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audio2.wav" ContentType="audio/x-wav"/>
  <Override PartName="/ppt/media/media1.wav" ContentType="audio/x-wav"/>
  <Override PartName="/ppt/media/media2.wav" ContentType="audio/x-wav"/>
  <Override PartName="/ppt/media/media3.wav" ContentType="audio/x-wav"/>
  <Override PartName="/ppt/media/media4.wav" ContentType="audio/x-wav"/>
  <Override PartName="/ppt/media/media5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60" r:id="rId5"/>
    <p:sldId id="259" r:id="rId6"/>
    <p:sldId id="261" r:id="rId7"/>
    <p:sldId id="265" r:id="rId8"/>
    <p:sldId id="262" r:id="rId9"/>
    <p:sldId id="267" r:id="rId10"/>
    <p:sldId id="268" r:id="rId11"/>
    <p:sldId id="270" r:id="rId12"/>
    <p:sldId id="271" r:id="rId13"/>
    <p:sldId id="281" r:id="rId14"/>
    <p:sldId id="273" r:id="rId15"/>
    <p:sldId id="274" r:id="rId16"/>
    <p:sldId id="282" r:id="rId17"/>
    <p:sldId id="276" r:id="rId18"/>
    <p:sldId id="277" r:id="rId19"/>
    <p:sldId id="283" r:id="rId20"/>
    <p:sldId id="279" r:id="rId21"/>
    <p:sldId id="284" r:id="rId22"/>
    <p:sldId id="285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BFCCC"/>
    <a:srgbClr val="D6F4FE"/>
    <a:srgbClr val="0000CC"/>
    <a:srgbClr val="EDCBEE"/>
    <a:srgbClr val="FF9900"/>
    <a:srgbClr val="F99D49"/>
    <a:srgbClr val="F48B0C"/>
    <a:srgbClr val="F0A598"/>
    <a:srgbClr val="89A4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53" autoAdjust="0"/>
    <p:restoredTop sz="94660"/>
  </p:normalViewPr>
  <p:slideViewPr>
    <p:cSldViewPr>
      <p:cViewPr varScale="1">
        <p:scale>
          <a:sx n="108" d="100"/>
          <a:sy n="108" d="100"/>
        </p:scale>
        <p:origin x="111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3C5C818D-78BA-488F-90D6-7B4A660A2D6D}" type="datetimeFigureOut">
              <a:rPr lang="ru-RU"/>
              <a:pPr>
                <a:defRPr/>
              </a:pPr>
              <a:t>29.11.2023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142F275-8D09-4F41-8635-C4041679F9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A211802-D676-47D4-9F51-C35AA402970B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FADD5-04DB-4A84-BFD2-604EA4917B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59173-70C3-4584-9CB8-6ECBBA269C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45604E-2C53-4F8F-A71C-FBAE780206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CBC52-7657-4E76-ACE7-D79A323610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4D921-29BD-441F-B429-56D5C46494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E26D8-F605-4C3A-8306-E2F4AB22E1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dn.imgbb.ru/sp/user/99/993177/201609/5e6a6d18e4391a796a7853f4f38667e9.jpg"/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26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30" y="-1506"/>
            <a:ext cx="9170030" cy="685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71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DC2F73C-71A9-4C81-94B7-B5FE6B14B15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30" y="-1506"/>
            <a:ext cx="9170030" cy="6859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160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6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666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  <a14:imgEffect>
                      <a14:saturation sat="16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6645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4F59B75-BBE2-4C52-B140-435C25E0FB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  <a14:imgEffect>
                      <a14:saturation sat="16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746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  <a14:imgEffect>
                      <a14:saturation sat="165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0708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powerhouseservices.co.uk/The_PSL_Group/That_Dubai_Site_A_Clear_and_Concise_Travel_and_City_Guide_to_Everything_Dubai_2_files/shapeimage_26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-336763"/>
            <a:ext cx="10009112" cy="7510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80721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Пользовательский макет">
    <p:bg>
      <p:bgPr>
        <a:solidFill>
          <a:srgbClr val="FFFF00">
            <a:alpha val="3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ds03.infourok.ru/uploads/ex/08b1/0002db58-c6192dab/img20.jp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1" t="9644" r="6316" b="8248"/>
          <a:stretch/>
        </p:blipFill>
        <p:spPr bwMode="auto">
          <a:xfrm>
            <a:off x="1547664" y="260648"/>
            <a:ext cx="7453379" cy="52851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322235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4721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/>
          <p:nvPr userDrawn="1"/>
        </p:nvPicPr>
        <p:blipFill>
          <a:blip r:embed="rId2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8000" contras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980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 userDrawn="1"/>
        </p:nvPicPr>
        <p:blipFill>
          <a:blip r:embed="rId2">
            <a:duotone>
              <a:prstClr val="black"/>
              <a:srgbClr val="92D05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08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Пользовательский макет">
    <p:bg>
      <p:bgPr shadeToTitle="1"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rgbClr val="92D050"/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88197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 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2069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cdn.imgbb.ru/sp/user/99/993177/201609/5e6a6d18e4391a796a7853f4f38667e9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74" y="26740"/>
            <a:ext cx="8640452" cy="645103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8479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bg>
      <p:bgPr>
        <a:gradFill>
          <a:gsLst>
            <a:gs pos="0">
              <a:srgbClr val="F0A598"/>
            </a:gs>
            <a:gs pos="74000">
              <a:schemeClr val="accent1">
                <a:lumMod val="45000"/>
                <a:lumOff val="55000"/>
              </a:schemeClr>
            </a:gs>
            <a:gs pos="100000">
              <a:srgbClr val="F1ECA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epicwallpapers.site/wp-content/uploads/2019/03/Purple-Fantasia-Blur-Gradation-4k-HD-Wallpaper-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" y="0"/>
            <a:ext cx="92884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35109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C870A-1CD2-4716-B37B-B6FE486B5C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E78541-FD36-4011-8CFC-242B37352B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B7704-EEED-4907-91C8-119AA204E3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A6603-F384-4E00-8471-6F62827585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861BBC7B-4B10-43A5-9054-7603384782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73" r:id="rId9"/>
    <p:sldLayoutId id="2147483661" r:id="rId10"/>
    <p:sldLayoutId id="2147483664" r:id="rId11"/>
    <p:sldLayoutId id="2147483674" r:id="rId12"/>
    <p:sldLayoutId id="2147483672" r:id="rId13"/>
    <p:sldLayoutId id="2147483665" r:id="rId14"/>
    <p:sldLayoutId id="2147483666" r:id="rId15"/>
    <p:sldLayoutId id="2147483662" r:id="rId16"/>
    <p:sldLayoutId id="2147483667" r:id="rId17"/>
    <p:sldLayoutId id="2147483670" r:id="rId18"/>
    <p:sldLayoutId id="2147483671" r:id="rId19"/>
    <p:sldLayoutId id="2147483668" r:id="rId20"/>
    <p:sldLayoutId id="2147483669" r:id="rId21"/>
    <p:sldLayoutId id="2147483663" r:id="rId22"/>
    <p:sldLayoutId id="2147483656" r:id="rId23"/>
    <p:sldLayoutId id="2147483657" r:id="rId24"/>
    <p:sldLayoutId id="2147483658" r:id="rId25"/>
    <p:sldLayoutId id="2147483659" r:id="rId2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Relationship Id="rId6" Type="http://schemas.openxmlformats.org/officeDocument/2006/relationships/audio" Target="../media/audio1.wav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0.xml"/><Relationship Id="rId4" Type="http://schemas.openxmlformats.org/officeDocument/2006/relationships/audio" Target="../media/audio20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20.wav"/><Relationship Id="rId3" Type="http://schemas.openxmlformats.org/officeDocument/2006/relationships/image" Target="../media/image14.png"/><Relationship Id="rId7" Type="http://schemas.microsoft.com/office/2007/relationships/hdphoto" Target="../media/hdphoto5.wdp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5.png"/><Relationship Id="rId5" Type="http://schemas.openxmlformats.org/officeDocument/2006/relationships/slide" Target="slide5.xml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" Target="slide6.xml"/><Relationship Id="rId7" Type="http://schemas.microsoft.com/office/2007/relationships/hdphoto" Target="../media/hdphoto6.wdp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7.png"/><Relationship Id="rId11" Type="http://schemas.openxmlformats.org/officeDocument/2006/relationships/audio" Target="../media/audio20.wav"/><Relationship Id="rId5" Type="http://schemas.openxmlformats.org/officeDocument/2006/relationships/audio" Target="../media/audio1.wav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2.png"/><Relationship Id="rId5" Type="http://schemas.microsoft.com/office/2007/relationships/hdphoto" Target="../media/hdphoto8.wdp"/><Relationship Id="rId4" Type="http://schemas.openxmlformats.org/officeDocument/2006/relationships/image" Target="../media/image21.png"/><Relationship Id="rId9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image" Target="../media/image25.png"/><Relationship Id="rId3" Type="http://schemas.openxmlformats.org/officeDocument/2006/relationships/audio" Target="../media/audio3.wav"/><Relationship Id="rId7" Type="http://schemas.openxmlformats.org/officeDocument/2006/relationships/image" Target="../media/image16.png"/><Relationship Id="rId12" Type="http://schemas.openxmlformats.org/officeDocument/2006/relationships/image" Target="../media/image1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6.xml"/><Relationship Id="rId6" Type="http://schemas.openxmlformats.org/officeDocument/2006/relationships/slide" Target="slide5.xml"/><Relationship Id="rId11" Type="http://schemas.openxmlformats.org/officeDocument/2006/relationships/image" Target="../media/image24.png"/><Relationship Id="rId5" Type="http://schemas.microsoft.com/office/2007/relationships/hdphoto" Target="../media/hdphoto4.wdp"/><Relationship Id="rId10" Type="http://schemas.microsoft.com/office/2007/relationships/hdphoto" Target="../media/hdphoto6.wdp"/><Relationship Id="rId4" Type="http://schemas.openxmlformats.org/officeDocument/2006/relationships/image" Target="../media/image14.png"/><Relationship Id="rId9" Type="http://schemas.openxmlformats.org/officeDocument/2006/relationships/image" Target="../media/image17.png"/><Relationship Id="rId14" Type="http://schemas.openxmlformats.org/officeDocument/2006/relationships/audio" Target="../media/audio20.wav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4.wdp"/><Relationship Id="rId7" Type="http://schemas.microsoft.com/office/2007/relationships/hdphoto" Target="../media/hdphoto6.wdp"/><Relationship Id="rId12" Type="http://schemas.microsoft.com/office/2007/relationships/hdphoto" Target="../media/hdphoto5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image" Target="../media/image15.png"/><Relationship Id="rId5" Type="http://schemas.openxmlformats.org/officeDocument/2006/relationships/audio" Target="../media/audio1.wav"/><Relationship Id="rId10" Type="http://schemas.openxmlformats.org/officeDocument/2006/relationships/image" Target="../media/image24.png"/><Relationship Id="rId4" Type="http://schemas.openxmlformats.org/officeDocument/2006/relationships/slide" Target="slide9.xml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audio" Target="../media/audio3.wav"/><Relationship Id="rId7" Type="http://schemas.openxmlformats.org/officeDocument/2006/relationships/image" Target="../media/image27.pn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4.png"/><Relationship Id="rId11" Type="http://schemas.openxmlformats.org/officeDocument/2006/relationships/image" Target="../media/image18.png"/><Relationship Id="rId5" Type="http://schemas.openxmlformats.org/officeDocument/2006/relationships/image" Target="../media/image16.png"/><Relationship Id="rId10" Type="http://schemas.microsoft.com/office/2007/relationships/hdphoto" Target="../media/hdphoto6.wdp"/><Relationship Id="rId4" Type="http://schemas.openxmlformats.org/officeDocument/2006/relationships/slide" Target="slide9.xml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6.png"/><Relationship Id="rId7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4.png"/><Relationship Id="rId11" Type="http://schemas.openxmlformats.org/officeDocument/2006/relationships/audio" Target="../media/audio1.wav"/><Relationship Id="rId5" Type="http://schemas.openxmlformats.org/officeDocument/2006/relationships/image" Target="../media/image18.png"/><Relationship Id="rId10" Type="http://schemas.openxmlformats.org/officeDocument/2006/relationships/image" Target="../media/image28.png"/><Relationship Id="rId4" Type="http://schemas.microsoft.com/office/2007/relationships/hdphoto" Target="../media/hdphoto4.wdp"/><Relationship Id="rId9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microsoft.com/office/2007/relationships/hdphoto" Target="../media/hdphoto10.wdp"/><Relationship Id="rId7" Type="http://schemas.openxmlformats.org/officeDocument/2006/relationships/image" Target="../media/image3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audio3.wav"/><Relationship Id="rId7" Type="http://schemas.microsoft.com/office/2007/relationships/hdphoto" Target="../media/hdphoto4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7.png"/><Relationship Id="rId11" Type="http://schemas.openxmlformats.org/officeDocument/2006/relationships/audio" Target="../media/audio1.wav"/><Relationship Id="rId5" Type="http://schemas.openxmlformats.org/officeDocument/2006/relationships/image" Target="../media/image24.png"/><Relationship Id="rId10" Type="http://schemas.openxmlformats.org/officeDocument/2006/relationships/image" Target="../media/image18.png"/><Relationship Id="rId4" Type="http://schemas.openxmlformats.org/officeDocument/2006/relationships/image" Target="../media/image16.png"/><Relationship Id="rId9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4.png"/><Relationship Id="rId7" Type="http://schemas.openxmlformats.org/officeDocument/2006/relationships/image" Target="../media/image3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6" Type="http://schemas.microsoft.com/office/2007/relationships/hdphoto" Target="../media/hdphoto4.wdp"/><Relationship Id="rId11" Type="http://schemas.microsoft.com/office/2007/relationships/hdphoto" Target="../media/hdphoto6.wdp"/><Relationship Id="rId5" Type="http://schemas.openxmlformats.org/officeDocument/2006/relationships/image" Target="../media/image26.png"/><Relationship Id="rId10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38.png"/><Relationship Id="rId18" Type="http://schemas.microsoft.com/office/2007/relationships/hdphoto" Target="../media/hdphoto14.wdp"/><Relationship Id="rId3" Type="http://schemas.microsoft.com/office/2007/relationships/media" Target="../media/media2.wav"/><Relationship Id="rId21" Type="http://schemas.openxmlformats.org/officeDocument/2006/relationships/slide" Target="slide16.xml"/><Relationship Id="rId7" Type="http://schemas.microsoft.com/office/2007/relationships/media" Target="../media/media4.wav"/><Relationship Id="rId12" Type="http://schemas.openxmlformats.org/officeDocument/2006/relationships/image" Target="../media/image37.png"/><Relationship Id="rId17" Type="http://schemas.openxmlformats.org/officeDocument/2006/relationships/image" Target="../media/image40.png"/><Relationship Id="rId2" Type="http://schemas.openxmlformats.org/officeDocument/2006/relationships/audio" Target="../media/media1.wav"/><Relationship Id="rId16" Type="http://schemas.microsoft.com/office/2007/relationships/hdphoto" Target="../media/hdphoto13.wdp"/><Relationship Id="rId20" Type="http://schemas.microsoft.com/office/2007/relationships/hdphoto" Target="../media/hdphoto15.wdp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audio" Target="../media/audio5.wav"/><Relationship Id="rId5" Type="http://schemas.microsoft.com/office/2007/relationships/media" Target="../media/media3.wav"/><Relationship Id="rId15" Type="http://schemas.openxmlformats.org/officeDocument/2006/relationships/image" Target="../media/image39.png"/><Relationship Id="rId10" Type="http://schemas.openxmlformats.org/officeDocument/2006/relationships/audio" Target="../media/audio4.wav"/><Relationship Id="rId19" Type="http://schemas.openxmlformats.org/officeDocument/2006/relationships/image" Target="../media/image41.png"/><Relationship Id="rId4" Type="http://schemas.openxmlformats.org/officeDocument/2006/relationships/audio" Target="../media/media2.wav"/><Relationship Id="rId9" Type="http://schemas.openxmlformats.org/officeDocument/2006/relationships/slideLayout" Target="../slideLayouts/slideLayout19.xml"/><Relationship Id="rId14" Type="http://schemas.microsoft.com/office/2007/relationships/hdphoto" Target="../media/hdphoto12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audio3.wav"/><Relationship Id="rId7" Type="http://schemas.openxmlformats.org/officeDocument/2006/relationships/image" Target="../media/image4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8.png"/><Relationship Id="rId11" Type="http://schemas.openxmlformats.org/officeDocument/2006/relationships/audio" Target="../media/audio1.wav"/><Relationship Id="rId5" Type="http://schemas.openxmlformats.org/officeDocument/2006/relationships/image" Target="../media/image24.png"/><Relationship Id="rId4" Type="http://schemas.openxmlformats.org/officeDocument/2006/relationships/image" Target="../media/image16.png"/><Relationship Id="rId9" Type="http://schemas.microsoft.com/office/2007/relationships/hdphoto" Target="../media/hdphoto6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26.png"/><Relationship Id="rId7" Type="http://schemas.openxmlformats.org/officeDocument/2006/relationships/audio" Target="../media/audio6.wav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3.png"/><Relationship Id="rId5" Type="http://schemas.openxmlformats.org/officeDocument/2006/relationships/image" Target="../media/image18.png"/><Relationship Id="rId4" Type="http://schemas.microsoft.com/office/2007/relationships/hdphoto" Target="../media/hdphoto4.wdp"/><Relationship Id="rId9" Type="http://schemas.microsoft.com/office/2007/relationships/hdphoto" Target="../media/hdphoto6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slide" Target="slide16.xml"/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audio" Target="../media/audio3.wav"/><Relationship Id="rId7" Type="http://schemas.openxmlformats.org/officeDocument/2006/relationships/image" Target="../media/image4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png"/><Relationship Id="rId11" Type="http://schemas.openxmlformats.org/officeDocument/2006/relationships/audio" Target="../media/audio1.wav"/><Relationship Id="rId5" Type="http://schemas.openxmlformats.org/officeDocument/2006/relationships/image" Target="../media/image18.png"/><Relationship Id="rId4" Type="http://schemas.openxmlformats.org/officeDocument/2006/relationships/image" Target="../media/image16.png"/><Relationship Id="rId9" Type="http://schemas.microsoft.com/office/2007/relationships/hdphoto" Target="../media/hdphoto6.wdp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audio" Target="../media/audio6.wav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16.png"/><Relationship Id="rId12" Type="http://schemas.openxmlformats.org/officeDocument/2006/relationships/slide" Target="slide16.xml"/><Relationship Id="rId17" Type="http://schemas.microsoft.com/office/2007/relationships/hdphoto" Target="../media/hdphoto17.wdp"/><Relationship Id="rId2" Type="http://schemas.openxmlformats.org/officeDocument/2006/relationships/audio" Target="../media/media5.wav"/><Relationship Id="rId16" Type="http://schemas.openxmlformats.org/officeDocument/2006/relationships/image" Target="../media/image48.png"/><Relationship Id="rId1" Type="http://schemas.microsoft.com/office/2007/relationships/media" Target="../media/media5.wav"/><Relationship Id="rId6" Type="http://schemas.openxmlformats.org/officeDocument/2006/relationships/image" Target="../media/image18.png"/><Relationship Id="rId11" Type="http://schemas.microsoft.com/office/2007/relationships/hdphoto" Target="../media/hdphoto16.wdp"/><Relationship Id="rId5" Type="http://schemas.openxmlformats.org/officeDocument/2006/relationships/image" Target="../media/image46.png"/><Relationship Id="rId15" Type="http://schemas.microsoft.com/office/2007/relationships/hdphoto" Target="../media/hdphoto6.wdp"/><Relationship Id="rId10" Type="http://schemas.openxmlformats.org/officeDocument/2006/relationships/image" Target="../media/image47.png"/><Relationship Id="rId4" Type="http://schemas.openxmlformats.org/officeDocument/2006/relationships/image" Target="../media/image45.png"/><Relationship Id="rId9" Type="http://schemas.openxmlformats.org/officeDocument/2006/relationships/image" Target="../media/image37.png"/><Relationship Id="rId1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hlinkClick r:id="rId3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619672" y="1844824"/>
            <a:ext cx="5976664" cy="3240360"/>
          </a:xfrm>
          <a:prstGeom prst="roundRect">
            <a:avLst/>
          </a:prstGeom>
          <a:gradFill>
            <a:gsLst>
              <a:gs pos="0">
                <a:srgbClr val="FFCDCD"/>
              </a:gs>
              <a:gs pos="58000">
                <a:schemeClr val="accent1"/>
              </a:gs>
              <a:gs pos="100000">
                <a:srgbClr val="C1FBD8"/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chemeClr val="accent1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 JOURNEY</a:t>
            </a:r>
          </a:p>
          <a:p>
            <a:pPr algn="ctr"/>
            <a:r>
              <a:rPr lang="en-US" sz="4800" dirty="0">
                <a:solidFill>
                  <a:schemeClr val="accent1">
                    <a:lumMod val="50000"/>
                  </a:schemeClr>
                </a:solidFill>
                <a:latin typeface="A&amp;S Porkchop Primitive Cyrillic" panose="020B0803050302020204" pitchFamily="34" charset="0"/>
              </a:rPr>
              <a:t>to LITERLAND</a:t>
            </a:r>
            <a:endParaRPr lang="ru-RU" sz="4800" dirty="0">
              <a:solidFill>
                <a:schemeClr val="accent1">
                  <a:lumMod val="50000"/>
                </a:schemeClr>
              </a:solidFill>
              <a:latin typeface="A&amp;S Porkchop Primitive Cyrillic" panose="020B0803050302020204" pitchFamily="34" charset="0"/>
            </a:endParaRPr>
          </a:p>
        </p:txBody>
      </p:sp>
    </p:spTree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47582" y="0"/>
            <a:ext cx="913293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6144618" y="6557663"/>
            <a:ext cx="1026307" cy="2873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354ADD-8FB5-8918-6671-B9B51C59D7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2852936"/>
            <a:ext cx="2462997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22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  <p:sndAc>
          <p:stSnd>
            <p:snd r:embed="rId2" name="witch-cackle-laughter_gj5bbrvu.wav"/>
          </p:stSnd>
        </p:sndAc>
      </p:transition>
    </mc:Choice>
    <mc:Fallback xmlns="">
      <p:transition spd="slow">
        <p:fade/>
        <p:sndAc>
          <p:stSnd>
            <p:snd r:embed="rId6" name="witch-cackle-laughter_gj5bbrvu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</p:cNvPr>
          <p:cNvSpPr/>
          <p:nvPr/>
        </p:nvSpPr>
        <p:spPr>
          <a:xfrm>
            <a:off x="8569985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189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  <p:sndAc>
          <p:stSnd>
            <p:snd r:embed="rId2" name="магия.wav"/>
          </p:stSnd>
        </p:sndAc>
      </p:transition>
    </mc:Choice>
    <mc:Fallback xmlns="">
      <p:transition spd="slow">
        <p:fade/>
        <p:sndAc>
          <p:stSnd>
            <p:snd r:embed="rId4" name="магия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42" b="89766" l="3324" r="49560"/>
                    </a14:imgEffect>
                    <a14:imgEffect>
                      <a14:colorTemperature colorTemp="1500"/>
                    </a14:imgEffect>
                    <a14:imgEffect>
                      <a14:saturation sat="134000"/>
                    </a14:imgEffect>
                    <a14:imgEffect>
                      <a14:brightnessContrast bright="19000"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207"/>
          <a:stretch/>
        </p:blipFill>
        <p:spPr>
          <a:xfrm>
            <a:off x="3347864" y="2492896"/>
            <a:ext cx="2376264" cy="3127993"/>
          </a:xfrm>
          <a:prstGeom prst="rect">
            <a:avLst/>
          </a:prstGeom>
        </p:spPr>
      </p:pic>
      <p:sp>
        <p:nvSpPr>
          <p:cNvPr id="2" name="Прямоугольник с двумя скругленными соседними углами 1">
            <a:hlinkClick r:id="rId5" action="ppaction://hlinksldjump"/>
          </p:cNvPr>
          <p:cNvSpPr/>
          <p:nvPr/>
        </p:nvSpPr>
        <p:spPr>
          <a:xfrm>
            <a:off x="3527884" y="3068960"/>
            <a:ext cx="2016224" cy="2304256"/>
          </a:xfrm>
          <a:prstGeom prst="round2Same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8165916-5C6D-0800-13ED-7381940DCB2B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124000"/>
                    </a14:imgEffect>
                    <a14:imgEffect>
                      <a14:brightnessContrast bright="1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19916" y="2325741"/>
            <a:ext cx="2632159" cy="3462302"/>
          </a:xfrm>
          <a:prstGeom prst="rect">
            <a:avLst/>
          </a:prstGeom>
          <a:noFill/>
        </p:spPr>
      </p:pic>
      <p:sp>
        <p:nvSpPr>
          <p:cNvPr id="6" name="Управляющая кнопка: в конец 2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67B857D-266A-C41A-BA7A-4FABE5AFDBDB}"/>
              </a:ext>
            </a:extLst>
          </p:cNvPr>
          <p:cNvSpPr/>
          <p:nvPr/>
        </p:nvSpPr>
        <p:spPr>
          <a:xfrm>
            <a:off x="11070" y="6453336"/>
            <a:ext cx="609024" cy="404664"/>
          </a:xfrm>
          <a:prstGeom prst="actionButtonEnd">
            <a:avLst/>
          </a:prstGeom>
          <a:solidFill>
            <a:srgbClr val="FBFCCC">
              <a:alpha val="0"/>
            </a:srgb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82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  <p:sndAc>
          <p:stSnd>
            <p:snd r:embed="rId2" name="магия.wav"/>
          </p:stSnd>
        </p:sndAc>
      </p:transition>
    </mc:Choice>
    <mc:Fallback xmlns="">
      <p:transition spd="slow">
        <p:fade/>
        <p:sndAc>
          <p:stSnd>
            <p:snd r:embed="rId8" name="магия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0" y="0"/>
            <a:ext cx="855699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854565" y="2762745"/>
            <a:ext cx="1836014" cy="2572079"/>
          </a:xfrm>
          <a:prstGeom prst="ellipse">
            <a:avLst/>
          </a:prstGeom>
          <a:gradFill flip="none" rotWithShape="1">
            <a:gsLst>
              <a:gs pos="100000">
                <a:srgbClr val="A899C4"/>
              </a:gs>
              <a:gs pos="9000">
                <a:srgbClr val="C1FBD8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5699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5876455" y="3849079"/>
            <a:ext cx="744017" cy="744017"/>
            <a:chOff x="5876455" y="3849079"/>
            <a:chExt cx="744017" cy="744017"/>
          </a:xfrm>
        </p:grpSpPr>
        <p:pic>
          <p:nvPicPr>
            <p:cNvPr id="9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6008538" y="3959476"/>
              <a:ext cx="4475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A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7" name="Picture 2" descr="http://clipart-library.com/new_gallery/113-1130522_witchcraft-witch-clipart-png.png">
            <a:hlinkClick r:id="" action="ppaction://noaction">
              <a:snd r:embed="rId5" name="witch-cackle-laughter_gj5bbrvu.wav"/>
            </a:hlinkClick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854" y="1212419"/>
            <a:ext cx="2463475" cy="257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Группа 10"/>
          <p:cNvGrpSpPr/>
          <p:nvPr/>
        </p:nvGrpSpPr>
        <p:grpSpPr>
          <a:xfrm>
            <a:off x="6675492" y="3772778"/>
            <a:ext cx="1061976" cy="744017"/>
            <a:chOff x="6675492" y="3772778"/>
            <a:chExt cx="1061976" cy="744017"/>
          </a:xfrm>
        </p:grpSpPr>
        <p:pic>
          <p:nvPicPr>
            <p:cNvPr id="12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B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7380312" y="3849078"/>
            <a:ext cx="1053641" cy="744017"/>
            <a:chOff x="7380312" y="3849078"/>
            <a:chExt cx="1053641" cy="744017"/>
          </a:xfrm>
        </p:grpSpPr>
        <p:pic>
          <p:nvPicPr>
            <p:cNvPr id="15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Box 15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C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pic>
        <p:nvPicPr>
          <p:cNvPr id="17" name="Picture 4" descr="https://avatars.mds.yandex.net/get-pdb/1943293/2a17d1b4-6a22-4955-99fe-eb78faf94262/s1200?webp=fals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923" y="4384847"/>
            <a:ext cx="744017" cy="74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https://avatars.mds.yandex.net/get-pdb/1943293/2a17d1b4-6a22-4955-99fe-eb78faf94262/s1200?webp=fals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83" y="4414179"/>
            <a:ext cx="744017" cy="74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https://avatars.mds.yandex.net/get-pdb/1943293/2a17d1b4-6a22-4955-99fe-eb78faf94262/s1200?webp=fals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400" y="4429195"/>
            <a:ext cx="744017" cy="744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/>
          <p:cNvSpPr/>
          <p:nvPr/>
        </p:nvSpPr>
        <p:spPr>
          <a:xfrm>
            <a:off x="6426076" y="4484003"/>
            <a:ext cx="5064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D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14014" y="4479673"/>
            <a:ext cx="32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E</a:t>
            </a:r>
            <a:endParaRPr lang="ru-RU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773754" y="4524577"/>
            <a:ext cx="4026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omic Sans MS" panose="030F0702030302020204" pitchFamily="66" charset="0"/>
              </a:rPr>
              <a:t>F</a:t>
            </a:r>
            <a:endParaRPr lang="ru-RU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2" name="Овальная выноска 36">
            <a:extLst>
              <a:ext uri="{FF2B5EF4-FFF2-40B4-BE49-F238E27FC236}">
                <a16:creationId xmlns:a16="http://schemas.microsoft.com/office/drawing/2014/main" id="{617051B6-3002-4037-B8BD-11AD62DE9127}"/>
              </a:ext>
            </a:extLst>
          </p:cNvPr>
          <p:cNvSpPr/>
          <p:nvPr/>
        </p:nvSpPr>
        <p:spPr>
          <a:xfrm>
            <a:off x="3819355" y="123154"/>
            <a:ext cx="3294659" cy="1279704"/>
          </a:xfrm>
          <a:prstGeom prst="wedgeEllipse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n w="0"/>
                <a:solidFill>
                  <a:schemeClr val="tx1"/>
                </a:solidFill>
                <a:latin typeface="Bodoni MT" panose="02070603080606020203" pitchFamily="18" charset="0"/>
              </a:rPr>
              <a:t>Do the task and then you’ll get </a:t>
            </a:r>
          </a:p>
          <a:p>
            <a:pPr algn="ctr"/>
            <a:r>
              <a:rPr lang="en-US" sz="2000" b="1" dirty="0">
                <a:ln w="0"/>
                <a:solidFill>
                  <a:schemeClr val="tx1"/>
                </a:solidFill>
                <a:latin typeface="Bodoni MT" panose="02070603080606020203" pitchFamily="18" charset="0"/>
              </a:rPr>
              <a:t>the money!</a:t>
            </a:r>
            <a:endParaRPr lang="ru-RU" b="1" dirty="0">
              <a:ln w="0"/>
              <a:solidFill>
                <a:schemeClr val="tx1"/>
              </a:solidFill>
            </a:endParaRPr>
          </a:p>
        </p:txBody>
      </p:sp>
      <p:pic>
        <p:nvPicPr>
          <p:cNvPr id="21" name="Picture 2" descr="http://alex-web.gr/assets/images/work/treasureChest_200.png">
            <a:extLst>
              <a:ext uri="{FF2B5EF4-FFF2-40B4-BE49-F238E27FC236}">
                <a16:creationId xmlns:a16="http://schemas.microsoft.com/office/drawing/2014/main" id="{167EC27F-A996-1E04-B9C4-99EA12F79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568" y="5092701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8BE5B306-DE69-4EA3-4790-A7B0B44184F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1366" y="2211885"/>
            <a:ext cx="2621507" cy="356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87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  <p:sndAc>
          <p:stSnd>
            <p:snd r:embed="rId2" name="магия.wav"/>
          </p:stSnd>
        </p:sndAc>
      </p:transition>
    </mc:Choice>
    <mc:Fallback xmlns="">
      <p:transition spd="slow">
        <p:fade/>
        <p:sndAc>
          <p:stSnd>
            <p:snd r:embed="rId11" name="магия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322" b="98305" l="6044" r="8956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1663" y="614032"/>
            <a:ext cx="2839121" cy="1840749"/>
          </a:xfrm>
          <a:prstGeom prst="rect">
            <a:avLst/>
          </a:prstGeom>
        </p:spPr>
      </p:pic>
      <p:sp>
        <p:nvSpPr>
          <p:cNvPr id="3" name="Скругленный прямоугольник 2">
            <a:hlinkClick r:id="" action="ppaction://macro?name=DragandDrop"/>
          </p:cNvPr>
          <p:cNvSpPr/>
          <p:nvPr/>
        </p:nvSpPr>
        <p:spPr>
          <a:xfrm>
            <a:off x="431662" y="5589809"/>
            <a:ext cx="686811" cy="710877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f</a:t>
            </a:r>
            <a:endParaRPr lang="ru-RU" sz="4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Скругленный прямоугольник 3">
            <a:hlinkClick r:id="" action="ppaction://macro?name=DragandDrop"/>
          </p:cNvPr>
          <p:cNvSpPr/>
          <p:nvPr/>
        </p:nvSpPr>
        <p:spPr>
          <a:xfrm>
            <a:off x="7146875" y="4606764"/>
            <a:ext cx="764824" cy="783236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u</a:t>
            </a:r>
            <a:endParaRPr lang="ru-RU" sz="5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Скругленный прямоугольник 4">
            <a:hlinkClick r:id="" action="ppaction://macro?name=DragandDrop"/>
          </p:cNvPr>
          <p:cNvSpPr/>
          <p:nvPr/>
        </p:nvSpPr>
        <p:spPr>
          <a:xfrm>
            <a:off x="4407207" y="5946125"/>
            <a:ext cx="689315" cy="788520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l</a:t>
            </a:r>
            <a:endParaRPr lang="ru-RU" sz="4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Скругленный прямоугольник 5">
            <a:hlinkClick r:id="" action="ppaction://macro?name=DragandDrop"/>
          </p:cNvPr>
          <p:cNvSpPr/>
          <p:nvPr/>
        </p:nvSpPr>
        <p:spPr>
          <a:xfrm>
            <a:off x="3169349" y="5725402"/>
            <a:ext cx="764824" cy="871950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g</a:t>
            </a:r>
            <a:endParaRPr lang="ru-RU" sz="4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Скругленный прямоугольник 6">
            <a:hlinkClick r:id="" action="ppaction://macro?name=DragandDrop"/>
          </p:cNvPr>
          <p:cNvSpPr/>
          <p:nvPr/>
        </p:nvSpPr>
        <p:spPr>
          <a:xfrm>
            <a:off x="2470164" y="5190190"/>
            <a:ext cx="699184" cy="804397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j</a:t>
            </a:r>
            <a:endParaRPr lang="ru-RU" sz="4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Скругленный прямоугольник 7">
            <a:hlinkClick r:id="" action="ppaction://macro?name=DragandDrop"/>
          </p:cNvPr>
          <p:cNvSpPr/>
          <p:nvPr/>
        </p:nvSpPr>
        <p:spPr>
          <a:xfrm>
            <a:off x="5001244" y="5477090"/>
            <a:ext cx="764824" cy="836640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a</a:t>
            </a:r>
            <a:endParaRPr lang="ru-RU" sz="4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Скругленный прямоугольник 8">
            <a:hlinkClick r:id="" action="ppaction://macro?name=DragandDrop"/>
          </p:cNvPr>
          <p:cNvSpPr/>
          <p:nvPr/>
        </p:nvSpPr>
        <p:spPr>
          <a:xfrm>
            <a:off x="5927066" y="5173477"/>
            <a:ext cx="764824" cy="836640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r</a:t>
            </a:r>
            <a:endParaRPr lang="ru-RU" sz="6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Скругленный прямоугольник 9">
            <a:hlinkClick r:id="" action="ppaction://macro?name=DragandDrop"/>
          </p:cNvPr>
          <p:cNvSpPr/>
          <p:nvPr/>
        </p:nvSpPr>
        <p:spPr>
          <a:xfrm>
            <a:off x="1607384" y="5302996"/>
            <a:ext cx="764825" cy="710877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a</a:t>
            </a:r>
            <a:endParaRPr lang="ru-RU" sz="4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Скругленный прямоугольник 10">
            <a:hlinkClick r:id="" action="ppaction://macro?name=DragandDrop"/>
          </p:cNvPr>
          <p:cNvSpPr/>
          <p:nvPr/>
        </p:nvSpPr>
        <p:spPr>
          <a:xfrm>
            <a:off x="6042644" y="4029290"/>
            <a:ext cx="849797" cy="836640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g</a:t>
            </a:r>
            <a:endParaRPr lang="ru-RU" sz="5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375" b="96875" l="2804" r="9719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70875" y="459622"/>
            <a:ext cx="1867280" cy="2233756"/>
          </a:xfrm>
          <a:prstGeom prst="rect">
            <a:avLst/>
          </a:prstGeom>
        </p:spPr>
      </p:pic>
      <p:sp>
        <p:nvSpPr>
          <p:cNvPr id="13" name="Скругленный прямоугольник 12">
            <a:hlinkClick r:id="" action="ppaction://macro?name=DragandDrop"/>
          </p:cNvPr>
          <p:cNvSpPr/>
          <p:nvPr/>
        </p:nvSpPr>
        <p:spPr>
          <a:xfrm>
            <a:off x="3878533" y="4990380"/>
            <a:ext cx="699184" cy="788520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b</a:t>
            </a:r>
            <a:endParaRPr lang="ru-RU" sz="4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10" b="95960" l="1429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92441" y="738819"/>
            <a:ext cx="1567991" cy="2217587"/>
          </a:xfrm>
          <a:prstGeom prst="rect">
            <a:avLst/>
          </a:prstGeom>
        </p:spPr>
      </p:pic>
      <p:sp>
        <p:nvSpPr>
          <p:cNvPr id="16" name="Скругленный прямоугольник 15">
            <a:hlinkClick r:id="" action="ppaction://macro?name=DragandDrop"/>
          </p:cNvPr>
          <p:cNvSpPr/>
          <p:nvPr/>
        </p:nvSpPr>
        <p:spPr>
          <a:xfrm>
            <a:off x="1333237" y="3615547"/>
            <a:ext cx="646475" cy="710877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b</a:t>
            </a:r>
            <a:endParaRPr lang="ru-RU" sz="5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Скругленный прямоугольник 16">
            <a:hlinkClick r:id="" action="ppaction://macro?name=DragandDrop"/>
          </p:cNvPr>
          <p:cNvSpPr/>
          <p:nvPr/>
        </p:nvSpPr>
        <p:spPr>
          <a:xfrm>
            <a:off x="7365330" y="5594968"/>
            <a:ext cx="764824" cy="705718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>
                <a:solidFill>
                  <a:srgbClr val="7030A0"/>
                </a:solidFill>
                <a:latin typeface="Comic Sans MS" panose="030F0702030302020204" pitchFamily="66" charset="0"/>
              </a:rPr>
              <a:t>i</a:t>
            </a:r>
            <a:endParaRPr lang="ru-RU" sz="48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Скругленный прямоугольник 17">
            <a:hlinkClick r:id="" action="ppaction://macro?name=DragandDrop"/>
          </p:cNvPr>
          <p:cNvSpPr/>
          <p:nvPr/>
        </p:nvSpPr>
        <p:spPr>
          <a:xfrm>
            <a:off x="4801132" y="4406954"/>
            <a:ext cx="764824" cy="783236"/>
          </a:xfrm>
          <a:prstGeom prst="roundRect">
            <a:avLst/>
          </a:prstGeom>
          <a:solidFill>
            <a:schemeClr val="accent1">
              <a:alpha val="3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t</a:t>
            </a:r>
            <a:endParaRPr lang="ru-RU" sz="5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249804" y="123355"/>
            <a:ext cx="4849472" cy="490677"/>
          </a:xfrm>
          <a:prstGeom prst="roundRect">
            <a:avLst/>
          </a:prstGeom>
          <a:solidFill>
            <a:schemeClr val="accent1">
              <a:alpha val="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Make</a:t>
            </a:r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US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up words and read them</a:t>
            </a:r>
            <a:endParaRPr lang="ru-RU" sz="24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Управляющая кнопка: домой 19">
            <a:hlinkClick r:id="" action="ppaction://hlinkshowjump?jump=firstslide" highlightClick="1"/>
          </p:cNvPr>
          <p:cNvSpPr/>
          <p:nvPr/>
        </p:nvSpPr>
        <p:spPr>
          <a:xfrm>
            <a:off x="8714755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589" y="3074309"/>
            <a:ext cx="9223902" cy="2859015"/>
          </a:xfrm>
          <a:prstGeom prst="rect">
            <a:avLst/>
          </a:prstGeom>
        </p:spPr>
      </p:pic>
      <p:sp>
        <p:nvSpPr>
          <p:cNvPr id="23" name="check"/>
          <p:cNvSpPr/>
          <p:nvPr/>
        </p:nvSpPr>
        <p:spPr>
          <a:xfrm>
            <a:off x="6105475" y="6401674"/>
            <a:ext cx="1259856" cy="446240"/>
          </a:xfrm>
          <a:prstGeom prst="roundRect">
            <a:avLst/>
          </a:prstGeom>
          <a:gradFill>
            <a:gsLst>
              <a:gs pos="0">
                <a:schemeClr val="accent3">
                  <a:shade val="51000"/>
                  <a:satMod val="130000"/>
                </a:schemeClr>
              </a:gs>
              <a:gs pos="58000">
                <a:schemeClr val="accent1"/>
              </a:gs>
              <a:gs pos="100000">
                <a:schemeClr val="accent3">
                  <a:shade val="94000"/>
                  <a:satMod val="135000"/>
                </a:schemeClr>
              </a:gs>
            </a:gsLst>
            <a:lin ang="16200000" scaled="0"/>
          </a:gradFill>
          <a:ln>
            <a:solidFill>
              <a:schemeClr val="accent1">
                <a:shade val="5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rgbClr val="FF0000"/>
                </a:solidFill>
                <a:latin typeface="Comic Sans MS" panose="030F0702030302020204" pitchFamily="66" charset="0"/>
              </a:rPr>
              <a:t>CHECK</a:t>
            </a:r>
            <a:endParaRPr lang="ru-RU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7705105" y="6401674"/>
            <a:ext cx="1267444" cy="44624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58000">
                <a:schemeClr val="accent1"/>
              </a:gs>
              <a:gs pos="100000">
                <a:schemeClr val="accent3">
                  <a:shade val="94000"/>
                  <a:satMod val="135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rgbClr val="FF0000"/>
                </a:solidFill>
                <a:latin typeface="Comic Sans MS" panose="030F0702030302020204" pitchFamily="66" charset="0"/>
              </a:rPr>
              <a:t>NEXT ROOM</a:t>
            </a:r>
            <a:endParaRPr lang="ru-RU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Скругленный прямоугольник 24">
            <a:hlinkClick r:id="rId9" action="ppaction://hlinksldjump"/>
          </p:cNvPr>
          <p:cNvSpPr/>
          <p:nvPr/>
        </p:nvSpPr>
        <p:spPr>
          <a:xfrm>
            <a:off x="7700212" y="6401674"/>
            <a:ext cx="1272338" cy="39616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8479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Овальная выноска 36">
            <a:extLst>
              <a:ext uri="{FF2B5EF4-FFF2-40B4-BE49-F238E27FC236}">
                <a16:creationId xmlns:a16="http://schemas.microsoft.com/office/drawing/2014/main" id="{C68E17A9-55FB-231E-ECD8-850FEF4CCBD2}"/>
              </a:ext>
            </a:extLst>
          </p:cNvPr>
          <p:cNvSpPr/>
          <p:nvPr/>
        </p:nvSpPr>
        <p:spPr>
          <a:xfrm>
            <a:off x="5043239" y="315382"/>
            <a:ext cx="2237029" cy="899487"/>
          </a:xfrm>
          <a:prstGeom prst="wedgeEllipse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latin typeface="Bradley Hand ITC" panose="03070402050302030203" pitchFamily="66" charset="0"/>
              </a:rPr>
              <a:t>Oh</a:t>
            </a:r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adley Hand ITC" panose="03070402050302030203" pitchFamily="66" charset="0"/>
              </a:rPr>
              <a:t>, no………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2" b="89766" l="3324" r="49560"/>
                    </a14:imgEffect>
                    <a14:imgEffect>
                      <a14:colorTemperature colorTemp="1500"/>
                    </a14:imgEffect>
                    <a14:imgEffect>
                      <a14:saturation sat="134000"/>
                    </a14:imgEffect>
                    <a14:imgEffect>
                      <a14:brightnessContrast bright="19000"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207"/>
          <a:stretch/>
        </p:blipFill>
        <p:spPr>
          <a:xfrm>
            <a:off x="3347864" y="2492896"/>
            <a:ext cx="2376264" cy="3127993"/>
          </a:xfrm>
          <a:prstGeom prst="rect">
            <a:avLst/>
          </a:prstGeom>
        </p:spPr>
      </p:pic>
      <p:sp>
        <p:nvSpPr>
          <p:cNvPr id="2" name="Прямоугольник с двумя скругленными соседними углами 1">
            <a:hlinkClick r:id="rId6" action="ppaction://hlinksldjump"/>
          </p:cNvPr>
          <p:cNvSpPr/>
          <p:nvPr/>
        </p:nvSpPr>
        <p:spPr>
          <a:xfrm>
            <a:off x="3527884" y="3068960"/>
            <a:ext cx="2016224" cy="2304256"/>
          </a:xfrm>
          <a:prstGeom prst="round2Same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grpSp>
        <p:nvGrpSpPr>
          <p:cNvPr id="8" name="A"/>
          <p:cNvGrpSpPr/>
          <p:nvPr/>
        </p:nvGrpSpPr>
        <p:grpSpPr>
          <a:xfrm>
            <a:off x="5876455" y="3849079"/>
            <a:ext cx="744017" cy="744017"/>
            <a:chOff x="5876455" y="3849079"/>
            <a:chExt cx="744017" cy="744017"/>
          </a:xfrm>
        </p:grpSpPr>
        <p:pic>
          <p:nvPicPr>
            <p:cNvPr id="6148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6008538" y="3959476"/>
              <a:ext cx="4475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A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14" name="B"/>
          <p:cNvGrpSpPr/>
          <p:nvPr/>
        </p:nvGrpSpPr>
        <p:grpSpPr>
          <a:xfrm>
            <a:off x="6675492" y="3772778"/>
            <a:ext cx="1061976" cy="744017"/>
            <a:chOff x="6675492" y="3772778"/>
            <a:chExt cx="1061976" cy="744017"/>
          </a:xfrm>
        </p:grpSpPr>
        <p:pic>
          <p:nvPicPr>
            <p:cNvPr id="11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B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10" name="C"/>
          <p:cNvGrpSpPr/>
          <p:nvPr/>
        </p:nvGrpSpPr>
        <p:grpSpPr>
          <a:xfrm>
            <a:off x="7380312" y="3849078"/>
            <a:ext cx="1053641" cy="744017"/>
            <a:chOff x="7380312" y="3849078"/>
            <a:chExt cx="1053641" cy="744017"/>
          </a:xfrm>
        </p:grpSpPr>
        <p:pic>
          <p:nvPicPr>
            <p:cNvPr id="12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C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sp>
        <p:nvSpPr>
          <p:cNvPr id="22" name="Скругленный прямоугольник 21"/>
          <p:cNvSpPr/>
          <p:nvPr/>
        </p:nvSpPr>
        <p:spPr>
          <a:xfrm>
            <a:off x="5822374" y="6319289"/>
            <a:ext cx="1267444" cy="44624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shade val="51000"/>
                  <a:satMod val="130000"/>
                </a:schemeClr>
              </a:gs>
              <a:gs pos="58000">
                <a:schemeClr val="accent1"/>
              </a:gs>
              <a:gs pos="100000">
                <a:schemeClr val="accent3">
                  <a:shade val="94000"/>
                  <a:satMod val="135000"/>
                </a:scheme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rgbClr val="FF0000"/>
                </a:solidFill>
                <a:latin typeface="Comic Sans MS" panose="030F0702030302020204" pitchFamily="66" charset="0"/>
              </a:rPr>
              <a:t>NEXT ROOM</a:t>
            </a:r>
            <a:endParaRPr lang="ru-RU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Прямоугольник 22">
            <a:hlinkClick r:id="rId8" action="ppaction://hlinksldjump"/>
          </p:cNvPr>
          <p:cNvSpPr/>
          <p:nvPr/>
        </p:nvSpPr>
        <p:spPr>
          <a:xfrm>
            <a:off x="-30469" y="-39437"/>
            <a:ext cx="913293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witch" descr="http://clipart-library.com/new_gallery/113-1130522_witchcraft-witch-clipart-png.png">
            <a:hlinkClick r:id="" action="ppaction://noaction">
              <a:snd r:embed="rId3" name="witch-killer-hit_fyc_gbed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940" y="960364"/>
            <a:ext cx="2502192" cy="2612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D"/>
          <p:cNvGrpSpPr/>
          <p:nvPr/>
        </p:nvGrpSpPr>
        <p:grpSpPr>
          <a:xfrm>
            <a:off x="6444208" y="4307631"/>
            <a:ext cx="744017" cy="744017"/>
            <a:chOff x="5876455" y="3849079"/>
            <a:chExt cx="744017" cy="744017"/>
          </a:xfrm>
        </p:grpSpPr>
        <p:pic>
          <p:nvPicPr>
            <p:cNvPr id="20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6008538" y="3959476"/>
              <a:ext cx="44435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D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24" name="E"/>
          <p:cNvGrpSpPr/>
          <p:nvPr/>
        </p:nvGrpSpPr>
        <p:grpSpPr>
          <a:xfrm>
            <a:off x="7243245" y="4231330"/>
            <a:ext cx="1061976" cy="744017"/>
            <a:chOff x="6675492" y="3772778"/>
            <a:chExt cx="1061976" cy="744017"/>
          </a:xfrm>
        </p:grpSpPr>
        <p:pic>
          <p:nvPicPr>
            <p:cNvPr id="25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TextBox 25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E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27" name="F"/>
          <p:cNvGrpSpPr/>
          <p:nvPr/>
        </p:nvGrpSpPr>
        <p:grpSpPr>
          <a:xfrm>
            <a:off x="7948065" y="4307630"/>
            <a:ext cx="1053641" cy="744017"/>
            <a:chOff x="7380312" y="3849078"/>
            <a:chExt cx="1053641" cy="744017"/>
          </a:xfrm>
        </p:grpSpPr>
        <p:pic>
          <p:nvPicPr>
            <p:cNvPr id="28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Box 28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F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sp>
        <p:nvSpPr>
          <p:cNvPr id="13" name="Скругленный прямоугольник 12"/>
          <p:cNvSpPr/>
          <p:nvPr/>
        </p:nvSpPr>
        <p:spPr>
          <a:xfrm>
            <a:off x="3851920" y="3140968"/>
            <a:ext cx="1519880" cy="2176808"/>
          </a:xfrm>
          <a:prstGeom prst="roundRect">
            <a:avLst/>
          </a:prstGeom>
          <a:solidFill>
            <a:srgbClr val="F1ECAD">
              <a:alpha val="97000"/>
            </a:srgbClr>
          </a:solidFill>
          <a:ln>
            <a:noFill/>
          </a:ln>
          <a:effectLst>
            <a:glow rad="228600">
              <a:srgbClr val="FFFF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http://alex-web.gr/assets/images/work/treasureChest_200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440" y="5127947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Управляющая кнопка: в конец 2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E022BD5E-C9B4-5DC0-074E-F5C7D9F94C4F}"/>
              </a:ext>
            </a:extLst>
          </p:cNvPr>
          <p:cNvSpPr/>
          <p:nvPr/>
        </p:nvSpPr>
        <p:spPr>
          <a:xfrm>
            <a:off x="11070" y="6453336"/>
            <a:ext cx="609024" cy="404664"/>
          </a:xfrm>
          <a:prstGeom prst="actionButtonEnd">
            <a:avLst/>
          </a:prstGeom>
          <a:solidFill>
            <a:srgbClr val="FBFCCC">
              <a:alpha val="0"/>
            </a:srgb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8100C32-2BD1-79AC-33F1-FADB1DC43E9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37201" y="2348880"/>
            <a:ext cx="2624000" cy="356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23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  <p:sndAc>
          <p:stSnd>
            <p:snd r:embed="rId2" name="магия.wav"/>
          </p:stSnd>
        </p:sndAc>
      </p:transition>
    </mc:Choice>
    <mc:Fallback xmlns="">
      <p:transition spd="slow">
        <p:fade/>
        <p:sndAc>
          <p:stSnd>
            <p:snd r:embed="rId14" name="магия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966 0.0081 L -0.09966 0.0081 L -0.06841 -0.05024 C -0.06528 -0.05348 -0.06216 -0.05649 -0.05903 -0.05996 C -0.0566 -0.0632 -0.05486 -0.06783 -0.05174 -0.06968 L -0.04757 -0.07246 L -0.02674 -0.09468 C -0.025 -0.09792 -0.02344 -0.10139 -0.02153 -0.1044 C -0.02032 -0.10695 -0.01875 -0.10903 -0.01736 -0.11135 C -0.01632 -0.11366 -0.01528 -0.11598 -0.01424 -0.11829 C -0.01285 -0.12199 -0.01111 -0.12709 -0.01007 -0.13079 C -0.00938 -0.13403 -0.00886 -0.1375 -0.00799 -0.14051 C -0.00747 -0.14352 -0.00591 -0.14885 -0.00591 -0.14885 L 0.00243 -0.20024 L 0.00243 -0.21829 L -0.00174 -0.23912 L -0.01424 -0.25301 L -0.04236 -0.26968 C -0.04688 -0.26829 -0.05139 -0.2669 -0.05591 -0.26551 C -0.05799 -0.26505 -0.06007 -0.26459 -0.06216 -0.26412 C -0.06459 -0.26366 -0.06719 -0.26343 -0.06945 -0.26274 C -0.07205 -0.26204 -0.07431 -0.26088 -0.07674 -0.25996 C -0.07986 -0.25903 -0.08611 -0.25718 -0.08611 -0.25718 L -0.12882 -0.23357 C -0.13664 -0.21505 -0.13264 -0.22801 -0.13507 -0.21274 C -0.13542 -0.21135 -0.13577 -0.20996 -0.13611 -0.20857 C -0.13681 -0.20672 -0.1382 -0.20301 -0.1382 -0.20301 L -0.14028 -0.15162 C -0.13733 -0.14375 -0.13664 -0.13982 -0.13195 -0.13357 C -0.13039 -0.13149 -0.12674 -0.12801 -0.12674 -0.12801 L -0.08611 -0.09051 C -0.08334 -0.0882 -0.08073 -0.08565 -0.07778 -0.08357 C -0.07691 -0.08311 -0.0691 -0.08102 -0.06841 -0.08079 C -0.05851 -0.07431 -0.06216 -0.07616 -0.05174 -0.07107 C -0.05087 -0.07061 -0.04861 -0.06968 -0.04861 -0.06968 L -0.02153 -0.03774 C -0.0198 -0.03449 -0.01789 -0.03172 -0.01632 -0.02801 C -0.01389 -0.02199 -0.01459 -0.01899 -0.0132 -0.01274 C -0.01302 -0.01181 -0.0125 -0.01088 -0.01216 -0.00996 L -0.00695 0.03865 L -0.00695 0.08171 L -0.01007 0.1206 C -0.01111 0.12662 -0.01146 0.13333 -0.01424 0.13865 C -0.01511 0.14004 -0.01736 0.14282 -0.01736 0.14282 L -0.02361 0.21504 " pathEditMode="relative" ptsTypes="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7.03704E-6 L 2.77778E-7 7.03704E-6 L 0.03125 -0.05833 C 0.03438 -0.06157 0.0375 -0.06458 0.04063 -0.06805 C 0.04306 -0.07129 0.0448 -0.07592 0.04792 -0.07777 L 0.05209 -0.08055 L 0.07292 -0.10277 C 0.07466 -0.10601 0.07622 -0.10948 0.07813 -0.11249 C 0.07934 -0.11504 0.08091 -0.11712 0.0823 -0.11944 C 0.08334 -0.12175 0.08438 -0.12407 0.08542 -0.12638 C 0.08681 -0.13008 0.08855 -0.13518 0.08959 -0.13888 C 0.09028 -0.14212 0.0908 -0.14559 0.09167 -0.1486 C 0.09219 -0.15161 0.09375 -0.15694 0.09375 -0.15694 L 0.10209 -0.20833 L 0.10209 -0.22638 L 0.09792 -0.24721 L 0.08542 -0.2611 L 0.0573 -0.27777 C 0.05278 -0.27638 0.04827 -0.27499 0.04375 -0.2736 C 0.04167 -0.27314 0.03959 -0.27268 0.0375 -0.27221 C 0.03507 -0.27175 0.03247 -0.27152 0.03021 -0.27083 C 0.02761 -0.27013 0.02535 -0.26897 0.02292 -0.26805 C 0.0198 -0.26712 0.01355 -0.26527 0.01355 -0.26527 L -0.02916 -0.24166 C -0.03698 -0.22314 -0.03298 -0.2361 -0.03541 -0.22083 C -0.03576 -0.21944 -0.03611 -0.21805 -0.03645 -0.21666 C -0.03715 -0.21481 -0.03854 -0.2111 -0.03854 -0.2111 L -0.04062 -0.15971 C -0.03767 -0.15184 -0.03698 -0.14791 -0.03229 -0.14166 C -0.03073 -0.13958 -0.02708 -0.1361 -0.02708 -0.1361 L 0.01355 -0.0986 C 0.01632 -0.09629 0.01893 -0.09374 0.02188 -0.09166 C 0.02275 -0.0912 0.03056 -0.08911 0.03125 -0.08888 C 0.04115 -0.0824 0.0375 -0.08425 0.04792 -0.07916 C 0.04879 -0.0787 0.05105 -0.07777 0.05105 -0.07777 L 0.07813 -0.04583 C 0.07986 -0.04258 0.08177 -0.03981 0.08334 -0.0361 C 0.08577 -0.03008 0.08507 -0.02708 0.08646 -0.02083 C 0.08664 -0.0199 0.08716 -0.01897 0.0875 -0.01805 L 0.09271 0.03056 L 0.09271 0.07362 L 0.08959 0.11251 C 0.08855 0.11853 0.0882 0.12524 0.08542 0.13056 C 0.08455 0.13195 0.0823 0.13473 0.0823 0.13473 L 0.07605 0.20695 " pathEditMode="relative" ptsTypes="AAAAAAAAAAAAAAAAAAAAAAAAAAAAAAAAAAAAAAAAAAAAA">
                                      <p:cBhvr>
                                        <p:cTn id="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L -0.0125 -0.03611 L -0.02813 -0.06111 C -0.02952 -0.06482 -0.03091 -0.06852 -0.0323 -0.07222 C -0.03299 -0.07361 -0.03438 -0.07639 -0.03438 -0.07639 L -0.04688 -0.10278 C -0.04584 -0.13704 -0.04584 -0.12315 -0.04584 -0.14445 L -0.04063 -0.16667 C -0.0382 -0.16898 -0.0356 -0.17083 -0.03334 -0.17361 C -0.03143 -0.17593 -0.03056 -0.18079 -0.02917 -0.18333 C -0.02848 -0.18496 -0.02709 -0.18588 -0.02605 -0.1875 C -0.01875 -0.19908 -0.02639 -0.18866 -0.02084 -0.19583 L -0.00521 -0.21528 C -0.00244 -0.21713 1.94444E-6 -0.21968 0.00312 -0.22083 C 0.00677 -0.22199 0.01076 -0.22153 0.01458 -0.22222 C 0.01666 -0.22246 0.01875 -0.22292 0.02083 -0.22361 C 0.02187 -0.22384 0.02274 -0.22477 0.02395 -0.225 C 0.0269 -0.22523 0.0302 -0.225 0.03333 -0.225 L 0.04375 -0.225 C 0.04687 -0.22454 0.05659 -0.22315 0.06041 -0.22222 C 0.06145 -0.22199 0.06232 -0.22107 0.06354 -0.22083 C 0.06753 -0.21945 0.07187 -0.21875 0.07604 -0.21806 L 0.0802 -0.21528 L 0.09583 -0.2 L 0.10729 -0.18889 C 0.10868 -0.1875 0.11145 -0.18472 0.11145 -0.18472 C 0.11215 -0.18287 0.11267 -0.18102 0.11354 -0.17917 C 0.11406 -0.17778 0.11562 -0.175 0.11562 -0.175 L 0.11979 -0.14167 C 0.11788 -0.12801 0.11961 -0.12778 0.11354 -0.11945 C 0.11215 -0.11783 0.11076 -0.11667 0.10937 -0.11528 C 0.10833 -0.11435 0.10625 -0.1125 0.10625 -0.1125 L 0.07916 -0.06528 C 0.07638 -0.0625 0.07343 -0.05972 0.07083 -0.05695 C 0.06961 -0.05556 0.06892 -0.05371 0.0677 -0.05278 C 0.06666 -0.05185 0.06545 -0.05185 0.06458 -0.05139 C 0.06267 -0.05046 0.06093 -0.04954 0.05937 -0.04861 C 0.05781 -0.04769 0.05659 -0.04653 0.0552 -0.04583 C 0.05104 -0.04375 0.04687 -0.04121 0.0427 -0.04028 L 0.03645 -0.03889 L 0.00729 -0.01389 C 0.00416 -0.01158 0.00121 -0.00857 -0.00209 -0.00695 C -0.00417 -0.00579 -0.00643 -0.00625 -0.00834 -0.00556 C -0.01303 -0.00394 -0.01459 -0.00208 -0.01875 -0.00139 C -0.02188 -0.0007 -0.025 -0.00046 -0.02813 7.40741E-7 L -0.0323 0.00139 L -0.05521 0.01805 C -0.0573 0.02176 -0.05938 0.02569 -0.06146 0.02917 C -0.0625 0.03079 -0.06389 0.03171 -0.06459 0.03333 C -0.06528 0.03472 -0.06511 0.03634 -0.06563 0.0375 C -0.0665 0.03958 -0.06771 0.0412 -0.06875 0.04305 C -0.0691 0.04537 -0.06945 0.04792 -0.0698 0.05 C -0.07205 0.06088 -0.07188 0.05509 -0.07188 0.05972 L -0.0698 0.08333 C -0.0632 0.09398 -0.0665 0.0912 -0.06146 0.09444 L -0.05 0.10278 L -0.03125 0.10278 L -0.01355 0.10417 L 0.03229 0.10555 L 0.05833 0.11528 C 0.06145 0.11713 0.06458 0.11875 0.0677 0.12083 C 0.06979 0.12245 0.07187 0.12454 0.07395 0.12639 L 0.07708 0.12917 L 0.0802 0.15139 C 0.07986 0.15833 0.07986 0.16551 0.07916 0.17222 C 0.07881 0.1743 0.07777 0.17616 0.07708 0.17778 C 0.07517 0.18194 0.07517 0.18171 0.07291 0.18472 L 0.06875 0.2125 C 0.06909 0.21852 0.06927 0.22477 0.06979 0.23055 C 0.06996 0.2331 0.07118 0.24051 0.07187 0.24305 C 0.07204 0.24467 0.07256 0.24583 0.07291 0.24722 C 0.07291 0.24861 0.07291 0.25 0.07291 0.25139 L 0.07083 0.28079 " pathEditMode="relative" ptsTypes="AAAAAAAAAAAAAAAAAA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6.2963E-6 L 2.5E-6 -6.2963E-6 L -0.01042 -0.00834 L -0.03438 -0.02084 C -0.03715 -0.02408 -0.04011 -0.02709 -0.04271 -0.03056 C -0.04583 -0.03473 -0.04792 -0.03959 -0.05104 -0.04306 C -0.05573 -0.04839 -0.06094 -0.05232 -0.06563 -0.05695 C -0.06684 -0.05834 -0.06875 -0.06112 -0.06875 -0.06112 L -0.075 -0.06806 C -0.0783 -0.08126 -0.07865 -0.08172 -0.08125 -0.09584 C -0.08212 -0.10001 -0.08247 -0.1044 -0.08333 -0.10834 C -0.0842 -0.11227 -0.08542 -0.11575 -0.08646 -0.11945 L -0.0875 -0.12778 L -0.0875 -0.15278 C -0.08264 -0.16112 -0.07952 -0.17176 -0.07292 -0.17778 C -0.07049 -0.1801 -0.06823 -0.18264 -0.06563 -0.18473 C -0.06441 -0.18589 -0.06146 -0.18751 -0.06146 -0.18751 L -0.02813 -0.21251 C -0.02257 -0.21389 -0.01719 -0.21667 -0.01146 -0.21667 L 0.04583 -0.21528 L 0.06458 -0.20278 C 0.06753 -0.19746 0.07222 -0.19051 0.07396 -0.18334 C 0.075 -0.17848 0.075 -0.17547 0.075 -0.17084 L 0.06771 -0.11251 C 0.06267 -0.1044 0.05851 -0.09514 0.05104 -0.09028 C 0.04496 -0.08681 0.03837 -0.08496 0.03229 -0.08195 C 0.01875 -0.07593 0.025 -0.07639 0.01667 -0.07639 L -0.01458 -0.04723 C -0.01823 -0.04399 -0.03316 -0.02825 -0.03958 -0.02639 L -0.04479 -0.02501 C -0.04618 -0.02408 -0.04757 -0.02315 -0.04896 -0.02223 C -0.05208 -0.02038 -0.05833 -0.01667 -0.05833 -0.01667 L -0.07708 0.02083 C -0.07813 0.03286 -0.07761 0.03217 -0.07917 0.04166 C -0.07952 0.04351 -0.08021 0.04722 -0.08021 0.04722 L -0.08021 0.07361 C -0.07882 0.07731 -0.0783 0.08171 -0.07604 0.08472 C -0.07396 0.08749 -0.07066 0.08842 -0.06771 0.09027 C -0.06094 0.09398 -0.05695 0.09606 -0.05 0.10138 C -0.04792 0.103 -0.04601 0.10509 -0.04375 0.10694 C -0.04254 0.10786 -0.03958 0.10972 -0.03958 0.10972 L -0.02917 0.11805 C -0.00851 0.1206 -0.0224 0.11944 0.0125 0.11944 L 0.03021 0.11944 L 0.05208 0.11527 C 0.05469 0.11458 0.05746 0.11411 0.06042 0.11388 C 0.06302 0.11365 0.06597 0.11388 0.06875 0.11388 L 0.11875 0.12083 C 0.12257 0.12222 0.12639 0.12314 0.13021 0.12499 C 0.13264 0.12592 0.13663 0.12939 0.13854 0.13194 C 0.13941 0.1331 0.13993 0.13472 0.14062 0.13611 L 0.13958 0.14999 L 0.125 0.18472 C 0.12048 0.21458 0.12482 0.18402 0.12187 0.20972 C 0.12153 0.21203 0.12083 0.21666 0.12083 0.21666 L 0.11771 0.25416 " pathEditMode="relative" ptsTypes="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35 -0.07385 L -0.07135 -0.07385 L -0.15052 -0.07524 C -0.15364 -0.07338 -0.15677 -0.07153 -0.15989 -0.06968 C -0.1658 -0.06667 -0.16736 -0.0669 -0.17343 -0.06412 C -0.17517 -0.06343 -0.17691 -0.06227 -0.17864 -0.06135 C -0.18003 -0.06088 -0.18142 -0.06065 -0.18281 -0.05996 C -0.18455 -0.05926 -0.18628 -0.05811 -0.18802 -0.05718 C -0.19531 -0.05417 -0.18923 -0.05811 -0.19739 -0.05301 C -0.20087 -0.05093 -0.20416 -0.04815 -0.20781 -0.04607 C -0.20955 -0.04514 -0.21146 -0.04468 -0.21302 -0.04329 C -0.21458 -0.04237 -0.21718 -0.03912 -0.21718 -0.03912 L -0.22864 -0.0169 C -0.23003 -0.00024 -0.23055 -0.00301 -0.2276 0.01782 C -0.22725 0.02013 -0.22552 0.02476 -0.22552 0.02476 L -0.21302 0.04282 C -0.21024 0.04467 -0.20746 0.04652 -0.20468 0.04838 C -0.20364 0.04884 -0.2026 0.04976 -0.20156 0.04976 C -0.1901 0.04976 -0.17864 0.04884 -0.16718 0.04838 C -0.16475 0.04791 -0.16232 0.04722 -0.15989 0.04699 C -0.15642 0.04629 -0.15295 0.04606 -0.14948 0.0456 C -0.14809 0.04513 -0.1467 0.04421 -0.14531 0.04421 C -0.14184 0.04375 -0.13837 0.04421 -0.13489 0.04421 L -0.12135 0.04421 L -0.10573 0.04004 C -0.10399 0.03958 -0.10225 0.03912 -0.10052 0.03865 L -0.09635 0.03726 C -0.09479 0.03588 -0.08923 0.03125 -0.08698 0.03032 C -0.08541 0.02939 -0.0835 0.02939 -0.08177 0.02893 C -0.08003 0.02754 -0.0783 0.02615 -0.07656 0.02476 C -0.07517 0.02338 -0.07396 0.02152 -0.07239 0.0206 C -0.07083 0.01921 -0.06718 0.01782 -0.06718 0.01782 L -0.05468 0.0081 C -0.05156 0.00625 -0.04843 0.00416 -0.04531 0.00254 C -0.04062 -0.00024 -0.04323 0.00208 -0.03698 -0.00024 C -0.03229 -0.00232 -0.03194 -0.00348 -0.0276 -0.00579 C -0.02187 -0.00926 -0.02274 -0.00764 -0.01718 -0.01274 C -0.01545 -0.01459 -0.01389 -0.0169 -0.01198 -0.01829 C -0.00173 -0.02662 -0.0118 -0.01505 -0.00156 -0.02524 C -0.00052 -0.02662 0.00035 -0.02848 0.00157 -0.0294 C 0.00243 -0.03033 0.00469 -0.03079 0.00469 -0.03079 L 0.01511 -0.04051 C 0.01858 -0.04375 0.0224 -0.0463 0.02552 -0.05024 C 0.02657 -0.05162 0.02743 -0.05348 0.02865 -0.0544 C 0.0382 -0.06366 0.02657 -0.04885 0.03802 -0.06274 C 0.04115 -0.0669 0.04393 -0.07176 0.0474 -0.07524 C 0.05087 -0.07894 0.054 -0.08334 0.05782 -0.08635 L 0.06302 -0.09051 L 0.09011 -0.10718 C 0.09323 -0.10857 0.09636 -0.10996 0.09948 -0.11135 C 0.10087 -0.11227 0.10209 -0.11366 0.10365 -0.11412 C 0.10521 -0.11505 0.10712 -0.11505 0.10886 -0.11551 C 0.11806 -0.11829 0.10729 -0.11621 0.12344 -0.11829 C 0.13351 -0.12176 0.12084 -0.1176 0.13282 -0.12107 C 0.1342 -0.12153 0.13542 -0.12246 0.13698 -0.12246 C 0.14167 -0.12338 0.1467 -0.12338 0.15157 -0.12385 C 0.15712 -0.12385 0.18611 -0.12408 0.19931 -0.12107 C 0.20052 -0.12084 0.20157 -0.12037 0.20243 -0.11968 L 0.20868 -0.11551 L 0.22118 -0.09607 C 0.22257 -0.08149 0.22222 -0.08797 0.22222 -0.07662 L 0.22222 -0.02107 C 0.22014 -0.01366 0.21962 -0.00926 0.21597 -0.00301 C 0.21511 -0.00162 0.21389 -0.00047 0.21285 0.00115 C 0.21111 0.0037 0.20938 0.00648 0.20764 0.00949 C 0.20695 0.01064 0.20556 0.01365 0.20556 0.01365 L 0.1816 0.05949 C 0.17917 0.06412 0.17795 0.07013 0.17431 0.07338 C 0.17327 0.0743 0.17222 0.075 0.17118 0.07615 C 0.1691 0.0787 0.16788 0.08333 0.16493 0.08449 C 0.1599 0.08611 0.16181 0.08449 0.15886 0.08865 L 0.14636 0.1081 C 0.14532 0.1118 0.14445 0.11551 0.14323 0.11921 C 0.14271 0.1206 0.1415 0.12176 0.14115 0.12338 C 0.14045 0.12592 0.14045 0.12893 0.14011 0.13171 C 0.13976 0.1331 0.13924 0.13426 0.13907 0.13588 C 0.13854 0.13842 0.13802 0.14421 0.13802 0.14421 L 0.13386 0.20115 " pathEditMode="relative" ptsTypes="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5E-6 -4.07407E-6 L -0.07917 -0.00139 C -0.08229 0.00047 -0.08542 0.00232 -0.08854 0.00417 C -0.09445 0.00718 -0.09601 0.00695 -0.10208 0.00973 C -0.10382 0.01042 -0.10556 0.01158 -0.10729 0.0125 C -0.10868 0.01297 -0.11007 0.0132 -0.11146 0.01389 C -0.1132 0.01459 -0.11493 0.01574 -0.11667 0.01667 C -0.12396 0.01968 -0.11788 0.01574 -0.12604 0.02084 C -0.12952 0.02292 -0.13281 0.0257 -0.13646 0.02778 C -0.1382 0.02871 -0.14011 0.02917 -0.14167 0.03056 C -0.14323 0.03148 -0.14583 0.03473 -0.14583 0.03473 L -0.15729 0.05695 C -0.15868 0.07361 -0.1592 0.07084 -0.15625 0.09167 C -0.1559 0.09398 -0.15417 0.09861 -0.15417 0.09861 L -0.14167 0.11667 C -0.13889 0.11852 -0.13611 0.12037 -0.13333 0.12223 C -0.13229 0.12269 -0.13125 0.12361 -0.13021 0.12361 C -0.11875 0.12361 -0.10729 0.12269 -0.09583 0.12223 C -0.0934 0.12176 -0.09097 0.12107 -0.08854 0.12084 C -0.08507 0.12014 -0.0816 0.11991 -0.07813 0.11945 C -0.07674 0.11898 -0.07535 0.11806 -0.07396 0.11806 C -0.07049 0.1176 -0.06702 0.11806 -0.06354 0.11806 L -0.05 0.11806 L -0.03438 0.11389 C -0.03264 0.11343 -0.0309 0.11297 -0.02917 0.1125 L -0.025 0.11111 C -0.02344 0.10973 -0.01788 0.1051 -0.01563 0.10417 C -0.01406 0.10324 -0.01215 0.10324 -0.01042 0.10278 C -0.00868 0.10139 -0.00695 0.1 -0.00521 0.09861 C -0.00382 0.09723 -0.00261 0.09537 -0.00104 0.09445 C 0.00052 0.09306 0.00418 0.09167 0.00418 0.09167 L 0.01668 0.08195 C 0.0198 0.0801 0.02293 0.07801 0.02605 0.07639 C 0.03074 0.07361 0.02813 0.07593 0.03438 0.07361 C 0.03907 0.07153 0.03942 0.07037 0.04376 0.06806 C 0.04949 0.06459 0.04862 0.06621 0.05418 0.06111 C 0.05591 0.05926 0.05747 0.05695 0.05938 0.05556 C 0.06963 0.04723 0.05956 0.0588 0.0698 0.04861 C 0.07084 0.04723 0.07171 0.04537 0.07293 0.04445 C 0.07379 0.04352 0.07605 0.04306 0.07605 0.04306 L 0.08647 0.03334 C 0.08994 0.0301 0.09376 0.02755 0.09688 0.02361 C 0.09793 0.02223 0.09879 0.02037 0.10001 0.01945 C 0.10956 0.01019 0.09793 0.025 0.10938 0.01111 C 0.11251 0.00695 0.11529 0.00209 0.11876 -0.00139 C 0.12223 -0.00509 0.12536 -0.00949 0.12918 -0.0125 L 0.13438 -0.01666 L 0.16147 -0.03333 C 0.16459 -0.03472 0.16772 -0.03611 0.17084 -0.0375 C 0.17223 -0.03842 0.17345 -0.03981 0.17501 -0.04027 C 0.17657 -0.0412 0.17848 -0.0412 0.18022 -0.04166 C 0.18942 -0.04444 0.17865 -0.04236 0.1948 -0.04444 C 0.20487 -0.04791 0.1922 -0.04375 0.20418 -0.04722 C 0.20556 -0.04768 0.20678 -0.04861 0.20834 -0.04861 C 0.21303 -0.04953 0.21806 -0.04953 0.22293 -0.05 C 0.22848 -0.05 0.25747 -0.05023 0.27067 -0.04722 C 0.27188 -0.04699 0.27293 -0.04652 0.27379 -0.04583 L 0.28004 -0.04166 L 0.29254 -0.02222 C 0.29393 -0.00764 0.29358 -0.01412 0.29358 -0.00277 L 0.29358 0.05278 C 0.2915 0.06019 0.29098 0.06459 0.28733 0.07084 C 0.28647 0.07223 0.28525 0.07338 0.28421 0.075 C 0.28247 0.07755 0.28074 0.08033 0.279 0.08334 C 0.27831 0.08449 0.27692 0.0875 0.27692 0.0875 L 0.25296 0.13334 C 0.25053 0.13797 0.24931 0.14398 0.24567 0.14723 C 0.24463 0.14815 0.24358 0.14885 0.24254 0.15 C 0.24046 0.15255 0.23924 0.15718 0.23629 0.15834 C 0.23126 0.15996 0.23317 0.15834 0.23022 0.1625 L 0.21772 0.18195 C 0.21668 0.18565 0.21581 0.18936 0.21459 0.19306 C 0.21407 0.19445 0.21286 0.19561 0.21251 0.19723 C 0.21181 0.19977 0.21181 0.20278 0.21147 0.20556 C 0.21112 0.20695 0.2106 0.20811 0.21043 0.20973 C 0.2099 0.21227 0.20938 0.21806 0.20938 0.21806 L 0.20522 0.275 " pathEditMode="relative" ptsTypes="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F6E4B8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42" b="89766" l="3324" r="49560"/>
                    </a14:imgEffect>
                    <a14:imgEffect>
                      <a14:colorTemperature colorTemp="1500"/>
                    </a14:imgEffect>
                    <a14:imgEffect>
                      <a14:saturation sat="98000"/>
                    </a14:imgEffect>
                    <a14:imgEffect>
                      <a14:brightnessContrast bright="30000"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207"/>
          <a:stretch/>
        </p:blipFill>
        <p:spPr>
          <a:xfrm>
            <a:off x="3347864" y="2564904"/>
            <a:ext cx="2376264" cy="3127993"/>
          </a:xfrm>
          <a:prstGeom prst="rect">
            <a:avLst/>
          </a:prstGeom>
          <a:noFill/>
        </p:spPr>
      </p:pic>
      <p:sp>
        <p:nvSpPr>
          <p:cNvPr id="15" name="Прямоугольник 14">
            <a:hlinkClick r:id="rId4" action="ppaction://hlinksldjump"/>
          </p:cNvPr>
          <p:cNvSpPr/>
          <p:nvPr/>
        </p:nvSpPr>
        <p:spPr>
          <a:xfrm>
            <a:off x="2300" y="0"/>
            <a:ext cx="9144000" cy="6858000"/>
          </a:xfrm>
          <a:prstGeom prst="rect">
            <a:avLst/>
          </a:prstGeom>
          <a:solidFill>
            <a:srgbClr val="FFFF66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BFCCC"/>
              </a:solidFill>
            </a:endParaRPr>
          </a:p>
        </p:txBody>
      </p:sp>
      <p:pic>
        <p:nvPicPr>
          <p:cNvPr id="7" name="witch" descr="http://clipart-library.com/new_gallery/113-1130522_witchcraft-witch-clipart-png.png">
            <a:hlinkClick r:id="" action="ppaction://noaction">
              <a:snd r:embed="rId5" name="witch-cackle-laughter_gj5bbrvu.wav"/>
            </a:hlinkClick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5648" y="1114824"/>
            <a:ext cx="2463475" cy="257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alex-web.gr/assets/images/work/treasureChest_200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930" y="5085184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"/>
          <p:cNvGrpSpPr/>
          <p:nvPr/>
        </p:nvGrpSpPr>
        <p:grpSpPr>
          <a:xfrm>
            <a:off x="6429555" y="3699685"/>
            <a:ext cx="744017" cy="744017"/>
            <a:chOff x="5876455" y="3849079"/>
            <a:chExt cx="744017" cy="744017"/>
          </a:xfrm>
        </p:grpSpPr>
        <p:pic>
          <p:nvPicPr>
            <p:cNvPr id="20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6008538" y="3959476"/>
              <a:ext cx="42832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G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22" name="H"/>
          <p:cNvGrpSpPr/>
          <p:nvPr/>
        </p:nvGrpSpPr>
        <p:grpSpPr>
          <a:xfrm>
            <a:off x="6970631" y="3706346"/>
            <a:ext cx="1061976" cy="744017"/>
            <a:chOff x="6675492" y="3772778"/>
            <a:chExt cx="1061976" cy="744017"/>
          </a:xfrm>
        </p:grpSpPr>
        <p:pic>
          <p:nvPicPr>
            <p:cNvPr id="23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Box 23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H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25" name="I"/>
          <p:cNvGrpSpPr/>
          <p:nvPr/>
        </p:nvGrpSpPr>
        <p:grpSpPr>
          <a:xfrm>
            <a:off x="7445010" y="3706346"/>
            <a:ext cx="1053641" cy="744017"/>
            <a:chOff x="7380312" y="3849078"/>
            <a:chExt cx="1053641" cy="744017"/>
          </a:xfrm>
        </p:grpSpPr>
        <p:pic>
          <p:nvPicPr>
            <p:cNvPr id="26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Box 26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I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28" name="J"/>
          <p:cNvGrpSpPr/>
          <p:nvPr/>
        </p:nvGrpSpPr>
        <p:grpSpPr>
          <a:xfrm>
            <a:off x="6653546" y="4202121"/>
            <a:ext cx="744017" cy="744017"/>
            <a:chOff x="5876455" y="3849079"/>
            <a:chExt cx="744017" cy="744017"/>
          </a:xfrm>
        </p:grpSpPr>
        <p:pic>
          <p:nvPicPr>
            <p:cNvPr id="29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6008538" y="3959476"/>
              <a:ext cx="42351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J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31" name="K"/>
          <p:cNvGrpSpPr/>
          <p:nvPr/>
        </p:nvGrpSpPr>
        <p:grpSpPr>
          <a:xfrm>
            <a:off x="7243245" y="4231330"/>
            <a:ext cx="1061976" cy="744017"/>
            <a:chOff x="6675492" y="3772778"/>
            <a:chExt cx="1061976" cy="744017"/>
          </a:xfrm>
        </p:grpSpPr>
        <p:pic>
          <p:nvPicPr>
            <p:cNvPr id="32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Box 32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K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34" name="L"/>
          <p:cNvGrpSpPr/>
          <p:nvPr/>
        </p:nvGrpSpPr>
        <p:grpSpPr>
          <a:xfrm>
            <a:off x="7836498" y="4211887"/>
            <a:ext cx="1053641" cy="744017"/>
            <a:chOff x="7380312" y="3849078"/>
            <a:chExt cx="1053641" cy="744017"/>
          </a:xfrm>
        </p:grpSpPr>
        <p:pic>
          <p:nvPicPr>
            <p:cNvPr id="35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Box 35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L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sp>
        <p:nvSpPr>
          <p:cNvPr id="37" name="Овальная выноска 36"/>
          <p:cNvSpPr/>
          <p:nvPr/>
        </p:nvSpPr>
        <p:spPr>
          <a:xfrm>
            <a:off x="4320594" y="69109"/>
            <a:ext cx="3294659" cy="1279704"/>
          </a:xfrm>
          <a:prstGeom prst="wedgeEllipse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Do the task and then you’ll get </a:t>
            </a:r>
          </a:p>
          <a:p>
            <a:pPr algn="ctr"/>
            <a:r>
              <a:rPr 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the money!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Управляющая кнопка: домой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D149178D-3E37-405D-9BAE-A56756D7FD6C}"/>
              </a:ext>
            </a:extLst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2830DEF-88BD-F4AC-18AE-75407A5A9DAE}"/>
              </a:ext>
            </a:extLst>
          </p:cNvPr>
          <p:cNvPicPr>
            <a:picLocks noChangeAspect="1"/>
          </p:cNvPicPr>
          <p:nvPr/>
        </p:nvPicPr>
        <p:blipFill>
          <a:blip r:embed="rId1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124000"/>
                    </a14:imgEffect>
                    <a14:imgEffect>
                      <a14:brightnessContrast bright="1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32607" y="2272593"/>
            <a:ext cx="2632159" cy="3462302"/>
          </a:xfrm>
          <a:prstGeom prst="rect">
            <a:avLst/>
          </a:prstGeom>
          <a:noFill/>
        </p:spPr>
      </p:pic>
      <p:sp>
        <p:nvSpPr>
          <p:cNvPr id="5" name="Управляющая кнопка: в конец 2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21F584DC-6DD3-2852-90D3-8E5EDAEF5A79}"/>
              </a:ext>
            </a:extLst>
          </p:cNvPr>
          <p:cNvSpPr/>
          <p:nvPr/>
        </p:nvSpPr>
        <p:spPr>
          <a:xfrm>
            <a:off x="11070" y="6453336"/>
            <a:ext cx="609024" cy="404664"/>
          </a:xfrm>
          <a:prstGeom prst="actionButtonEnd">
            <a:avLst/>
          </a:prstGeom>
          <a:solidFill>
            <a:srgbClr val="FBFCCC">
              <a:alpha val="0"/>
            </a:srgb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377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5949280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65CAF"/>
                </a:solidFill>
                <a:latin typeface="Copperplate Gothic Light" panose="020E0507020206020404" pitchFamily="34" charset="0"/>
              </a:rPr>
              <a:t>Find 9 missing letters</a:t>
            </a:r>
            <a:endParaRPr lang="ru-RU" sz="3600" b="1" dirty="0">
              <a:solidFill>
                <a:srgbClr val="065CAF"/>
              </a:solidFill>
            </a:endParaRPr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2267744" y="1628800"/>
            <a:ext cx="1008112" cy="432048"/>
          </a:xfrm>
          <a:prstGeom prst="wedgeRoundRectCallout">
            <a:avLst/>
          </a:prstGeom>
          <a:solidFill>
            <a:srgbClr val="8E04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12700">
                  <a:solidFill>
                    <a:schemeClr val="accent5">
                      <a:lumMod val="1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Yes!</a:t>
            </a:r>
            <a:endParaRPr lang="ru-RU" b="1" dirty="0">
              <a:ln w="12700">
                <a:solidFill>
                  <a:schemeClr val="accent5">
                    <a:lumMod val="1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2753798" y="3667571"/>
            <a:ext cx="1008112" cy="432048"/>
          </a:xfrm>
          <a:prstGeom prst="wedgeRoundRectCallout">
            <a:avLst/>
          </a:prstGeom>
          <a:solidFill>
            <a:srgbClr val="8E04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12700">
                  <a:solidFill>
                    <a:schemeClr val="accent5">
                      <a:lumMod val="1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Yes!</a:t>
            </a:r>
            <a:endParaRPr lang="ru-RU" b="1" dirty="0">
              <a:ln w="12700">
                <a:solidFill>
                  <a:schemeClr val="accent5">
                    <a:lumMod val="1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2567228" y="2677032"/>
            <a:ext cx="1008112" cy="432048"/>
          </a:xfrm>
          <a:prstGeom prst="wedgeRoundRectCallout">
            <a:avLst/>
          </a:prstGeom>
          <a:solidFill>
            <a:srgbClr val="8E04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12700">
                  <a:solidFill>
                    <a:schemeClr val="accent5">
                      <a:lumMod val="1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Yes!</a:t>
            </a:r>
            <a:endParaRPr lang="ru-RU" b="1" dirty="0">
              <a:ln w="12700">
                <a:solidFill>
                  <a:schemeClr val="accent5">
                    <a:lumMod val="1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3902853" y="2754861"/>
            <a:ext cx="1008112" cy="432048"/>
          </a:xfrm>
          <a:prstGeom prst="wedgeRoundRectCallout">
            <a:avLst/>
          </a:prstGeom>
          <a:solidFill>
            <a:srgbClr val="8E04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12700">
                  <a:solidFill>
                    <a:schemeClr val="accent5">
                      <a:lumMod val="1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Yes!</a:t>
            </a:r>
            <a:endParaRPr lang="ru-RU" b="1" dirty="0">
              <a:ln w="12700">
                <a:solidFill>
                  <a:schemeClr val="accent5">
                    <a:lumMod val="1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7832385" y="3248399"/>
            <a:ext cx="1008112" cy="432048"/>
          </a:xfrm>
          <a:prstGeom prst="wedgeRoundRectCallout">
            <a:avLst/>
          </a:prstGeom>
          <a:solidFill>
            <a:srgbClr val="8E04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12700">
                  <a:solidFill>
                    <a:schemeClr val="accent5">
                      <a:lumMod val="1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Yes!</a:t>
            </a:r>
            <a:endParaRPr lang="ru-RU" b="1" dirty="0">
              <a:ln w="12700">
                <a:solidFill>
                  <a:schemeClr val="accent5">
                    <a:lumMod val="1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2" name="буква"/>
          <p:cNvSpPr/>
          <p:nvPr/>
        </p:nvSpPr>
        <p:spPr>
          <a:xfrm>
            <a:off x="1883906" y="1916833"/>
            <a:ext cx="1152128" cy="83802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буква W"/>
          <p:cNvSpPr/>
          <p:nvPr/>
        </p:nvSpPr>
        <p:spPr>
          <a:xfrm>
            <a:off x="1820288" y="3169814"/>
            <a:ext cx="1152128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уква F"/>
          <p:cNvSpPr/>
          <p:nvPr/>
        </p:nvSpPr>
        <p:spPr>
          <a:xfrm>
            <a:off x="1820288" y="3813362"/>
            <a:ext cx="879504" cy="36004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уква N"/>
          <p:cNvSpPr/>
          <p:nvPr/>
        </p:nvSpPr>
        <p:spPr>
          <a:xfrm>
            <a:off x="3790854" y="3317351"/>
            <a:ext cx="684076" cy="99202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уква K"/>
          <p:cNvSpPr/>
          <p:nvPr/>
        </p:nvSpPr>
        <p:spPr>
          <a:xfrm>
            <a:off x="7279943" y="3776286"/>
            <a:ext cx="1028137" cy="64666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уква  U"/>
          <p:cNvSpPr/>
          <p:nvPr/>
        </p:nvSpPr>
        <p:spPr>
          <a:xfrm>
            <a:off x="1883906" y="1891693"/>
            <a:ext cx="1246015" cy="101573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уква B"/>
          <p:cNvSpPr/>
          <p:nvPr/>
        </p:nvSpPr>
        <p:spPr>
          <a:xfrm>
            <a:off x="4057406" y="4523399"/>
            <a:ext cx="699005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буква O"/>
          <p:cNvSpPr/>
          <p:nvPr/>
        </p:nvSpPr>
        <p:spPr>
          <a:xfrm>
            <a:off x="5004048" y="4173402"/>
            <a:ext cx="576064" cy="47973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буква T"/>
          <p:cNvSpPr/>
          <p:nvPr/>
        </p:nvSpPr>
        <p:spPr>
          <a:xfrm>
            <a:off x="6588224" y="3109080"/>
            <a:ext cx="432048" cy="5713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буква {X"/>
          <p:cNvSpPr/>
          <p:nvPr/>
        </p:nvSpPr>
        <p:spPr>
          <a:xfrm>
            <a:off x="6796513" y="1943371"/>
            <a:ext cx="989763" cy="1396998"/>
          </a:xfrm>
          <a:prstGeom prst="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кругленная прямоугольная выноска 26"/>
          <p:cNvSpPr/>
          <p:nvPr/>
        </p:nvSpPr>
        <p:spPr>
          <a:xfrm>
            <a:off x="5234253" y="3680447"/>
            <a:ext cx="1008112" cy="432048"/>
          </a:xfrm>
          <a:prstGeom prst="wedgeRoundRectCallout">
            <a:avLst/>
          </a:prstGeom>
          <a:solidFill>
            <a:srgbClr val="8E04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12700">
                  <a:solidFill>
                    <a:schemeClr val="accent5">
                      <a:lumMod val="1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Yes!</a:t>
            </a:r>
            <a:endParaRPr lang="ru-RU" b="1" dirty="0">
              <a:ln w="12700">
                <a:solidFill>
                  <a:schemeClr val="accent5">
                    <a:lumMod val="1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8" name="Скругленная прямоугольная выноска 27"/>
          <p:cNvSpPr/>
          <p:nvPr/>
        </p:nvSpPr>
        <p:spPr>
          <a:xfrm>
            <a:off x="4076292" y="4060898"/>
            <a:ext cx="1008112" cy="432048"/>
          </a:xfrm>
          <a:prstGeom prst="wedgeRoundRectCallout">
            <a:avLst/>
          </a:prstGeom>
          <a:solidFill>
            <a:srgbClr val="8E04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12700">
                  <a:solidFill>
                    <a:schemeClr val="accent5">
                      <a:lumMod val="1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Yes!</a:t>
            </a:r>
            <a:endParaRPr lang="ru-RU" b="1" dirty="0">
              <a:ln w="12700">
                <a:solidFill>
                  <a:schemeClr val="accent5">
                    <a:lumMod val="1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9" name="Скругленная прямоугольная выноска 28"/>
          <p:cNvSpPr/>
          <p:nvPr/>
        </p:nvSpPr>
        <p:spPr>
          <a:xfrm>
            <a:off x="6182915" y="2583113"/>
            <a:ext cx="1008112" cy="432048"/>
          </a:xfrm>
          <a:prstGeom prst="wedgeRoundRectCallout">
            <a:avLst/>
          </a:prstGeom>
          <a:solidFill>
            <a:srgbClr val="8E04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12700">
                  <a:solidFill>
                    <a:schemeClr val="accent5">
                      <a:lumMod val="1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Yes!</a:t>
            </a:r>
            <a:endParaRPr lang="ru-RU" b="1" dirty="0">
              <a:ln w="12700">
                <a:solidFill>
                  <a:schemeClr val="accent5">
                    <a:lumMod val="1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0" name="Скругленная прямоугольная выноска 29"/>
          <p:cNvSpPr/>
          <p:nvPr/>
        </p:nvSpPr>
        <p:spPr>
          <a:xfrm>
            <a:off x="7289955" y="1657862"/>
            <a:ext cx="1008112" cy="432048"/>
          </a:xfrm>
          <a:prstGeom prst="wedgeRoundRectCallout">
            <a:avLst/>
          </a:prstGeom>
          <a:solidFill>
            <a:srgbClr val="8E040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12700">
                  <a:solidFill>
                    <a:schemeClr val="accent5">
                      <a:lumMod val="1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Yes!</a:t>
            </a:r>
            <a:endParaRPr lang="ru-RU" b="1" dirty="0">
              <a:ln w="12700">
                <a:solidFill>
                  <a:schemeClr val="accent5">
                    <a:lumMod val="1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2" name="Управляющая кнопка: в конец 31">
            <a:hlinkClick r:id="" action="ppaction://hlinkshowjump?jump=nextslide" highlightClick="1"/>
          </p:cNvPr>
          <p:cNvSpPr/>
          <p:nvPr/>
        </p:nvSpPr>
        <p:spPr>
          <a:xfrm>
            <a:off x="8298067" y="6309320"/>
            <a:ext cx="845933" cy="548680"/>
          </a:xfrm>
          <a:prstGeom prst="actionButtonEnd">
            <a:avLst/>
          </a:prstGeom>
          <a:solidFill>
            <a:schemeClr val="accent2">
              <a:lumMod val="75000"/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" name="Управляющая кнопка: домой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D458FAC9-D4F7-4DAE-8015-DD99B59AD6B3}"/>
              </a:ext>
            </a:extLst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4733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9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hlinkClick r:id="rId4" action="ppaction://hlinksldjump"/>
            <a:extLst>
              <a:ext uri="{FF2B5EF4-FFF2-40B4-BE49-F238E27FC236}">
                <a16:creationId xmlns:a16="http://schemas.microsoft.com/office/drawing/2014/main" id="{30C060E0-B38B-7881-1A5A-2D55A53C7452}"/>
              </a:ext>
            </a:extLst>
          </p:cNvPr>
          <p:cNvSpPr/>
          <p:nvPr/>
        </p:nvSpPr>
        <p:spPr>
          <a:xfrm>
            <a:off x="2300" y="0"/>
            <a:ext cx="9144000" cy="6858000"/>
          </a:xfrm>
          <a:prstGeom prst="rect">
            <a:avLst/>
          </a:prstGeom>
          <a:solidFill>
            <a:srgbClr val="FFFF66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BFCCC"/>
              </a:solidFill>
            </a:endParaRPr>
          </a:p>
        </p:txBody>
      </p:sp>
      <p:grpSp>
        <p:nvGrpSpPr>
          <p:cNvPr id="19" name="G"/>
          <p:cNvGrpSpPr/>
          <p:nvPr/>
        </p:nvGrpSpPr>
        <p:grpSpPr>
          <a:xfrm>
            <a:off x="5876455" y="3849079"/>
            <a:ext cx="744017" cy="744017"/>
            <a:chOff x="5876455" y="3849079"/>
            <a:chExt cx="744017" cy="744017"/>
          </a:xfrm>
        </p:grpSpPr>
        <p:pic>
          <p:nvPicPr>
            <p:cNvPr id="20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6008538" y="3959476"/>
              <a:ext cx="42832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G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22" name="H"/>
          <p:cNvGrpSpPr/>
          <p:nvPr/>
        </p:nvGrpSpPr>
        <p:grpSpPr>
          <a:xfrm>
            <a:off x="6675492" y="3772778"/>
            <a:ext cx="1061976" cy="744017"/>
            <a:chOff x="6675492" y="3772778"/>
            <a:chExt cx="1061976" cy="744017"/>
          </a:xfrm>
        </p:grpSpPr>
        <p:pic>
          <p:nvPicPr>
            <p:cNvPr id="23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Box 23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H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25" name="I"/>
          <p:cNvGrpSpPr/>
          <p:nvPr/>
        </p:nvGrpSpPr>
        <p:grpSpPr>
          <a:xfrm>
            <a:off x="7380312" y="3849078"/>
            <a:ext cx="1053641" cy="744017"/>
            <a:chOff x="7380312" y="3849078"/>
            <a:chExt cx="1053641" cy="744017"/>
          </a:xfrm>
        </p:grpSpPr>
        <p:pic>
          <p:nvPicPr>
            <p:cNvPr id="26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Box 26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I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28" name="J"/>
          <p:cNvGrpSpPr/>
          <p:nvPr/>
        </p:nvGrpSpPr>
        <p:grpSpPr>
          <a:xfrm>
            <a:off x="6444208" y="4307631"/>
            <a:ext cx="744017" cy="744017"/>
            <a:chOff x="5876455" y="3849079"/>
            <a:chExt cx="744017" cy="744017"/>
          </a:xfrm>
        </p:grpSpPr>
        <p:pic>
          <p:nvPicPr>
            <p:cNvPr id="29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6008538" y="3959476"/>
              <a:ext cx="42351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J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31" name="K"/>
          <p:cNvGrpSpPr/>
          <p:nvPr/>
        </p:nvGrpSpPr>
        <p:grpSpPr>
          <a:xfrm>
            <a:off x="7243245" y="4231330"/>
            <a:ext cx="1061976" cy="744017"/>
            <a:chOff x="6675492" y="3772778"/>
            <a:chExt cx="1061976" cy="744017"/>
          </a:xfrm>
        </p:grpSpPr>
        <p:pic>
          <p:nvPicPr>
            <p:cNvPr id="32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Box 32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K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34" name="L"/>
          <p:cNvGrpSpPr/>
          <p:nvPr/>
        </p:nvGrpSpPr>
        <p:grpSpPr>
          <a:xfrm>
            <a:off x="7948065" y="4307630"/>
            <a:ext cx="1053641" cy="744017"/>
            <a:chOff x="7380312" y="3849078"/>
            <a:chExt cx="1053641" cy="744017"/>
          </a:xfrm>
        </p:grpSpPr>
        <p:pic>
          <p:nvPicPr>
            <p:cNvPr id="35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Box 35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L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sp>
        <p:nvSpPr>
          <p:cNvPr id="37" name="Овальная выноска 36"/>
          <p:cNvSpPr/>
          <p:nvPr/>
        </p:nvSpPr>
        <p:spPr>
          <a:xfrm>
            <a:off x="5104184" y="315382"/>
            <a:ext cx="2237029" cy="899487"/>
          </a:xfrm>
          <a:prstGeom prst="wedgeEllipse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latin typeface="Bodoni MT" panose="02070603080606020203" pitchFamily="18" charset="0"/>
              </a:rPr>
              <a:t>Oh</a:t>
            </a:r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, no………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Прямоугольник с двумя скругленными соседними углами 1"/>
          <p:cNvSpPr/>
          <p:nvPr/>
        </p:nvSpPr>
        <p:spPr>
          <a:xfrm>
            <a:off x="4145034" y="2996952"/>
            <a:ext cx="1103664" cy="2301868"/>
          </a:xfrm>
          <a:prstGeom prst="round2SameRect">
            <a:avLst>
              <a:gd name="adj1" fmla="val 40241"/>
              <a:gd name="adj2" fmla="val 0"/>
            </a:avLst>
          </a:prstGeom>
          <a:solidFill>
            <a:srgbClr val="FC9AA1">
              <a:alpha val="90000"/>
            </a:srgbClr>
          </a:solidFill>
          <a:ln>
            <a:noFill/>
          </a:ln>
          <a:effectLst>
            <a:glow rad="355600">
              <a:srgbClr val="C00000">
                <a:alpha val="3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>
            <a:hlinkClick r:id="" action="ppaction://hlinkshowjump?jump=nextslide"/>
          </p:cNvPr>
          <p:cNvPicPr>
            <a:picLocks noChangeAspect="1"/>
          </p:cNvPicPr>
          <p:nvPr/>
        </p:nvPicPr>
        <p:blipFill rotWithShape="1">
          <a:blip r:embed="rId7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509" b="97515" l="51711" r="97752"/>
                    </a14:imgEffect>
                    <a14:imgEffect>
                      <a14:colorTemperature colorTemp="1500"/>
                    </a14:imgEffect>
                    <a14:imgEffect>
                      <a14:saturation sat="134000"/>
                    </a14:imgEffect>
                    <a14:imgEffect>
                      <a14:brightnessContrast bright="19000"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794"/>
          <a:stretch/>
        </p:blipFill>
        <p:spPr>
          <a:xfrm>
            <a:off x="3259446" y="2333822"/>
            <a:ext cx="2579788" cy="3505447"/>
          </a:xfrm>
          <a:prstGeom prst="rect">
            <a:avLst/>
          </a:prstGeom>
        </p:spPr>
      </p:pic>
      <p:sp>
        <p:nvSpPr>
          <p:cNvPr id="3" name="Управляющая кнопка: домой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4F587315-30C6-4862-A9DD-9461409A531D}"/>
              </a:ext>
            </a:extLst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" name="witch" descr="http://clipart-library.com/new_gallery/113-1130522_witchcraft-witch-clipart-png.png">
            <a:hlinkClick r:id="" action="ppaction://noaction">
              <a:snd r:embed="rId2" name="witch-cackle-laughter_gj5bbrvu.wav"/>
            </a:hlinkClick>
            <a:extLst>
              <a:ext uri="{FF2B5EF4-FFF2-40B4-BE49-F238E27FC236}">
                <a16:creationId xmlns:a16="http://schemas.microsoft.com/office/drawing/2014/main" id="{AC0F2FD3-6C1C-2DC3-0A5E-7D308D5F8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3917" y="1118953"/>
            <a:ext cx="2376263" cy="248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alex-web.gr/assets/images/work/treasureChest_200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805" y="4857059"/>
            <a:ext cx="2133125" cy="213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Управляющая кнопка: в конец 2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41C1FD3A-16B2-E2A3-667D-28480F3000E0}"/>
              </a:ext>
            </a:extLst>
          </p:cNvPr>
          <p:cNvSpPr/>
          <p:nvPr/>
        </p:nvSpPr>
        <p:spPr>
          <a:xfrm>
            <a:off x="11070" y="6453336"/>
            <a:ext cx="609024" cy="404664"/>
          </a:xfrm>
          <a:prstGeom prst="actionButtonEnd">
            <a:avLst/>
          </a:prstGeom>
          <a:solidFill>
            <a:srgbClr val="FBFCCC">
              <a:alpha val="0"/>
            </a:srgb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19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witch-cackle-laughter_gj5bbrvu.wav"/>
          </p:stSnd>
        </p:sndAc>
      </p:transition>
    </mc:Choice>
    <mc:Fallback xmlns="">
      <p:transition spd="slow">
        <p:sndAc>
          <p:stSnd>
            <p:snd r:embed="rId12" name="witch-cackle-laughter_gj5bbrv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966 0.0081 L -0.09966 0.0081 L -0.06841 -0.05024 C -0.06528 -0.05348 -0.06216 -0.05649 -0.05903 -0.05996 C -0.0566 -0.0632 -0.05486 -0.06783 -0.05174 -0.06968 L -0.04757 -0.07246 L -0.02674 -0.09468 C -0.025 -0.09792 -0.02344 -0.10139 -0.02153 -0.1044 C -0.02032 -0.10695 -0.01875 -0.10903 -0.01736 -0.11135 C -0.01632 -0.11366 -0.01528 -0.11598 -0.01424 -0.11829 C -0.01285 -0.12199 -0.01111 -0.12709 -0.01007 -0.13079 C -0.00938 -0.13403 -0.00886 -0.1375 -0.00799 -0.14051 C -0.00747 -0.14352 -0.00591 -0.14885 -0.00591 -0.14885 L 0.00243 -0.20024 L 0.00243 -0.21829 L -0.00174 -0.23912 L -0.01424 -0.25301 L -0.04236 -0.26968 C -0.04688 -0.26829 -0.05139 -0.2669 -0.05591 -0.26551 C -0.05799 -0.26505 -0.06007 -0.26459 -0.06216 -0.26412 C -0.06459 -0.26366 -0.06719 -0.26343 -0.06945 -0.26274 C -0.07205 -0.26204 -0.07431 -0.26088 -0.07674 -0.25996 C -0.07986 -0.25903 -0.08611 -0.25718 -0.08611 -0.25718 L -0.12882 -0.23357 C -0.13664 -0.21505 -0.13264 -0.22801 -0.13507 -0.21274 C -0.13542 -0.21135 -0.13577 -0.20996 -0.13611 -0.20857 C -0.13681 -0.20672 -0.1382 -0.20301 -0.1382 -0.20301 L -0.14028 -0.15162 C -0.13733 -0.14375 -0.13664 -0.13982 -0.13195 -0.13357 C -0.13039 -0.13149 -0.12674 -0.12801 -0.12674 -0.12801 L -0.08611 -0.09051 C -0.08334 -0.0882 -0.08073 -0.08565 -0.07778 -0.08357 C -0.07691 -0.08311 -0.0691 -0.08102 -0.06841 -0.08079 C -0.05851 -0.07431 -0.06216 -0.07616 -0.05174 -0.07107 C -0.05087 -0.07061 -0.04861 -0.06968 -0.04861 -0.06968 L -0.02153 -0.03774 C -0.0198 -0.03449 -0.01789 -0.03172 -0.01632 -0.02801 C -0.01389 -0.02199 -0.01459 -0.01899 -0.0132 -0.01274 C -0.01302 -0.01181 -0.0125 -0.01088 -0.01216 -0.00996 L -0.00695 0.03865 L -0.00695 0.08171 L -0.01007 0.1206 C -0.01111 0.12662 -0.01146 0.13333 -0.01424 0.13865 C -0.01511 0.14004 -0.01736 0.14282 -0.01736 0.14282 L -0.02361 0.21504 " pathEditMode="relative" ptsTypes="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7.03704E-6 L 2.77778E-7 7.03704E-6 L 0.03125 -0.05833 C 0.03438 -0.06157 0.0375 -0.06458 0.04063 -0.06805 C 0.04306 -0.07129 0.0448 -0.07592 0.04792 -0.07777 L 0.05209 -0.08055 L 0.07292 -0.10277 C 0.07466 -0.10601 0.07622 -0.10948 0.07813 -0.11249 C 0.07934 -0.11504 0.08091 -0.11712 0.0823 -0.11944 C 0.08334 -0.12175 0.08438 -0.12407 0.08542 -0.12638 C 0.08681 -0.13008 0.08855 -0.13518 0.08959 -0.13888 C 0.09028 -0.14212 0.0908 -0.14559 0.09167 -0.1486 C 0.09219 -0.15161 0.09375 -0.15694 0.09375 -0.15694 L 0.10209 -0.20833 L 0.10209 -0.22638 L 0.09792 -0.24721 L 0.08542 -0.2611 L 0.0573 -0.27777 C 0.05278 -0.27638 0.04827 -0.27499 0.04375 -0.2736 C 0.04167 -0.27314 0.03959 -0.27268 0.0375 -0.27221 C 0.03507 -0.27175 0.03247 -0.27152 0.03021 -0.27083 C 0.02761 -0.27013 0.02535 -0.26897 0.02292 -0.26805 C 0.0198 -0.26712 0.01355 -0.26527 0.01355 -0.26527 L -0.02916 -0.24166 C -0.03698 -0.22314 -0.03298 -0.2361 -0.03541 -0.22083 C -0.03576 -0.21944 -0.03611 -0.21805 -0.03645 -0.21666 C -0.03715 -0.21481 -0.03854 -0.2111 -0.03854 -0.2111 L -0.04062 -0.15971 C -0.03767 -0.15184 -0.03698 -0.14791 -0.03229 -0.14166 C -0.03073 -0.13958 -0.02708 -0.1361 -0.02708 -0.1361 L 0.01355 -0.0986 C 0.01632 -0.09629 0.01893 -0.09374 0.02188 -0.09166 C 0.02275 -0.0912 0.03056 -0.08911 0.03125 -0.08888 C 0.04115 -0.0824 0.0375 -0.08425 0.04792 -0.07916 C 0.04879 -0.0787 0.05105 -0.07777 0.05105 -0.07777 L 0.07813 -0.04583 C 0.07986 -0.04258 0.08177 -0.03981 0.08334 -0.0361 C 0.08577 -0.03008 0.08507 -0.02708 0.08646 -0.02083 C 0.08664 -0.0199 0.08716 -0.01897 0.0875 -0.01805 L 0.09271 0.03056 L 0.09271 0.07362 L 0.08959 0.11251 C 0.08855 0.11853 0.0882 0.12524 0.08542 0.13056 C 0.08455 0.13195 0.0823 0.13473 0.0823 0.13473 L 0.07605 0.20695 " pathEditMode="relative" ptsTypes="AAAAAAAAAAAAAAAAAAAAAAAAAAAAAAAAAAAAAAAAAAA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35 -0.07385 L -0.07135 -0.07385 L -0.15052 -0.07524 C -0.15364 -0.07338 -0.15677 -0.07153 -0.15989 -0.06968 C -0.1658 -0.06667 -0.16736 -0.0669 -0.17343 -0.06412 C -0.17517 -0.06343 -0.17691 -0.06227 -0.17864 -0.06135 C -0.18003 -0.06088 -0.18142 -0.06065 -0.18281 -0.05996 C -0.18455 -0.05926 -0.18628 -0.05811 -0.18802 -0.05718 C -0.19531 -0.05417 -0.18923 -0.05811 -0.19739 -0.05301 C -0.20087 -0.05093 -0.20416 -0.04815 -0.20781 -0.04607 C -0.20955 -0.04514 -0.21146 -0.04468 -0.21302 -0.04329 C -0.21458 -0.04237 -0.21718 -0.03912 -0.21718 -0.03912 L -0.22864 -0.0169 C -0.23003 -0.00024 -0.23055 -0.00301 -0.2276 0.01782 C -0.22725 0.02013 -0.22552 0.02476 -0.22552 0.02476 L -0.21302 0.04282 C -0.21024 0.04467 -0.20746 0.04652 -0.20468 0.04838 C -0.20364 0.04884 -0.2026 0.04976 -0.20156 0.04976 C -0.1901 0.04976 -0.17864 0.04884 -0.16718 0.04838 C -0.16475 0.04791 -0.16232 0.04722 -0.15989 0.04699 C -0.15642 0.04629 -0.15295 0.04606 -0.14948 0.0456 C -0.14809 0.04513 -0.1467 0.04421 -0.14531 0.04421 C -0.14184 0.04375 -0.13837 0.04421 -0.13489 0.04421 L -0.12135 0.04421 L -0.10573 0.04004 C -0.10399 0.03958 -0.10225 0.03912 -0.10052 0.03865 L -0.09635 0.03726 C -0.09479 0.03588 -0.08923 0.03125 -0.08698 0.03032 C -0.08541 0.02939 -0.0835 0.02939 -0.08177 0.02893 C -0.08003 0.02754 -0.0783 0.02615 -0.07656 0.02476 C -0.07517 0.02338 -0.07396 0.02152 -0.07239 0.0206 C -0.07083 0.01921 -0.06718 0.01782 -0.06718 0.01782 L -0.05468 0.0081 C -0.05156 0.00625 -0.04843 0.00416 -0.04531 0.00254 C -0.04062 -0.00024 -0.04323 0.00208 -0.03698 -0.00024 C -0.03229 -0.00232 -0.03194 -0.00348 -0.0276 -0.00579 C -0.02187 -0.00926 -0.02274 -0.00764 -0.01718 -0.01274 C -0.01545 -0.01459 -0.01389 -0.0169 -0.01198 -0.01829 C -0.00173 -0.02662 -0.0118 -0.01505 -0.00156 -0.02524 C -0.00052 -0.02662 0.00035 -0.02848 0.00157 -0.0294 C 0.00243 -0.03033 0.00469 -0.03079 0.00469 -0.03079 L 0.01511 -0.04051 C 0.01858 -0.04375 0.0224 -0.0463 0.02552 -0.05024 C 0.02657 -0.05162 0.02743 -0.05348 0.02865 -0.0544 C 0.0382 -0.06366 0.02657 -0.04885 0.03802 -0.06274 C 0.04115 -0.0669 0.04393 -0.07176 0.0474 -0.07524 C 0.05087 -0.07894 0.054 -0.08334 0.05782 -0.08635 L 0.06302 -0.09051 L 0.09011 -0.10718 C 0.09323 -0.10857 0.09636 -0.10996 0.09948 -0.11135 C 0.10087 -0.11227 0.10209 -0.11366 0.10365 -0.11412 C 0.10521 -0.11505 0.10712 -0.11505 0.10886 -0.11551 C 0.11806 -0.11829 0.10729 -0.11621 0.12344 -0.11829 C 0.13351 -0.12176 0.12084 -0.1176 0.13282 -0.12107 C 0.1342 -0.12153 0.13542 -0.12246 0.13698 -0.12246 C 0.14167 -0.12338 0.1467 -0.12338 0.15157 -0.12385 C 0.15712 -0.12385 0.18611 -0.12408 0.19931 -0.12107 C 0.20052 -0.12084 0.20157 -0.12037 0.20243 -0.11968 L 0.20868 -0.11551 L 0.22118 -0.09607 C 0.22257 -0.08149 0.22222 -0.08797 0.22222 -0.07662 L 0.22222 -0.02107 C 0.22014 -0.01366 0.21962 -0.00926 0.21597 -0.00301 C 0.21511 -0.00162 0.21389 -0.00047 0.21285 0.00115 C 0.21111 0.0037 0.20938 0.00648 0.20764 0.00949 C 0.20695 0.01064 0.20556 0.01365 0.20556 0.01365 L 0.1816 0.05949 C 0.17917 0.06412 0.17795 0.07013 0.17431 0.07338 C 0.17327 0.0743 0.17222 0.075 0.17118 0.07615 C 0.1691 0.0787 0.16788 0.08333 0.16493 0.08449 C 0.1599 0.08611 0.16181 0.08449 0.15886 0.08865 L 0.14636 0.1081 C 0.14532 0.1118 0.14445 0.11551 0.14323 0.11921 C 0.14271 0.1206 0.1415 0.12176 0.14115 0.12338 C 0.14045 0.12592 0.14045 0.12893 0.14011 0.13171 C 0.13976 0.1331 0.13924 0.13426 0.13907 0.13588 C 0.13854 0.13842 0.13802 0.14421 0.13802 0.14421 L 0.13386 0.20115 " pathEditMode="relative" ptsTypes="AAAAAAAAAAAAAAAAAAAAAAA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7.40741E-7 L -0.0125 -0.03611 L -0.02813 -0.06111 C -0.02952 -0.06482 -0.03091 -0.06852 -0.0323 -0.07222 C -0.03299 -0.07361 -0.03438 -0.07639 -0.03438 -0.07639 L -0.04688 -0.10278 C -0.04584 -0.13704 -0.04584 -0.12315 -0.04584 -0.14445 L -0.04063 -0.16667 C -0.0382 -0.16898 -0.0356 -0.17083 -0.03334 -0.17361 C -0.03143 -0.17593 -0.03056 -0.18079 -0.02917 -0.18333 C -0.02848 -0.18496 -0.02709 -0.18588 -0.02605 -0.1875 C -0.01875 -0.19908 -0.02639 -0.18866 -0.02084 -0.19583 L -0.00521 -0.21528 C -0.00244 -0.21713 1.94444E-6 -0.21968 0.00312 -0.22083 C 0.00677 -0.22199 0.01076 -0.22153 0.01458 -0.22222 C 0.01666 -0.22246 0.01875 -0.22292 0.02083 -0.22361 C 0.02187 -0.22384 0.02274 -0.22477 0.02395 -0.225 C 0.0269 -0.22523 0.0302 -0.225 0.03333 -0.225 L 0.04375 -0.225 C 0.04687 -0.22454 0.05659 -0.22315 0.06041 -0.22222 C 0.06145 -0.22199 0.06232 -0.22107 0.06354 -0.22083 C 0.06753 -0.21945 0.07187 -0.21875 0.07604 -0.21806 L 0.0802 -0.21528 L 0.09583 -0.2 L 0.10729 -0.18889 C 0.10868 -0.1875 0.11145 -0.18472 0.11145 -0.18472 C 0.11215 -0.18287 0.11267 -0.18102 0.11354 -0.17917 C 0.11406 -0.17778 0.11562 -0.175 0.11562 -0.175 L 0.11979 -0.14167 C 0.11788 -0.12801 0.11961 -0.12778 0.11354 -0.11945 C 0.11215 -0.11783 0.11076 -0.11667 0.10937 -0.11528 C 0.10833 -0.11435 0.10625 -0.1125 0.10625 -0.1125 L 0.07916 -0.06528 C 0.07638 -0.0625 0.07343 -0.05972 0.07083 -0.05695 C 0.06961 -0.05556 0.06892 -0.05371 0.0677 -0.05278 C 0.06666 -0.05185 0.06545 -0.05185 0.06458 -0.05139 C 0.06267 -0.05046 0.06093 -0.04954 0.05937 -0.04861 C 0.05781 -0.04769 0.05659 -0.04653 0.0552 -0.04583 C 0.05104 -0.04375 0.04687 -0.04121 0.0427 -0.04028 L 0.03645 -0.03889 L 0.00729 -0.01389 C 0.00416 -0.01158 0.00121 -0.00857 -0.00209 -0.00695 C -0.00417 -0.00579 -0.00643 -0.00625 -0.00834 -0.00556 C -0.01303 -0.00394 -0.01459 -0.00208 -0.01875 -0.00139 C -0.02188 -0.0007 -0.025 -0.00046 -0.02813 7.40741E-7 L -0.0323 0.00139 L -0.05521 0.01805 C -0.0573 0.02176 -0.05938 0.02569 -0.06146 0.02917 C -0.0625 0.03079 -0.06389 0.03171 -0.06459 0.03333 C -0.06528 0.03472 -0.06511 0.03634 -0.06563 0.0375 C -0.0665 0.03958 -0.06771 0.0412 -0.06875 0.04305 C -0.0691 0.04537 -0.06945 0.04792 -0.0698 0.05 C -0.07205 0.06088 -0.07188 0.05509 -0.07188 0.05972 L -0.0698 0.08333 C -0.0632 0.09398 -0.0665 0.0912 -0.06146 0.09444 L -0.05 0.10278 L -0.03125 0.10278 L -0.01355 0.10417 L 0.03229 0.10555 L 0.05833 0.11528 C 0.06145 0.11713 0.06458 0.11875 0.0677 0.12083 C 0.06979 0.12245 0.07187 0.12454 0.07395 0.12639 L 0.07708 0.12917 L 0.0802 0.15139 C 0.07986 0.15833 0.07986 0.16551 0.07916 0.17222 C 0.07881 0.1743 0.07777 0.17616 0.07708 0.17778 C 0.07517 0.18194 0.07517 0.18171 0.07291 0.18472 L 0.06875 0.2125 C 0.06909 0.21852 0.06927 0.22477 0.06979 0.23055 C 0.06996 0.2331 0.07118 0.24051 0.07187 0.24305 C 0.07204 0.24467 0.07256 0.24583 0.07291 0.24722 C 0.07291 0.24861 0.07291 0.25 0.07291 0.25139 L 0.07083 0.28079 " pathEditMode="relative" ptsTypes="AAAAAAAAAAAAAAAAA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6.2963E-6 L 2.5E-6 -6.2963E-6 L -0.01042 -0.00834 L -0.03438 -0.02084 C -0.03715 -0.02408 -0.04011 -0.02709 -0.04271 -0.03056 C -0.04583 -0.03473 -0.04792 -0.03959 -0.05104 -0.04306 C -0.05573 -0.04839 -0.06094 -0.05232 -0.06563 -0.05695 C -0.06684 -0.05834 -0.06875 -0.06112 -0.06875 -0.06112 L -0.075 -0.06806 C -0.0783 -0.08126 -0.07865 -0.08172 -0.08125 -0.09584 C -0.08212 -0.10001 -0.08247 -0.1044 -0.08333 -0.10834 C -0.0842 -0.11227 -0.08542 -0.11575 -0.08646 -0.11945 L -0.0875 -0.12778 L -0.0875 -0.15278 C -0.08264 -0.16112 -0.07952 -0.17176 -0.07292 -0.17778 C -0.07049 -0.1801 -0.06823 -0.18264 -0.06563 -0.18473 C -0.06441 -0.18589 -0.06146 -0.18751 -0.06146 -0.18751 L -0.02813 -0.21251 C -0.02257 -0.21389 -0.01719 -0.21667 -0.01146 -0.21667 L 0.04583 -0.21528 L 0.06458 -0.20278 C 0.06753 -0.19746 0.07222 -0.19051 0.07396 -0.18334 C 0.075 -0.17848 0.075 -0.17547 0.075 -0.17084 L 0.06771 -0.11251 C 0.06267 -0.1044 0.05851 -0.09514 0.05104 -0.09028 C 0.04496 -0.08681 0.03837 -0.08496 0.03229 -0.08195 C 0.01875 -0.07593 0.025 -0.07639 0.01667 -0.07639 L -0.01458 -0.04723 C -0.01823 -0.04399 -0.03316 -0.02825 -0.03958 -0.02639 L -0.04479 -0.02501 C -0.04618 -0.02408 -0.04757 -0.02315 -0.04896 -0.02223 C -0.05208 -0.02038 -0.05833 -0.01667 -0.05833 -0.01667 L -0.07708 0.02083 C -0.07813 0.03286 -0.07761 0.03217 -0.07917 0.04166 C -0.07952 0.04351 -0.08021 0.04722 -0.08021 0.04722 L -0.08021 0.07361 C -0.07882 0.07731 -0.0783 0.08171 -0.07604 0.08472 C -0.07396 0.08749 -0.07066 0.08842 -0.06771 0.09027 C -0.06094 0.09398 -0.05695 0.09606 -0.05 0.10138 C -0.04792 0.103 -0.04601 0.10509 -0.04375 0.10694 C -0.04254 0.10786 -0.03958 0.10972 -0.03958 0.10972 L -0.02917 0.11805 C -0.00851 0.1206 -0.0224 0.11944 0.0125 0.11944 L 0.03021 0.11944 L 0.05208 0.11527 C 0.05469 0.11458 0.05746 0.11411 0.06042 0.11388 C 0.06302 0.11365 0.06597 0.11388 0.06875 0.11388 L 0.11875 0.12083 C 0.12257 0.12222 0.12639 0.12314 0.13021 0.12499 C 0.13264 0.12592 0.13663 0.12939 0.13854 0.13194 C 0.13941 0.1331 0.13993 0.13472 0.14062 0.13611 L 0.13958 0.14999 L 0.125 0.18472 C 0.12048 0.21458 0.12482 0.18402 0.12187 0.20972 C 0.12153 0.21203 0.12083 0.21666 0.12083 0.21666 L 0.11771 0.25416 " pathEditMode="relative" ptsTypes="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5E-6 -4.07407E-6 L -0.07917 -0.00139 C -0.08229 0.00047 -0.08542 0.00232 -0.08854 0.00417 C -0.09445 0.00718 -0.09601 0.00695 -0.10208 0.00973 C -0.10382 0.01042 -0.10556 0.01158 -0.10729 0.0125 C -0.10868 0.01297 -0.11007 0.0132 -0.11146 0.01389 C -0.1132 0.01459 -0.11493 0.01574 -0.11667 0.01667 C -0.12396 0.01968 -0.11788 0.01574 -0.12604 0.02084 C -0.12952 0.02292 -0.13281 0.0257 -0.13646 0.02778 C -0.1382 0.02871 -0.14011 0.02917 -0.14167 0.03056 C -0.14323 0.03148 -0.14583 0.03473 -0.14583 0.03473 L -0.15729 0.05695 C -0.15868 0.07361 -0.1592 0.07084 -0.15625 0.09167 C -0.1559 0.09398 -0.15417 0.09861 -0.15417 0.09861 L -0.14167 0.11667 C -0.13889 0.11852 -0.13611 0.12037 -0.13333 0.12223 C -0.13229 0.12269 -0.13125 0.12361 -0.13021 0.12361 C -0.11875 0.12361 -0.10729 0.12269 -0.09583 0.12223 C -0.0934 0.12176 -0.09097 0.12107 -0.08854 0.12084 C -0.08507 0.12014 -0.0816 0.11991 -0.07813 0.11945 C -0.07674 0.11898 -0.07535 0.11806 -0.07396 0.11806 C -0.07049 0.1176 -0.06702 0.11806 -0.06354 0.11806 L -0.05 0.11806 L -0.03438 0.11389 C -0.03264 0.11343 -0.0309 0.11297 -0.02917 0.1125 L -0.025 0.11111 C -0.02344 0.10973 -0.01788 0.1051 -0.01563 0.10417 C -0.01406 0.10324 -0.01215 0.10324 -0.01042 0.10278 C -0.00868 0.10139 -0.00695 0.1 -0.00521 0.09861 C -0.00382 0.09723 -0.00261 0.09537 -0.00104 0.09445 C 0.00052 0.09306 0.00418 0.09167 0.00418 0.09167 L 0.01668 0.08195 C 0.0198 0.0801 0.02293 0.07801 0.02605 0.07639 C 0.03074 0.07361 0.02813 0.07593 0.03438 0.07361 C 0.03907 0.07153 0.03942 0.07037 0.04376 0.06806 C 0.04949 0.06459 0.04862 0.06621 0.05418 0.06111 C 0.05591 0.05926 0.05747 0.05695 0.05938 0.05556 C 0.06963 0.04723 0.05956 0.0588 0.0698 0.04861 C 0.07084 0.04723 0.07171 0.04537 0.07293 0.04445 C 0.07379 0.04352 0.07605 0.04306 0.07605 0.04306 L 0.08647 0.03334 C 0.08994 0.0301 0.09376 0.02755 0.09688 0.02361 C 0.09793 0.02223 0.09879 0.02037 0.10001 0.01945 C 0.10956 0.01019 0.09793 0.025 0.10938 0.01111 C 0.11251 0.00695 0.11529 0.00209 0.11876 -0.00139 C 0.12223 -0.00509 0.12536 -0.00949 0.12918 -0.0125 L 0.13438 -0.01666 L 0.16147 -0.03333 C 0.16459 -0.03472 0.16772 -0.03611 0.17084 -0.0375 C 0.17223 -0.03842 0.17345 -0.03981 0.17501 -0.04027 C 0.17657 -0.0412 0.17848 -0.0412 0.18022 -0.04166 C 0.18942 -0.04444 0.17865 -0.04236 0.1948 -0.04444 C 0.20487 -0.04791 0.1922 -0.04375 0.20418 -0.04722 C 0.20556 -0.04768 0.20678 -0.04861 0.20834 -0.04861 C 0.21303 -0.04953 0.21806 -0.04953 0.22293 -0.05 C 0.22848 -0.05 0.25747 -0.05023 0.27067 -0.04722 C 0.27188 -0.04699 0.27293 -0.04652 0.27379 -0.04583 L 0.28004 -0.04166 L 0.29254 -0.02222 C 0.29393 -0.00764 0.29358 -0.01412 0.29358 -0.00277 L 0.29358 0.05278 C 0.2915 0.06019 0.29098 0.06459 0.28733 0.07084 C 0.28647 0.07223 0.28525 0.07338 0.28421 0.075 C 0.28247 0.07755 0.28074 0.08033 0.279 0.08334 C 0.27831 0.08449 0.27692 0.0875 0.27692 0.0875 L 0.25296 0.13334 C 0.25053 0.13797 0.24931 0.14398 0.24567 0.14723 C 0.24463 0.14815 0.24358 0.14885 0.24254 0.15 C 0.24046 0.15255 0.23924 0.15718 0.23629 0.15834 C 0.23126 0.15996 0.23317 0.15834 0.23022 0.1625 L 0.21772 0.18195 C 0.21668 0.18565 0.21581 0.18936 0.21459 0.19306 C 0.21407 0.19445 0.21286 0.19561 0.21251 0.19723 C 0.21181 0.19977 0.21181 0.20278 0.21147 0.20556 C 0.21112 0.20695 0.2106 0.20811 0.21043 0.20973 C 0.2099 0.21227 0.20938 0.21806 0.20938 0.21806 L 0.20522 0.275 " pathEditMode="relative" ptsTypes="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Рисунок 38">
            <a:hlinkClick r:id="" action="ppaction://hlinkshowjump?jump=nextslide"/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F0A598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42" b="89766" l="3324" r="49560"/>
                    </a14:imgEffect>
                    <a14:imgEffect>
                      <a14:colorTemperature colorTemp="1500"/>
                    </a14:imgEffect>
                    <a14:imgEffect>
                      <a14:saturation sat="98000"/>
                    </a14:imgEffect>
                    <a14:imgEffect>
                      <a14:brightnessContrast bright="30000"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207"/>
          <a:stretch/>
        </p:blipFill>
        <p:spPr>
          <a:xfrm>
            <a:off x="3398355" y="2582938"/>
            <a:ext cx="2376264" cy="3127993"/>
          </a:xfrm>
          <a:prstGeom prst="rect">
            <a:avLst/>
          </a:prstGeom>
          <a:noFill/>
        </p:spPr>
      </p:pic>
      <p:pic>
        <p:nvPicPr>
          <p:cNvPr id="2" name="Picture 2" descr="http://alex-web.gr/assets/images/work/treasureChest_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930" y="5085184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r"/>
          <p:cNvGrpSpPr/>
          <p:nvPr/>
        </p:nvGrpSpPr>
        <p:grpSpPr>
          <a:xfrm>
            <a:off x="7824565" y="4210326"/>
            <a:ext cx="1053641" cy="744017"/>
            <a:chOff x="7380312" y="3849078"/>
            <a:chExt cx="1053641" cy="744017"/>
          </a:xfrm>
        </p:grpSpPr>
        <p:pic>
          <p:nvPicPr>
            <p:cNvPr id="4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R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6" name="n"/>
          <p:cNvGrpSpPr/>
          <p:nvPr/>
        </p:nvGrpSpPr>
        <p:grpSpPr>
          <a:xfrm>
            <a:off x="6419553" y="3698998"/>
            <a:ext cx="1061976" cy="744017"/>
            <a:chOff x="6675492" y="3772778"/>
            <a:chExt cx="1061976" cy="744017"/>
          </a:xfrm>
        </p:grpSpPr>
        <p:pic>
          <p:nvPicPr>
            <p:cNvPr id="7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N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9" name="o"/>
          <p:cNvGrpSpPr/>
          <p:nvPr/>
        </p:nvGrpSpPr>
        <p:grpSpPr>
          <a:xfrm>
            <a:off x="7525628" y="3672184"/>
            <a:ext cx="1053641" cy="744017"/>
            <a:chOff x="7380312" y="3849078"/>
            <a:chExt cx="1053641" cy="744017"/>
          </a:xfrm>
        </p:grpSpPr>
        <p:pic>
          <p:nvPicPr>
            <p:cNvPr id="10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Box 10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O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12" name="J"/>
          <p:cNvGrpSpPr/>
          <p:nvPr/>
        </p:nvGrpSpPr>
        <p:grpSpPr>
          <a:xfrm>
            <a:off x="6678801" y="4194773"/>
            <a:ext cx="744017" cy="744017"/>
            <a:chOff x="5876455" y="3849079"/>
            <a:chExt cx="744017" cy="744017"/>
          </a:xfrm>
        </p:grpSpPr>
        <p:pic>
          <p:nvPicPr>
            <p:cNvPr id="13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Box 13"/>
            <p:cNvSpPr txBox="1"/>
            <p:nvPr/>
          </p:nvSpPr>
          <p:spPr>
            <a:xfrm>
              <a:off x="6008538" y="3959476"/>
              <a:ext cx="37542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P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15" name="q"/>
          <p:cNvGrpSpPr/>
          <p:nvPr/>
        </p:nvGrpSpPr>
        <p:grpSpPr>
          <a:xfrm>
            <a:off x="7268500" y="4223982"/>
            <a:ext cx="1061976" cy="744017"/>
            <a:chOff x="6675492" y="3772778"/>
            <a:chExt cx="1061976" cy="744017"/>
          </a:xfrm>
        </p:grpSpPr>
        <p:pic>
          <p:nvPicPr>
            <p:cNvPr id="16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Q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pic>
        <p:nvPicPr>
          <p:cNvPr id="18" name="witch" descr="http://clipart-library.com/new_gallery/113-1130522_witchcraft-witch-clipart-png.png">
            <a:hlinkClick r:id="" action="ppaction://noaction">
              <a:snd r:embed="rId2" name="witch-cackle-laughter_gj5bbrvu.wav"/>
            </a:hlinkClick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30471" y="2438329"/>
            <a:ext cx="1095323" cy="1143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m"/>
          <p:cNvGrpSpPr/>
          <p:nvPr/>
        </p:nvGrpSpPr>
        <p:grpSpPr>
          <a:xfrm>
            <a:off x="5834895" y="3698998"/>
            <a:ext cx="744017" cy="744017"/>
            <a:chOff x="5876455" y="3849079"/>
            <a:chExt cx="744017" cy="744017"/>
          </a:xfrm>
        </p:grpSpPr>
        <p:pic>
          <p:nvPicPr>
            <p:cNvPr id="20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6008538" y="3959476"/>
              <a:ext cx="50206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M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pic>
        <p:nvPicPr>
          <p:cNvPr id="24" name="Рисунок 23">
            <a:hlinkClick r:id="" action="ppaction://hlinkshowjump?jump=nextslide"/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F0A598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42" b="89766" l="3324" r="49560"/>
                    </a14:imgEffect>
                    <a14:imgEffect>
                      <a14:colorTemperature colorTemp="1500"/>
                    </a14:imgEffect>
                    <a14:imgEffect>
                      <a14:saturation sat="98000"/>
                    </a14:imgEffect>
                    <a14:imgEffect>
                      <a14:brightnessContrast bright="30000"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207"/>
          <a:stretch/>
        </p:blipFill>
        <p:spPr>
          <a:xfrm>
            <a:off x="3373969" y="2564904"/>
            <a:ext cx="2376264" cy="3127993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7689255" y="3797593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</a:t>
            </a:r>
            <a:endParaRPr lang="ru-RU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grpSp>
        <p:nvGrpSpPr>
          <p:cNvPr id="31" name="p"/>
          <p:cNvGrpSpPr/>
          <p:nvPr/>
        </p:nvGrpSpPr>
        <p:grpSpPr>
          <a:xfrm>
            <a:off x="6703187" y="4212807"/>
            <a:ext cx="744017" cy="744017"/>
            <a:chOff x="5876455" y="3849079"/>
            <a:chExt cx="744017" cy="744017"/>
          </a:xfrm>
        </p:grpSpPr>
        <p:pic>
          <p:nvPicPr>
            <p:cNvPr id="32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Box 32"/>
            <p:cNvSpPr txBox="1"/>
            <p:nvPr/>
          </p:nvSpPr>
          <p:spPr>
            <a:xfrm>
              <a:off x="6008538" y="3959476"/>
              <a:ext cx="37542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P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38" name="Овальная выноска 37"/>
          <p:cNvSpPr/>
          <p:nvPr/>
        </p:nvSpPr>
        <p:spPr>
          <a:xfrm>
            <a:off x="4232150" y="21680"/>
            <a:ext cx="3294659" cy="1279704"/>
          </a:xfrm>
          <a:prstGeom prst="wedgeEllipseCallout">
            <a:avLst/>
          </a:prstGeom>
          <a:gradFill>
            <a:gsLst>
              <a:gs pos="0">
                <a:schemeClr val="accent3">
                  <a:shade val="51000"/>
                  <a:satMod val="130000"/>
                  <a:alpha val="41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Do the task and then you’ll get </a:t>
            </a:r>
          </a:p>
          <a:p>
            <a:pPr algn="ctr"/>
            <a:r>
              <a:rPr 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the money!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Управляющая кнопка: домой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FC7DB455-30AB-45A4-A2D0-ED94FB649141}"/>
              </a:ext>
            </a:extLst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628D52A6-E7F7-F985-F37D-D8F35F98230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67707" y="2428943"/>
            <a:ext cx="2478758" cy="3260520"/>
          </a:xfrm>
          <a:prstGeom prst="rect">
            <a:avLst/>
          </a:prstGeom>
        </p:spPr>
      </p:pic>
      <p:pic>
        <p:nvPicPr>
          <p:cNvPr id="34" name="witch" descr="http://clipart-library.com/new_gallery/113-1130522_witchcraft-witch-clipart-png.png">
            <a:hlinkClick r:id="" action="ppaction://noaction">
              <a:snd r:embed="rId2" name="witch-cackle-laughter_gj5bbrvu.wav"/>
            </a:hlinkClick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3917" y="1118953"/>
            <a:ext cx="2376263" cy="248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Управляющая кнопка: в конец 2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AFE08058-1566-029A-888E-E7595F38AC55}"/>
              </a:ext>
            </a:extLst>
          </p:cNvPr>
          <p:cNvSpPr/>
          <p:nvPr/>
        </p:nvSpPr>
        <p:spPr>
          <a:xfrm>
            <a:off x="11070" y="6453336"/>
            <a:ext cx="609024" cy="404664"/>
          </a:xfrm>
          <a:prstGeom prst="actionButtonEnd">
            <a:avLst/>
          </a:prstGeom>
          <a:solidFill>
            <a:srgbClr val="FBFCCC">
              <a:alpha val="0"/>
            </a:srgb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3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witch-cackle-laughter_gj5bbrvu.wav"/>
          </p:stSnd>
        </p:sndAc>
      </p:transition>
    </mc:Choice>
    <mc:Fallback xmlns="">
      <p:transition spd="slow">
        <p:sndAc>
          <p:stSnd>
            <p:snd r:embed="rId11" name="witch-cackle-laughter_gj5bbrvu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cdn.imgbb.ru/sp/user/99/993177/201609/5e6a6d18e4391a796a7853f4f38667e9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1781" l="0" r="881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78385" y="3964536"/>
            <a:ext cx="1626282" cy="2160240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2" descr="https://cdn.imgbb.ru/sp/user/99/993177/201609/5e6a6d18e4391a796a7853f4f38667e9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441" l="9600" r="94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31295" y="3933056"/>
            <a:ext cx="1944216" cy="2215113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2" descr="https://cdn.imgbb.ru/sp/user/99/993177/201609/5e6a6d18e4391a796a7853f4f38667e9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9785" l="9630" r="88148">
                        <a14:foregroundMark x1="68889" y1="5376" x2="68889" y2="5376"/>
                        <a14:foregroundMark x1="74074" y1="2688" x2="74074" y2="2688"/>
                        <a14:foregroundMark x1="56296" y1="5376" x2="56296" y2="5376"/>
                        <a14:backgroundMark x1="54074" y1="42473" x2="54074" y2="424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96236" y="3717032"/>
            <a:ext cx="1908212" cy="2232248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2" descr="https://cdn.imgbb.ru/sp/user/99/993177/201609/5e6a6d18e4391a796a7853f4f38667e9.jpg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30" b="89730" l="9091" r="94545">
                        <a14:backgroundMark x1="59394" y1="46486" x2="59394" y2="464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96136" y="815921"/>
            <a:ext cx="1800200" cy="2123647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4" name="Picture 2">
            <a:extLst>
              <a:ext uri="{FF2B5EF4-FFF2-40B4-BE49-F238E27FC236}">
                <a16:creationId xmlns:a16="http://schemas.microsoft.com/office/drawing/2014/main" id="{3996D831-D29F-43C9-814D-4EF9AA403C3C}"/>
              </a:ext>
            </a:extLst>
          </p:cNvPr>
          <p:cNvPicPr/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2800" b="94800" l="69453" r="82043"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145" t="73024" r="17585" b="2491"/>
          <a:stretch/>
        </p:blipFill>
        <p:spPr bwMode="auto">
          <a:xfrm>
            <a:off x="3544361" y="815921"/>
            <a:ext cx="1679185" cy="2509619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CBF0391B-3C88-474B-ABFC-BBCB0031D67F}"/>
              </a:ext>
            </a:extLst>
          </p:cNvPr>
          <p:cNvPicPr/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467" b="26800" l="16925" r="29515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553" t="430" r="70176" b="72938"/>
          <a:stretch/>
        </p:blipFill>
        <p:spPr bwMode="auto">
          <a:xfrm>
            <a:off x="713215" y="956966"/>
            <a:ext cx="1997015" cy="2660918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8" name="Управляющая кнопка: в конец 17">
            <a:hlinkClick r:id="" action="ppaction://hlinkshowjump?jump=nextslide" highlightClick="1"/>
          </p:cNvPr>
          <p:cNvSpPr/>
          <p:nvPr/>
        </p:nvSpPr>
        <p:spPr>
          <a:xfrm>
            <a:off x="8427179" y="6335612"/>
            <a:ext cx="609647" cy="391132"/>
          </a:xfrm>
          <a:prstGeom prst="actionButtonEnd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465387" y="-343732"/>
            <a:ext cx="2275259" cy="781790"/>
          </a:xfrm>
          <a:prstGeom prst="roundRect">
            <a:avLst/>
          </a:prstGeom>
          <a:solidFill>
            <a:srgbClr val="C1FBD8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rgbClr val="FFC000"/>
                </a:solidFill>
                <a:latin typeface="Comic Sans MS" panose="030F0702030302020204" pitchFamily="66" charset="0"/>
              </a:rPr>
              <a:t>Guess the letter</a:t>
            </a:r>
            <a:endParaRPr lang="ru-RU" sz="24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3">
            <a:extLst>
              <a:ext uri="{FF2B5EF4-FFF2-40B4-BE49-F238E27FC236}">
                <a16:creationId xmlns:a16="http://schemas.microsoft.com/office/drawing/2014/main" id="{968E3723-9F7F-4F26-9893-3BD94B74660C}"/>
              </a:ext>
            </a:extLst>
          </p:cNvPr>
          <p:cNvSpPr/>
          <p:nvPr/>
        </p:nvSpPr>
        <p:spPr>
          <a:xfrm>
            <a:off x="1751791" y="5885751"/>
            <a:ext cx="804120" cy="840993"/>
          </a:xfrm>
          <a:prstGeom prst="star6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2">
            <a:extLst>
              <a:ext uri="{FF2B5EF4-FFF2-40B4-BE49-F238E27FC236}">
                <a16:creationId xmlns:a16="http://schemas.microsoft.com/office/drawing/2014/main" id="{550C5401-0ACF-4868-AF0A-FA733F49CA68}"/>
              </a:ext>
            </a:extLst>
          </p:cNvPr>
          <p:cNvSpPr/>
          <p:nvPr/>
        </p:nvSpPr>
        <p:spPr>
          <a:xfrm>
            <a:off x="397526" y="3271232"/>
            <a:ext cx="804120" cy="840993"/>
          </a:xfrm>
          <a:prstGeom prst="star6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4">
            <a:extLst>
              <a:ext uri="{FF2B5EF4-FFF2-40B4-BE49-F238E27FC236}">
                <a16:creationId xmlns:a16="http://schemas.microsoft.com/office/drawing/2014/main" id="{7980A0DC-A2D8-4037-BFA2-933877E2831C}"/>
              </a:ext>
            </a:extLst>
          </p:cNvPr>
          <p:cNvSpPr/>
          <p:nvPr/>
        </p:nvSpPr>
        <p:spPr>
          <a:xfrm>
            <a:off x="4972305" y="-153384"/>
            <a:ext cx="804120" cy="840993"/>
          </a:xfrm>
          <a:prstGeom prst="star6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1">
            <a:extLst>
              <a:ext uri="{FF2B5EF4-FFF2-40B4-BE49-F238E27FC236}">
                <a16:creationId xmlns:a16="http://schemas.microsoft.com/office/drawing/2014/main" id="{73574744-7278-44B0-92D9-12EF6686F584}"/>
              </a:ext>
            </a:extLst>
          </p:cNvPr>
          <p:cNvSpPr/>
          <p:nvPr/>
        </p:nvSpPr>
        <p:spPr>
          <a:xfrm>
            <a:off x="669502" y="499261"/>
            <a:ext cx="804120" cy="840993"/>
          </a:xfrm>
          <a:prstGeom prst="star6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6">
            <a:extLst>
              <a:ext uri="{FF2B5EF4-FFF2-40B4-BE49-F238E27FC236}">
                <a16:creationId xmlns:a16="http://schemas.microsoft.com/office/drawing/2014/main" id="{359EBA1C-7DDA-4CAC-B2F2-59FD92228177}"/>
              </a:ext>
            </a:extLst>
          </p:cNvPr>
          <p:cNvSpPr/>
          <p:nvPr/>
        </p:nvSpPr>
        <p:spPr>
          <a:xfrm>
            <a:off x="6045626" y="6347024"/>
            <a:ext cx="804120" cy="840993"/>
          </a:xfrm>
          <a:prstGeom prst="star6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5">
            <a:extLst>
              <a:ext uri="{FF2B5EF4-FFF2-40B4-BE49-F238E27FC236}">
                <a16:creationId xmlns:a16="http://schemas.microsoft.com/office/drawing/2014/main" id="{E16DF8AE-8C22-4F2E-8F9C-5596A29114C5}"/>
              </a:ext>
            </a:extLst>
          </p:cNvPr>
          <p:cNvSpPr/>
          <p:nvPr/>
        </p:nvSpPr>
        <p:spPr>
          <a:xfrm>
            <a:off x="7373458" y="2660956"/>
            <a:ext cx="804120" cy="840993"/>
          </a:xfrm>
          <a:prstGeom prst="star6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Управляющая кнопка: домой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3FEF3077-6BB3-4FE9-8D78-E657CF46DD77}"/>
              </a:ext>
            </a:extLst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5" name="Управляющая кнопка: в конец 3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BB88D27C-2048-4277-8E94-49F6CA3033BB}"/>
              </a:ext>
            </a:extLst>
          </p:cNvPr>
          <p:cNvSpPr/>
          <p:nvPr/>
        </p:nvSpPr>
        <p:spPr>
          <a:xfrm>
            <a:off x="8298067" y="6309320"/>
            <a:ext cx="845933" cy="548680"/>
          </a:xfrm>
          <a:prstGeom prst="actionButtonEnd">
            <a:avLst/>
          </a:prstGeom>
          <a:solidFill>
            <a:schemeClr val="accent2">
              <a:lumMod val="75000"/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877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"/>
          <p:cNvGrpSpPr/>
          <p:nvPr/>
        </p:nvGrpSpPr>
        <p:grpSpPr>
          <a:xfrm>
            <a:off x="5876455" y="3849079"/>
            <a:ext cx="744017" cy="744017"/>
            <a:chOff x="5876455" y="3849079"/>
            <a:chExt cx="744017" cy="744017"/>
          </a:xfrm>
        </p:grpSpPr>
        <p:pic>
          <p:nvPicPr>
            <p:cNvPr id="20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6008538" y="3959476"/>
              <a:ext cx="50206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M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22" name="H"/>
          <p:cNvGrpSpPr/>
          <p:nvPr/>
        </p:nvGrpSpPr>
        <p:grpSpPr>
          <a:xfrm>
            <a:off x="6675492" y="3772778"/>
            <a:ext cx="1061976" cy="744017"/>
            <a:chOff x="6675492" y="3772778"/>
            <a:chExt cx="1061976" cy="744017"/>
          </a:xfrm>
        </p:grpSpPr>
        <p:pic>
          <p:nvPicPr>
            <p:cNvPr id="23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Box 23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N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25" name="I"/>
          <p:cNvGrpSpPr/>
          <p:nvPr/>
        </p:nvGrpSpPr>
        <p:grpSpPr>
          <a:xfrm>
            <a:off x="7407448" y="3546609"/>
            <a:ext cx="1053641" cy="744017"/>
            <a:chOff x="7380312" y="3849078"/>
            <a:chExt cx="1053641" cy="744017"/>
          </a:xfrm>
        </p:grpSpPr>
        <p:pic>
          <p:nvPicPr>
            <p:cNvPr id="26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Box 26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O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28" name="J"/>
          <p:cNvGrpSpPr/>
          <p:nvPr/>
        </p:nvGrpSpPr>
        <p:grpSpPr>
          <a:xfrm>
            <a:off x="6444208" y="4307631"/>
            <a:ext cx="744017" cy="744017"/>
            <a:chOff x="5876455" y="3849079"/>
            <a:chExt cx="744017" cy="744017"/>
          </a:xfrm>
        </p:grpSpPr>
        <p:pic>
          <p:nvPicPr>
            <p:cNvPr id="29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6008538" y="3959476"/>
              <a:ext cx="37542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P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31" name="K"/>
          <p:cNvGrpSpPr/>
          <p:nvPr/>
        </p:nvGrpSpPr>
        <p:grpSpPr>
          <a:xfrm>
            <a:off x="7243245" y="4231330"/>
            <a:ext cx="1061976" cy="744017"/>
            <a:chOff x="6675492" y="3772778"/>
            <a:chExt cx="1061976" cy="744017"/>
          </a:xfrm>
        </p:grpSpPr>
        <p:pic>
          <p:nvPicPr>
            <p:cNvPr id="32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Box 32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Q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34" name="L"/>
          <p:cNvGrpSpPr/>
          <p:nvPr/>
        </p:nvGrpSpPr>
        <p:grpSpPr>
          <a:xfrm>
            <a:off x="7948065" y="4307630"/>
            <a:ext cx="1053641" cy="744017"/>
            <a:chOff x="7380312" y="3849078"/>
            <a:chExt cx="1053641" cy="744017"/>
          </a:xfrm>
        </p:grpSpPr>
        <p:pic>
          <p:nvPicPr>
            <p:cNvPr id="35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Box 35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R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sp>
        <p:nvSpPr>
          <p:cNvPr id="37" name="Овальная выноска 36"/>
          <p:cNvSpPr/>
          <p:nvPr/>
        </p:nvSpPr>
        <p:spPr>
          <a:xfrm>
            <a:off x="4946918" y="303786"/>
            <a:ext cx="2237029" cy="899487"/>
          </a:xfrm>
          <a:prstGeom prst="wedgeEllipse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adley Hand ITC" panose="03070402050302030203" pitchFamily="66" charset="0"/>
              </a:rPr>
              <a:t>Oh, no………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Прямоугольник с двумя скругленными соседними углами 1"/>
          <p:cNvSpPr/>
          <p:nvPr/>
        </p:nvSpPr>
        <p:spPr>
          <a:xfrm>
            <a:off x="4145033" y="2817798"/>
            <a:ext cx="1260217" cy="2481022"/>
          </a:xfrm>
          <a:prstGeom prst="round2SameRect">
            <a:avLst>
              <a:gd name="adj1" fmla="val 40241"/>
              <a:gd name="adj2" fmla="val 0"/>
            </a:avLst>
          </a:prstGeom>
          <a:solidFill>
            <a:srgbClr val="92D050">
              <a:alpha val="90000"/>
            </a:srgbClr>
          </a:solidFill>
          <a:ln>
            <a:noFill/>
          </a:ln>
          <a:effectLst>
            <a:glow rad="355600">
              <a:srgbClr val="C00000">
                <a:alpha val="3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>
            <a:hlinkClick r:id="" action="ppaction://hlinkshowjump?jump=nextslide"/>
          </p:cNvPr>
          <p:cNvPicPr>
            <a:picLocks noChangeAspect="1"/>
          </p:cNvPicPr>
          <p:nvPr/>
        </p:nvPicPr>
        <p:blipFill rotWithShape="1">
          <a:blip r:embed="rId6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509" b="97515" l="51711" r="97752"/>
                    </a14:imgEffect>
                    <a14:imgEffect>
                      <a14:colorTemperature colorTemp="1500"/>
                    </a14:imgEffect>
                    <a14:imgEffect>
                      <a14:saturation sat="134000"/>
                    </a14:imgEffect>
                    <a14:imgEffect>
                      <a14:brightnessContrast bright="19000"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794"/>
          <a:stretch/>
        </p:blipFill>
        <p:spPr>
          <a:xfrm>
            <a:off x="3212295" y="2289777"/>
            <a:ext cx="2674281" cy="3633844"/>
          </a:xfrm>
          <a:prstGeom prst="rect">
            <a:avLst/>
          </a:prstGeom>
        </p:spPr>
      </p:pic>
      <p:sp>
        <p:nvSpPr>
          <p:cNvPr id="3" name="Управляющая кнопка: домой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4F587315-30C6-4862-A9DD-9461409A531D}"/>
              </a:ext>
            </a:extLst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4" name="witch" descr="http://clipart-library.com/new_gallery/113-1130522_witchcraft-witch-clipart-png.png">
            <a:hlinkClick r:id="" action="ppaction://noaction">
              <a:snd r:embed="rId2" name="witch-cackle-laughter_gj5bbrvu.wav"/>
            </a:hlinkClick>
            <a:extLst>
              <a:ext uri="{FF2B5EF4-FFF2-40B4-BE49-F238E27FC236}">
                <a16:creationId xmlns:a16="http://schemas.microsoft.com/office/drawing/2014/main" id="{AC0F2FD3-6C1C-2DC3-0A5E-7D308D5F8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3917" y="1118953"/>
            <a:ext cx="2376263" cy="248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alex-web.gr/assets/images/work/treasureChest_200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805" y="4857059"/>
            <a:ext cx="2133125" cy="213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в конец 2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598A1CCA-02B5-62E5-C411-50FE1154730A}"/>
              </a:ext>
            </a:extLst>
          </p:cNvPr>
          <p:cNvSpPr/>
          <p:nvPr/>
        </p:nvSpPr>
        <p:spPr>
          <a:xfrm>
            <a:off x="11070" y="6453336"/>
            <a:ext cx="609024" cy="404664"/>
          </a:xfrm>
          <a:prstGeom prst="actionButtonEnd">
            <a:avLst/>
          </a:prstGeom>
          <a:solidFill>
            <a:srgbClr val="F0A598">
              <a:alpha val="0"/>
            </a:srgb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395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witch-cackle-laughter_gj5bbrvu.wav"/>
          </p:stSnd>
        </p:sndAc>
      </p:transition>
    </mc:Choice>
    <mc:Fallback xmlns="">
      <p:transition spd="slow">
        <p:sndAc>
          <p:stSnd>
            <p:snd r:embed="rId11" name="witch-cackle-laughter_gj5bbrv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966 0.0081 L -0.09966 0.0081 L -0.06841 -0.05024 C -0.06528 -0.05348 -0.06216 -0.05649 -0.05903 -0.05996 C -0.0566 -0.0632 -0.05486 -0.06783 -0.05174 -0.06968 L -0.04757 -0.07246 L -0.02674 -0.09468 C -0.025 -0.09792 -0.02344 -0.10139 -0.02153 -0.1044 C -0.02032 -0.10695 -0.01875 -0.10903 -0.01736 -0.11135 C -0.01632 -0.11366 -0.01528 -0.11598 -0.01424 -0.11829 C -0.01285 -0.12199 -0.01111 -0.12709 -0.01007 -0.13079 C -0.00938 -0.13403 -0.00886 -0.1375 -0.00799 -0.14051 C -0.00747 -0.14352 -0.00591 -0.14885 -0.00591 -0.14885 L 0.00243 -0.20024 L 0.00243 -0.21829 L -0.00174 -0.23912 L -0.01424 -0.25301 L -0.04236 -0.26968 C -0.04688 -0.26829 -0.05139 -0.2669 -0.05591 -0.26551 C -0.05799 -0.26505 -0.06007 -0.26459 -0.06216 -0.26412 C -0.06459 -0.26366 -0.06719 -0.26343 -0.06945 -0.26274 C -0.07205 -0.26204 -0.07431 -0.26088 -0.07674 -0.25996 C -0.07986 -0.25903 -0.08611 -0.25718 -0.08611 -0.25718 L -0.12882 -0.23357 C -0.13664 -0.21505 -0.13264 -0.22801 -0.13507 -0.21274 C -0.13542 -0.21135 -0.13577 -0.20996 -0.13611 -0.20857 C -0.13681 -0.20672 -0.1382 -0.20301 -0.1382 -0.20301 L -0.14028 -0.15162 C -0.13733 -0.14375 -0.13664 -0.13982 -0.13195 -0.13357 C -0.13039 -0.13149 -0.12674 -0.12801 -0.12674 -0.12801 L -0.08611 -0.09051 C -0.08334 -0.0882 -0.08073 -0.08565 -0.07778 -0.08357 C -0.07691 -0.08311 -0.0691 -0.08102 -0.06841 -0.08079 C -0.05851 -0.07431 -0.06216 -0.07616 -0.05174 -0.07107 C -0.05087 -0.07061 -0.04861 -0.06968 -0.04861 -0.06968 L -0.02153 -0.03774 C -0.0198 -0.03449 -0.01789 -0.03172 -0.01632 -0.02801 C -0.01389 -0.02199 -0.01459 -0.01899 -0.0132 -0.01274 C -0.01302 -0.01181 -0.0125 -0.01088 -0.01216 -0.00996 L -0.00695 0.03865 L -0.00695 0.08171 L -0.01007 0.1206 C -0.01111 0.12662 -0.01146 0.13333 -0.01424 0.13865 C -0.01511 0.14004 -0.01736 0.14282 -0.01736 0.14282 L -0.02361 0.21504 " pathEditMode="relative" ptsTypes="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7.03704E-6 L 2.77778E-7 7.03704E-6 L 0.03125 -0.05833 C 0.03438 -0.06157 0.0375 -0.06458 0.04063 -0.06805 C 0.04306 -0.07129 0.0448 -0.07592 0.04792 -0.07777 L 0.05209 -0.08055 L 0.07292 -0.10277 C 0.07466 -0.10601 0.07622 -0.10948 0.07813 -0.11249 C 0.07934 -0.11504 0.08091 -0.11712 0.0823 -0.11944 C 0.08334 -0.12175 0.08438 -0.12407 0.08542 -0.12638 C 0.08681 -0.13008 0.08855 -0.13518 0.08959 -0.13888 C 0.09028 -0.14212 0.0908 -0.14559 0.09167 -0.1486 C 0.09219 -0.15161 0.09375 -0.15694 0.09375 -0.15694 L 0.10209 -0.20833 L 0.10209 -0.22638 L 0.09792 -0.24721 L 0.08542 -0.2611 L 0.0573 -0.27777 C 0.05278 -0.27638 0.04827 -0.27499 0.04375 -0.2736 C 0.04167 -0.27314 0.03959 -0.27268 0.0375 -0.27221 C 0.03507 -0.27175 0.03247 -0.27152 0.03021 -0.27083 C 0.02761 -0.27013 0.02535 -0.26897 0.02292 -0.26805 C 0.0198 -0.26712 0.01355 -0.26527 0.01355 -0.26527 L -0.02916 -0.24166 C -0.03698 -0.22314 -0.03298 -0.2361 -0.03541 -0.22083 C -0.03576 -0.21944 -0.03611 -0.21805 -0.03645 -0.21666 C -0.03715 -0.21481 -0.03854 -0.2111 -0.03854 -0.2111 L -0.04062 -0.15971 C -0.03767 -0.15184 -0.03698 -0.14791 -0.03229 -0.14166 C -0.03073 -0.13958 -0.02708 -0.1361 -0.02708 -0.1361 L 0.01355 -0.0986 C 0.01632 -0.09629 0.01893 -0.09374 0.02188 -0.09166 C 0.02275 -0.0912 0.03056 -0.08911 0.03125 -0.08888 C 0.04115 -0.0824 0.0375 -0.08425 0.04792 -0.07916 C 0.04879 -0.0787 0.05105 -0.07777 0.05105 -0.07777 L 0.07813 -0.04583 C 0.07986 -0.04258 0.08177 -0.03981 0.08334 -0.0361 C 0.08577 -0.03008 0.08507 -0.02708 0.08646 -0.02083 C 0.08664 -0.0199 0.08716 -0.01897 0.0875 -0.01805 L 0.09271 0.03056 L 0.09271 0.07362 L 0.08959 0.11251 C 0.08855 0.11853 0.0882 0.12524 0.08542 0.13056 C 0.08455 0.13195 0.0823 0.13473 0.0823 0.13473 L 0.07605 0.20695 " pathEditMode="relative" ptsTypes="AAAAAAAAAAAAAAAAAAAAAAAAAAAAAAAAAAAAAAAAAAA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35 -0.07385 L -0.07135 -0.07385 L -0.15052 -0.07524 C -0.15364 -0.07338 -0.15677 -0.07153 -0.15989 -0.06968 C -0.1658 -0.06667 -0.16736 -0.0669 -0.17343 -0.06412 C -0.17517 -0.06343 -0.17691 -0.06227 -0.17864 -0.06135 C -0.18003 -0.06088 -0.18142 -0.06065 -0.18281 -0.05996 C -0.18455 -0.05926 -0.18628 -0.05811 -0.18802 -0.05718 C -0.19531 -0.05417 -0.18923 -0.05811 -0.19739 -0.05301 C -0.20087 -0.05093 -0.20416 -0.04815 -0.20781 -0.04607 C -0.20955 -0.04514 -0.21146 -0.04468 -0.21302 -0.04329 C -0.21458 -0.04237 -0.21718 -0.03912 -0.21718 -0.03912 L -0.22864 -0.0169 C -0.23003 -0.00024 -0.23055 -0.00301 -0.2276 0.01782 C -0.22725 0.02013 -0.22552 0.02476 -0.22552 0.02476 L -0.21302 0.04282 C -0.21024 0.04467 -0.20746 0.04652 -0.20468 0.04838 C -0.20364 0.04884 -0.2026 0.04976 -0.20156 0.04976 C -0.1901 0.04976 -0.17864 0.04884 -0.16718 0.04838 C -0.16475 0.04791 -0.16232 0.04722 -0.15989 0.04699 C -0.15642 0.04629 -0.15295 0.04606 -0.14948 0.0456 C -0.14809 0.04513 -0.1467 0.04421 -0.14531 0.04421 C -0.14184 0.04375 -0.13837 0.04421 -0.13489 0.04421 L -0.12135 0.04421 L -0.10573 0.04004 C -0.10399 0.03958 -0.10225 0.03912 -0.10052 0.03865 L -0.09635 0.03726 C -0.09479 0.03588 -0.08923 0.03125 -0.08698 0.03032 C -0.08541 0.02939 -0.0835 0.02939 -0.08177 0.02893 C -0.08003 0.02754 -0.0783 0.02615 -0.07656 0.02476 C -0.07517 0.02338 -0.07396 0.02152 -0.07239 0.0206 C -0.07083 0.01921 -0.06718 0.01782 -0.06718 0.01782 L -0.05468 0.0081 C -0.05156 0.00625 -0.04843 0.00416 -0.04531 0.00254 C -0.04062 -0.00024 -0.04323 0.00208 -0.03698 -0.00024 C -0.03229 -0.00232 -0.03194 -0.00348 -0.0276 -0.00579 C -0.02187 -0.00926 -0.02274 -0.00764 -0.01718 -0.01274 C -0.01545 -0.01459 -0.01389 -0.0169 -0.01198 -0.01829 C -0.00173 -0.02662 -0.0118 -0.01505 -0.00156 -0.02524 C -0.00052 -0.02662 0.00035 -0.02848 0.00157 -0.0294 C 0.00243 -0.03033 0.00469 -0.03079 0.00469 -0.03079 L 0.01511 -0.04051 C 0.01858 -0.04375 0.0224 -0.0463 0.02552 -0.05024 C 0.02657 -0.05162 0.02743 -0.05348 0.02865 -0.0544 C 0.0382 -0.06366 0.02657 -0.04885 0.03802 -0.06274 C 0.04115 -0.0669 0.04393 -0.07176 0.0474 -0.07524 C 0.05087 -0.07894 0.054 -0.08334 0.05782 -0.08635 L 0.06302 -0.09051 L 0.09011 -0.10718 C 0.09323 -0.10857 0.09636 -0.10996 0.09948 -0.11135 C 0.10087 -0.11227 0.10209 -0.11366 0.10365 -0.11412 C 0.10521 -0.11505 0.10712 -0.11505 0.10886 -0.11551 C 0.11806 -0.11829 0.10729 -0.11621 0.12344 -0.11829 C 0.13351 -0.12176 0.12084 -0.1176 0.13282 -0.12107 C 0.1342 -0.12153 0.13542 -0.12246 0.13698 -0.12246 C 0.14167 -0.12338 0.1467 -0.12338 0.15157 -0.12385 C 0.15712 -0.12385 0.18611 -0.12408 0.19931 -0.12107 C 0.20052 -0.12084 0.20157 -0.12037 0.20243 -0.11968 L 0.20868 -0.11551 L 0.22118 -0.09607 C 0.22257 -0.08149 0.22222 -0.08797 0.22222 -0.07662 L 0.22222 -0.02107 C 0.22014 -0.01366 0.21962 -0.00926 0.21597 -0.00301 C 0.21511 -0.00162 0.21389 -0.00047 0.21285 0.00115 C 0.21111 0.0037 0.20938 0.00648 0.20764 0.00949 C 0.20695 0.01064 0.20556 0.01365 0.20556 0.01365 L 0.1816 0.05949 C 0.17917 0.06412 0.17795 0.07013 0.17431 0.07338 C 0.17327 0.0743 0.17222 0.075 0.17118 0.07615 C 0.1691 0.0787 0.16788 0.08333 0.16493 0.08449 C 0.1599 0.08611 0.16181 0.08449 0.15886 0.08865 L 0.14636 0.1081 C 0.14532 0.1118 0.14445 0.11551 0.14323 0.11921 C 0.14271 0.1206 0.1415 0.12176 0.14115 0.12338 C 0.14045 0.12592 0.14045 0.12893 0.14011 0.13171 C 0.13976 0.1331 0.13924 0.13426 0.13907 0.13588 C 0.13854 0.13842 0.13802 0.14421 0.13802 0.14421 L 0.13386 0.20115 " pathEditMode="relative" ptsTypes="AAAAAAAAAAAAAAAAAAAAAAA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0125 -0.03611 L -0.02813 -0.06111 C -0.02952 -0.06482 -0.0309 -0.06852 -0.03229 -0.07223 C -0.03299 -0.07361 -0.03438 -0.07639 -0.03438 -0.07616 L -0.04688 -0.10278 C -0.04583 -0.13704 -0.04583 -0.12315 -0.04583 -0.14445 L -0.04063 -0.16667 C -0.0382 -0.16899 -0.03559 -0.17084 -0.03333 -0.17361 C -0.03143 -0.17593 -0.03056 -0.18079 -0.02917 -0.18334 C -0.02847 -0.18496 -0.02708 -0.18588 -0.02604 -0.1875 C -0.01875 -0.19908 -0.02639 -0.18866 -0.02083 -0.19584 L -0.00521 -0.21528 C -0.00243 -0.21713 1.66667E-6 -0.21968 0.00312 -0.22084 C 0.00677 -0.22199 0.01076 -0.22153 0.01458 -0.22223 C 0.01667 -0.22246 0.01875 -0.22292 0.02083 -0.22361 C 0.02187 -0.22385 0.02274 -0.22477 0.02396 -0.225 C 0.02691 -0.22524 0.03021 -0.225 0.03333 -0.225 L 0.04375 -0.225 C 0.04687 -0.22454 0.0566 -0.22315 0.06042 -0.22223 C 0.06146 -0.22199 0.06232 -0.22107 0.06354 -0.22084 C 0.06753 -0.21945 0.07187 -0.21875 0.07604 -0.21806 L 0.08021 -0.21528 L 0.09583 -0.2 L 0.10729 -0.18889 C 0.10868 -0.1875 0.11146 -0.18473 0.11146 -0.18449 C 0.11215 -0.18287 0.11267 -0.18102 0.11354 -0.17917 C 0.11406 -0.17778 0.11562 -0.175 0.11562 -0.17477 L 0.11979 -0.14167 C 0.11788 -0.12801 0.11962 -0.12778 0.11354 -0.11945 C 0.11215 -0.11783 0.11076 -0.11667 0.10937 -0.11528 C 0.10833 -0.11436 0.10625 -0.1125 0.10625 -0.11227 L 0.07917 -0.06528 C 0.07639 -0.0625 0.07344 -0.05973 0.07083 -0.05695 C 0.06962 -0.05556 0.06892 -0.05371 0.06771 -0.05278 C 0.06667 -0.05186 0.06545 -0.05186 0.06458 -0.05139 C 0.06267 -0.05047 0.06094 -0.04954 0.05937 -0.04861 C 0.05781 -0.04769 0.0566 -0.04653 0.05521 -0.04584 C 0.05104 -0.04375 0.04687 -0.04121 0.04271 -0.04028 L 0.03646 -0.03889 L 0.00729 -0.01389 C 0.00417 -0.01158 0.00121 -0.00857 -0.00208 -0.00695 C -0.00417 -0.00579 -0.00643 -0.00625 -0.00833 -0.00556 C -0.01302 -0.00394 -0.01458 -0.00209 -0.01875 -0.00139 C -0.02188 -0.0007 -0.025 -0.00047 -0.02813 3.7037E-6 L -0.03229 0.00139 L -0.05521 0.01805 C -0.05729 0.02176 -0.05938 0.02569 -0.06146 0.02916 C -0.0625 0.03078 -0.06389 0.03171 -0.06458 0.03333 C -0.06528 0.03472 -0.06511 0.03634 -0.06563 0.0375 C -0.06649 0.03958 -0.06771 0.0412 -0.06875 0.04305 C -0.0691 0.04537 -0.06945 0.04791 -0.06979 0.05 C -0.07205 0.06088 -0.07188 0.05509 -0.07188 0.05972 L -0.06979 0.08333 C -0.0632 0.09398 -0.06649 0.0912 -0.06146 0.09444 L -0.05 0.10277 L -0.03125 0.10277 L -0.01354 0.10416 L 0.03229 0.10555 L 0.05833 0.11527 C 0.06146 0.11713 0.06458 0.11875 0.06771 0.12083 C 0.06979 0.12245 0.07187 0.12453 0.07396 0.12639 L 0.07708 0.12916 L 0.08021 0.15139 C 0.07986 0.15833 0.07986 0.16551 0.07917 0.17222 C 0.07882 0.1743 0.07778 0.17615 0.07708 0.17777 C 0.07517 0.18194 0.07517 0.18171 0.07292 0.18472 L 0.06875 0.2125 C 0.0691 0.21851 0.06927 0.22476 0.06979 0.23055 C 0.06996 0.2331 0.07118 0.24051 0.07187 0.24305 C 0.07205 0.24467 0.07257 0.24583 0.07292 0.24722 C 0.07292 0.24861 0.07292 0.25 0.07292 0.25139 L 0.07083 0.28078 " pathEditMode="relative" rAng="0" ptsTypes="AAAAAAAAAAAAAAAAA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8" y="277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6.2963E-6 L 2.5E-6 -6.2963E-6 L -0.01042 -0.00834 L -0.03438 -0.02084 C -0.03715 -0.02408 -0.04011 -0.02709 -0.04271 -0.03056 C -0.04583 -0.03473 -0.04792 -0.03959 -0.05104 -0.04306 C -0.05573 -0.04839 -0.06094 -0.05232 -0.06563 -0.05695 C -0.06684 -0.05834 -0.06875 -0.06112 -0.06875 -0.06112 L -0.075 -0.06806 C -0.0783 -0.08126 -0.07865 -0.08172 -0.08125 -0.09584 C -0.08212 -0.10001 -0.08247 -0.1044 -0.08333 -0.10834 C -0.0842 -0.11227 -0.08542 -0.11575 -0.08646 -0.11945 L -0.0875 -0.12778 L -0.0875 -0.15278 C -0.08264 -0.16112 -0.07952 -0.17176 -0.07292 -0.17778 C -0.07049 -0.1801 -0.06823 -0.18264 -0.06563 -0.18473 C -0.06441 -0.18589 -0.06146 -0.18751 -0.06146 -0.18751 L -0.02813 -0.21251 C -0.02257 -0.21389 -0.01719 -0.21667 -0.01146 -0.21667 L 0.04583 -0.21528 L 0.06458 -0.20278 C 0.06753 -0.19746 0.07222 -0.19051 0.07396 -0.18334 C 0.075 -0.17848 0.075 -0.17547 0.075 -0.17084 L 0.06771 -0.11251 C 0.06267 -0.1044 0.05851 -0.09514 0.05104 -0.09028 C 0.04496 -0.08681 0.03837 -0.08496 0.03229 -0.08195 C 0.01875 -0.07593 0.025 -0.07639 0.01667 -0.07639 L -0.01458 -0.04723 C -0.01823 -0.04399 -0.03316 -0.02825 -0.03958 -0.02639 L -0.04479 -0.02501 C -0.04618 -0.02408 -0.04757 -0.02315 -0.04896 -0.02223 C -0.05208 -0.02038 -0.05833 -0.01667 -0.05833 -0.01667 L -0.07708 0.02083 C -0.07813 0.03286 -0.07761 0.03217 -0.07917 0.04166 C -0.07952 0.04351 -0.08021 0.04722 -0.08021 0.04722 L -0.08021 0.07361 C -0.07882 0.07731 -0.0783 0.08171 -0.07604 0.08472 C -0.07396 0.08749 -0.07066 0.08842 -0.06771 0.09027 C -0.06094 0.09398 -0.05695 0.09606 -0.05 0.10138 C -0.04792 0.103 -0.04601 0.10509 -0.04375 0.10694 C -0.04254 0.10786 -0.03958 0.10972 -0.03958 0.10972 L -0.02917 0.11805 C -0.00851 0.1206 -0.0224 0.11944 0.0125 0.11944 L 0.03021 0.11944 L 0.05208 0.11527 C 0.05469 0.11458 0.05746 0.11411 0.06042 0.11388 C 0.06302 0.11365 0.06597 0.11388 0.06875 0.11388 L 0.11875 0.12083 C 0.12257 0.12222 0.12639 0.12314 0.13021 0.12499 C 0.13264 0.12592 0.13663 0.12939 0.13854 0.13194 C 0.13941 0.1331 0.13993 0.13472 0.14062 0.13611 L 0.13958 0.14999 L 0.125 0.18472 C 0.12048 0.21458 0.12482 0.18402 0.12187 0.20972 C 0.12153 0.21203 0.12083 0.21666 0.12083 0.21666 L 0.11771 0.25416 " pathEditMode="relative" ptsTypes="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5E-6 -4.07407E-6 L -0.07917 -0.00139 C -0.08229 0.00047 -0.08542 0.00232 -0.08854 0.00417 C -0.09445 0.00718 -0.09601 0.00695 -0.10208 0.00973 C -0.10382 0.01042 -0.10556 0.01158 -0.10729 0.0125 C -0.10868 0.01297 -0.11007 0.0132 -0.11146 0.01389 C -0.1132 0.01459 -0.11493 0.01574 -0.11667 0.01667 C -0.12396 0.01968 -0.11788 0.01574 -0.12604 0.02084 C -0.12952 0.02292 -0.13281 0.0257 -0.13646 0.02778 C -0.1382 0.02871 -0.14011 0.02917 -0.14167 0.03056 C -0.14323 0.03148 -0.14583 0.03473 -0.14583 0.03473 L -0.15729 0.05695 C -0.15868 0.07361 -0.1592 0.07084 -0.15625 0.09167 C -0.1559 0.09398 -0.15417 0.09861 -0.15417 0.09861 L -0.14167 0.11667 C -0.13889 0.11852 -0.13611 0.12037 -0.13333 0.12223 C -0.13229 0.12269 -0.13125 0.12361 -0.13021 0.12361 C -0.11875 0.12361 -0.10729 0.12269 -0.09583 0.12223 C -0.0934 0.12176 -0.09097 0.12107 -0.08854 0.12084 C -0.08507 0.12014 -0.0816 0.11991 -0.07813 0.11945 C -0.07674 0.11898 -0.07535 0.11806 -0.07396 0.11806 C -0.07049 0.1176 -0.06702 0.11806 -0.06354 0.11806 L -0.05 0.11806 L -0.03438 0.11389 C -0.03264 0.11343 -0.0309 0.11297 -0.02917 0.1125 L -0.025 0.11111 C -0.02344 0.10973 -0.01788 0.1051 -0.01563 0.10417 C -0.01406 0.10324 -0.01215 0.10324 -0.01042 0.10278 C -0.00868 0.10139 -0.00695 0.1 -0.00521 0.09861 C -0.00382 0.09723 -0.00261 0.09537 -0.00104 0.09445 C 0.00052 0.09306 0.00418 0.09167 0.00418 0.09167 L 0.01668 0.08195 C 0.0198 0.0801 0.02293 0.07801 0.02605 0.07639 C 0.03074 0.07361 0.02813 0.07593 0.03438 0.07361 C 0.03907 0.07153 0.03942 0.07037 0.04376 0.06806 C 0.04949 0.06459 0.04862 0.06621 0.05418 0.06111 C 0.05591 0.05926 0.05747 0.05695 0.05938 0.05556 C 0.06963 0.04723 0.05956 0.0588 0.0698 0.04861 C 0.07084 0.04723 0.07171 0.04537 0.07293 0.04445 C 0.07379 0.04352 0.07605 0.04306 0.07605 0.04306 L 0.08647 0.03334 C 0.08994 0.0301 0.09376 0.02755 0.09688 0.02361 C 0.09793 0.02223 0.09879 0.02037 0.10001 0.01945 C 0.10956 0.01019 0.09793 0.025 0.10938 0.01111 C 0.11251 0.00695 0.11529 0.00209 0.11876 -0.00139 C 0.12223 -0.00509 0.12536 -0.00949 0.12918 -0.0125 L 0.13438 -0.01666 L 0.16147 -0.03333 C 0.16459 -0.03472 0.16772 -0.03611 0.17084 -0.0375 C 0.17223 -0.03842 0.17345 -0.03981 0.17501 -0.04027 C 0.17657 -0.0412 0.17848 -0.0412 0.18022 -0.04166 C 0.18942 -0.04444 0.17865 -0.04236 0.1948 -0.04444 C 0.20487 -0.04791 0.1922 -0.04375 0.20418 -0.04722 C 0.20556 -0.04768 0.20678 -0.04861 0.20834 -0.04861 C 0.21303 -0.04953 0.21806 -0.04953 0.22293 -0.05 C 0.22848 -0.05 0.25747 -0.05023 0.27067 -0.04722 C 0.27188 -0.04699 0.27293 -0.04652 0.27379 -0.04583 L 0.28004 -0.04166 L 0.29254 -0.02222 C 0.29393 -0.00764 0.29358 -0.01412 0.29358 -0.00277 L 0.29358 0.05278 C 0.2915 0.06019 0.29098 0.06459 0.28733 0.07084 C 0.28647 0.07223 0.28525 0.07338 0.28421 0.075 C 0.28247 0.07755 0.28074 0.08033 0.279 0.08334 C 0.27831 0.08449 0.27692 0.0875 0.27692 0.0875 L 0.25296 0.13334 C 0.25053 0.13797 0.24931 0.14398 0.24567 0.14723 C 0.24463 0.14815 0.24358 0.14885 0.24254 0.15 C 0.24046 0.15255 0.23924 0.15718 0.23629 0.15834 C 0.23126 0.15996 0.23317 0.15834 0.23022 0.1625 L 0.21772 0.18195 C 0.21668 0.18565 0.21581 0.18936 0.21459 0.19306 C 0.21407 0.19445 0.21286 0.19561 0.21251 0.19723 C 0.21181 0.19977 0.21181 0.20278 0.21147 0.20556 C 0.21112 0.20695 0.2106 0.20811 0.21043 0.20973 C 0.2099 0.21227 0.20938 0.21806 0.20938 0.21806 L 0.20522 0.275 " pathEditMode="relative" ptsTypes="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alex-web.gr/assets/images/work/treasureChest_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877526"/>
            <a:ext cx="2112658" cy="2112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X"/>
          <p:cNvGrpSpPr/>
          <p:nvPr/>
        </p:nvGrpSpPr>
        <p:grpSpPr>
          <a:xfrm>
            <a:off x="7806577" y="4199814"/>
            <a:ext cx="1053641" cy="744017"/>
            <a:chOff x="7380312" y="3849078"/>
            <a:chExt cx="1053641" cy="744017"/>
          </a:xfrm>
        </p:grpSpPr>
        <p:pic>
          <p:nvPicPr>
            <p:cNvPr id="4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X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6" name="W"/>
          <p:cNvGrpSpPr/>
          <p:nvPr/>
        </p:nvGrpSpPr>
        <p:grpSpPr>
          <a:xfrm>
            <a:off x="7268500" y="4223982"/>
            <a:ext cx="1061976" cy="744017"/>
            <a:chOff x="6675492" y="3772778"/>
            <a:chExt cx="1061976" cy="744017"/>
          </a:xfrm>
        </p:grpSpPr>
        <p:pic>
          <p:nvPicPr>
            <p:cNvPr id="7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W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9" name="T"/>
          <p:cNvGrpSpPr/>
          <p:nvPr/>
        </p:nvGrpSpPr>
        <p:grpSpPr>
          <a:xfrm>
            <a:off x="7020272" y="3717032"/>
            <a:ext cx="1061976" cy="744017"/>
            <a:chOff x="6675492" y="3772778"/>
            <a:chExt cx="1061976" cy="744017"/>
          </a:xfrm>
        </p:grpSpPr>
        <p:pic>
          <p:nvPicPr>
            <p:cNvPr id="10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Box 10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T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12" name="U"/>
          <p:cNvGrpSpPr/>
          <p:nvPr/>
        </p:nvGrpSpPr>
        <p:grpSpPr>
          <a:xfrm>
            <a:off x="7550014" y="3690218"/>
            <a:ext cx="1053641" cy="744017"/>
            <a:chOff x="7380312" y="3849078"/>
            <a:chExt cx="1053641" cy="744017"/>
          </a:xfrm>
        </p:grpSpPr>
        <p:pic>
          <p:nvPicPr>
            <p:cNvPr id="13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Box 13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U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15" name="V"/>
          <p:cNvGrpSpPr/>
          <p:nvPr/>
        </p:nvGrpSpPr>
        <p:grpSpPr>
          <a:xfrm>
            <a:off x="6703187" y="4212807"/>
            <a:ext cx="744017" cy="744017"/>
            <a:chOff x="5876455" y="3849079"/>
            <a:chExt cx="744017" cy="744017"/>
          </a:xfrm>
        </p:grpSpPr>
        <p:pic>
          <p:nvPicPr>
            <p:cNvPr id="16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/>
            <p:cNvSpPr txBox="1"/>
            <p:nvPr/>
          </p:nvSpPr>
          <p:spPr>
            <a:xfrm>
              <a:off x="6008538" y="3959476"/>
              <a:ext cx="4267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V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19" name="S"/>
          <p:cNvGrpSpPr/>
          <p:nvPr/>
        </p:nvGrpSpPr>
        <p:grpSpPr>
          <a:xfrm>
            <a:off x="6548869" y="3717032"/>
            <a:ext cx="744017" cy="744017"/>
            <a:chOff x="5876455" y="3849079"/>
            <a:chExt cx="744017" cy="744017"/>
          </a:xfrm>
        </p:grpSpPr>
        <p:pic>
          <p:nvPicPr>
            <p:cNvPr id="20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6008538" y="3959476"/>
              <a:ext cx="4331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S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22" name="Овальная выноска 21"/>
          <p:cNvSpPr/>
          <p:nvPr/>
        </p:nvSpPr>
        <p:spPr>
          <a:xfrm>
            <a:off x="4097621" y="0"/>
            <a:ext cx="3294659" cy="1279704"/>
          </a:xfrm>
          <a:prstGeom prst="wedgeEllipseCallout">
            <a:avLst/>
          </a:prstGeom>
          <a:gradFill>
            <a:gsLst>
              <a:gs pos="0">
                <a:schemeClr val="accent3">
                  <a:shade val="51000"/>
                  <a:satMod val="130000"/>
                  <a:alpha val="41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Do the task and then you’ll get </a:t>
            </a:r>
          </a:p>
          <a:p>
            <a:pPr algn="ctr"/>
            <a:r>
              <a:rPr 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the money!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3" name="Рисунок 22">
            <a:hlinkClick r:id="" action="ppaction://hlinkshowjump?jump=nextslide"/>
          </p:cNvPr>
          <p:cNvPicPr>
            <a:picLocks noChangeAspect="1"/>
          </p:cNvPicPr>
          <p:nvPr/>
        </p:nvPicPr>
        <p:blipFill rotWithShape="1">
          <a:blip r:embed="rId5">
            <a:duotone>
              <a:prstClr val="black"/>
              <a:srgbClr val="92D05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42" b="89766" l="3324" r="49560"/>
                    </a14:imgEffect>
                    <a14:imgEffect>
                      <a14:colorTemperature colorTemp="1500"/>
                    </a14:imgEffect>
                    <a14:imgEffect>
                      <a14:saturation sat="98000"/>
                    </a14:imgEffect>
                    <a14:imgEffect>
                      <a14:brightnessContrast bright="30000"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207"/>
          <a:stretch/>
        </p:blipFill>
        <p:spPr>
          <a:xfrm>
            <a:off x="3358777" y="2525042"/>
            <a:ext cx="2376264" cy="3127993"/>
          </a:xfrm>
          <a:prstGeom prst="rect">
            <a:avLst/>
          </a:prstGeom>
          <a:noFill/>
        </p:spPr>
      </p:pic>
      <p:sp>
        <p:nvSpPr>
          <p:cNvPr id="25" name="Управляющая кнопка: домой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8412BC08-79E8-43A7-9528-A6AF6882EE59}"/>
              </a:ext>
            </a:extLst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B71C133D-7EC5-F5A3-599A-49E28B9197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5861" y="2303373"/>
            <a:ext cx="2583704" cy="339627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EC9E8F64-77B6-59CC-01FA-B097BF18E0FF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3154049" y="2199199"/>
            <a:ext cx="2740352" cy="3604617"/>
          </a:xfrm>
          <a:prstGeom prst="rect">
            <a:avLst/>
          </a:prstGeom>
        </p:spPr>
      </p:pic>
      <p:pic>
        <p:nvPicPr>
          <p:cNvPr id="18" name="witch" descr="http://clipart-library.com/new_gallery/113-1130522_witchcraft-witch-clipart-png.png">
            <a:hlinkClick r:id="" action="ppaction://noaction">
              <a:snd r:embed="rId9" name="witch-cackle-laughter_gj5bbrvu.wav"/>
            </a:hlinkClick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3917" y="1118951"/>
            <a:ext cx="2376264" cy="248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Управляющая кнопка: в конец 2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7DDCCEE6-7E0A-BAE4-4608-14B13FCAD1DF}"/>
              </a:ext>
            </a:extLst>
          </p:cNvPr>
          <p:cNvSpPr/>
          <p:nvPr/>
        </p:nvSpPr>
        <p:spPr>
          <a:xfrm>
            <a:off x="11070" y="6453336"/>
            <a:ext cx="609024" cy="404664"/>
          </a:xfrm>
          <a:prstGeom prst="actionButtonEnd">
            <a:avLst/>
          </a:prstGeom>
          <a:solidFill>
            <a:srgbClr val="FBFCCC">
              <a:alpha val="0"/>
            </a:srgb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4261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195736" y="44624"/>
            <a:ext cx="3096344" cy="648072"/>
          </a:xfrm>
          <a:prstGeom prst="roundRect">
            <a:avLst/>
          </a:prstGeom>
          <a:solidFill>
            <a:srgbClr val="E5F1C7"/>
          </a:solidFill>
          <a:ln>
            <a:solidFill>
              <a:srgbClr val="F0A5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5">
                    <a:lumMod val="25000"/>
                  </a:schemeClr>
                </a:solidFill>
              </a:rPr>
              <a:t>Choose the correct word</a:t>
            </a:r>
            <a:endParaRPr lang="ru-RU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" name="sheep">
            <a:hlinkClick r:id="" action="ppaction://noaction">
              <a:snd r:embed="rId11" name="applause.wav"/>
            </a:hlinkClick>
          </p:cNvPr>
          <p:cNvSpPr/>
          <p:nvPr/>
        </p:nvSpPr>
        <p:spPr>
          <a:xfrm>
            <a:off x="557832" y="3706022"/>
            <a:ext cx="1583492" cy="556828"/>
          </a:xfrm>
          <a:prstGeom prst="snip2DiagRect">
            <a:avLst/>
          </a:prstGeom>
          <a:solidFill>
            <a:srgbClr val="EDCBEE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10000"/>
                  </a:schemeClr>
                </a:solidFill>
              </a:rPr>
              <a:t>sheep</a:t>
            </a:r>
            <a:endParaRPr lang="ru-RU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4" name="ship"/>
          <p:cNvSpPr/>
          <p:nvPr/>
        </p:nvSpPr>
        <p:spPr>
          <a:xfrm>
            <a:off x="593494" y="5299420"/>
            <a:ext cx="1583492" cy="556828"/>
          </a:xfrm>
          <a:prstGeom prst="snip2DiagRect">
            <a:avLst/>
          </a:prstGeom>
          <a:solidFill>
            <a:srgbClr val="EDCBEE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10000"/>
                  </a:schemeClr>
                </a:solidFill>
              </a:rPr>
              <a:t>ship</a:t>
            </a:r>
            <a:endParaRPr lang="ru-RU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5" name="shop"/>
          <p:cNvSpPr/>
          <p:nvPr/>
        </p:nvSpPr>
        <p:spPr>
          <a:xfrm>
            <a:off x="593494" y="4488930"/>
            <a:ext cx="1512168" cy="556828"/>
          </a:xfrm>
          <a:prstGeom prst="snip2DiagRect">
            <a:avLst/>
          </a:prstGeom>
          <a:solidFill>
            <a:srgbClr val="EDCBEE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10000"/>
                  </a:schemeClr>
                </a:solidFill>
              </a:rPr>
              <a:t>shop</a:t>
            </a:r>
            <a:endParaRPr lang="ru-RU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10000"/>
                </a:schemeClr>
              </a:solidFill>
            </a:endParaRPr>
          </a:p>
        </p:txBody>
      </p:sp>
      <p:pic>
        <p:nvPicPr>
          <p:cNvPr id="6" name="sheep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 cstate="print"/>
          <a:stretch>
            <a:fillRect/>
          </a:stretch>
        </p:blipFill>
        <p:spPr>
          <a:xfrm>
            <a:off x="993688" y="2952112"/>
            <a:ext cx="556828" cy="556828"/>
          </a:xfrm>
          <a:prstGeom prst="rect">
            <a:avLst/>
          </a:prstGeom>
          <a:solidFill>
            <a:srgbClr val="EDCBEE"/>
          </a:solidFill>
          <a:ln>
            <a:solidFill>
              <a:srgbClr val="89A4A7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474" b="89474" l="5882" r="94958">
                        <a14:backgroundMark x1="52101" y1="68421" x2="52101" y2="68421"/>
                        <a14:backgroundMark x1="47899" y1="73684" x2="47899" y2="73684"/>
                        <a14:backgroundMark x1="41176" y1="72632" x2="41176" y2="7263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6397" y="1021966"/>
            <a:ext cx="2443085" cy="1950360"/>
          </a:xfrm>
          <a:prstGeom prst="rect">
            <a:avLst/>
          </a:prstGeom>
        </p:spPr>
      </p:pic>
      <p:pic>
        <p:nvPicPr>
          <p:cNvPr id="8" name="queen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28607" y="2962220"/>
            <a:ext cx="609600" cy="609600"/>
          </a:xfrm>
          <a:prstGeom prst="rect">
            <a:avLst/>
          </a:prstGeom>
        </p:spPr>
      </p:pic>
      <p:sp>
        <p:nvSpPr>
          <p:cNvPr id="9" name="swim"/>
          <p:cNvSpPr/>
          <p:nvPr/>
        </p:nvSpPr>
        <p:spPr>
          <a:xfrm>
            <a:off x="2793900" y="3691720"/>
            <a:ext cx="1583492" cy="556828"/>
          </a:xfrm>
          <a:prstGeom prst="snip2DiagRect">
            <a:avLst/>
          </a:prstGeom>
          <a:solidFill>
            <a:srgbClr val="D6F4FE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10000"/>
                  </a:schemeClr>
                </a:solidFill>
              </a:rPr>
              <a:t>swim</a:t>
            </a:r>
            <a:endParaRPr lang="ru-RU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10" name="queen">
            <a:hlinkClick r:id="" action="ppaction://noaction">
              <a:snd r:embed="rId11" name="applause.wav"/>
            </a:hlinkClick>
          </p:cNvPr>
          <p:cNvSpPr/>
          <p:nvPr/>
        </p:nvSpPr>
        <p:spPr>
          <a:xfrm>
            <a:off x="2793900" y="4507054"/>
            <a:ext cx="1616708" cy="538704"/>
          </a:xfrm>
          <a:prstGeom prst="snip2DiagRect">
            <a:avLst/>
          </a:prstGeom>
          <a:solidFill>
            <a:srgbClr val="D6F4FE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10000"/>
                  </a:schemeClr>
                </a:solidFill>
              </a:rPr>
              <a:t>queen</a:t>
            </a:r>
            <a:endParaRPr lang="ru-RU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11" name="cue"/>
          <p:cNvSpPr/>
          <p:nvPr/>
        </p:nvSpPr>
        <p:spPr>
          <a:xfrm>
            <a:off x="2810508" y="5299420"/>
            <a:ext cx="1583492" cy="556828"/>
          </a:xfrm>
          <a:prstGeom prst="snip2DiagRect">
            <a:avLst/>
          </a:prstGeom>
          <a:solidFill>
            <a:srgbClr val="D6F4FE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10000"/>
                  </a:schemeClr>
                </a:solidFill>
              </a:rPr>
              <a:t>cue</a:t>
            </a:r>
            <a:endParaRPr lang="ru-RU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10000"/>
                </a:schemeClr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235" b="100000" l="0" r="100000">
                        <a14:backgroundMark x1="15116" y1="22222" x2="15116" y2="22222"/>
                        <a14:backgroundMark x1="10465" y1="46914" x2="10465" y2="46914"/>
                        <a14:backgroundMark x1="5814" y1="62346" x2="5814" y2="62346"/>
                        <a14:backgroundMark x1="3488" y1="77160" x2="3488" y2="77160"/>
                        <a14:backgroundMark x1="2326" y1="82099" x2="2326" y2="8209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02104" y="661471"/>
            <a:ext cx="1233492" cy="2323556"/>
          </a:xfrm>
          <a:prstGeom prst="rect">
            <a:avLst/>
          </a:prstGeom>
        </p:spPr>
      </p:pic>
      <p:sp>
        <p:nvSpPr>
          <p:cNvPr id="13" name="glass">
            <a:hlinkClick r:id="" action="ppaction://noaction">
              <a:snd r:embed="rId11" name="applause.wav"/>
            </a:hlinkClick>
          </p:cNvPr>
          <p:cNvSpPr/>
          <p:nvPr/>
        </p:nvSpPr>
        <p:spPr>
          <a:xfrm>
            <a:off x="4750002" y="3714002"/>
            <a:ext cx="1615937" cy="540868"/>
          </a:xfrm>
          <a:prstGeom prst="snip2DiagRect">
            <a:avLst/>
          </a:prstGeom>
          <a:solidFill>
            <a:srgbClr val="FBFCCC"/>
          </a:solidFill>
          <a:ln>
            <a:solidFill>
              <a:srgbClr val="89A4A7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10000"/>
                  </a:schemeClr>
                </a:solidFill>
              </a:rPr>
              <a:t>glass</a:t>
            </a:r>
            <a:endParaRPr lang="ru-RU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15" name="class"/>
          <p:cNvSpPr/>
          <p:nvPr/>
        </p:nvSpPr>
        <p:spPr>
          <a:xfrm>
            <a:off x="4763817" y="4514800"/>
            <a:ext cx="1616707" cy="556828"/>
          </a:xfrm>
          <a:prstGeom prst="snip2DiagRect">
            <a:avLst/>
          </a:prstGeom>
          <a:solidFill>
            <a:srgbClr val="FBFCCC"/>
          </a:solidFill>
          <a:ln>
            <a:solidFill>
              <a:srgbClr val="89A4A7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10000"/>
                  </a:schemeClr>
                </a:solidFill>
              </a:rPr>
              <a:t>class</a:t>
            </a:r>
            <a:endParaRPr lang="ru-RU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16" name="bless"/>
          <p:cNvSpPr/>
          <p:nvPr/>
        </p:nvSpPr>
        <p:spPr>
          <a:xfrm>
            <a:off x="4750002" y="5299420"/>
            <a:ext cx="1616707" cy="556828"/>
          </a:xfrm>
          <a:prstGeom prst="snip2DiagRect">
            <a:avLst/>
          </a:prstGeom>
          <a:solidFill>
            <a:srgbClr val="FBFCCC"/>
          </a:solidFill>
          <a:ln>
            <a:solidFill>
              <a:srgbClr val="89A4A7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10000"/>
                  </a:schemeClr>
                </a:solidFill>
              </a:rPr>
              <a:t>bless</a:t>
            </a:r>
            <a:endParaRPr lang="ru-RU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10000"/>
                </a:schemeClr>
              </a:solidFill>
            </a:endParaRPr>
          </a:p>
        </p:txBody>
      </p:sp>
      <p:pic>
        <p:nvPicPr>
          <p:cNvPr id="17" name="glas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176456" y="2954572"/>
            <a:ext cx="609600" cy="6096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9929" b="97163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39305" y="513466"/>
            <a:ext cx="1793635" cy="2529028"/>
          </a:xfrm>
          <a:prstGeom prst="rect">
            <a:avLst/>
          </a:prstGeom>
        </p:spPr>
      </p:pic>
      <p:pic>
        <p:nvPicPr>
          <p:cNvPr id="19" name="thumb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092280" y="2986377"/>
            <a:ext cx="609600" cy="609600"/>
          </a:xfrm>
          <a:prstGeom prst="rect">
            <a:avLst/>
          </a:prstGeom>
        </p:spPr>
      </p:pic>
      <p:sp>
        <p:nvSpPr>
          <p:cNvPr id="20" name="some"/>
          <p:cNvSpPr/>
          <p:nvPr/>
        </p:nvSpPr>
        <p:spPr>
          <a:xfrm>
            <a:off x="6738549" y="3706022"/>
            <a:ext cx="1490464" cy="540868"/>
          </a:xfrm>
          <a:prstGeom prst="snip2DiagRect">
            <a:avLst/>
          </a:prstGeom>
          <a:solidFill>
            <a:srgbClr val="92D050"/>
          </a:solidFill>
          <a:ln>
            <a:solidFill>
              <a:srgbClr val="89A4A7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10000"/>
                  </a:schemeClr>
                </a:solidFill>
              </a:rPr>
              <a:t>some</a:t>
            </a:r>
            <a:endParaRPr lang="ru-RU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21" name="thumb">
            <a:hlinkClick r:id="" action="ppaction://noaction">
              <a:snd r:embed="rId11" name="applause.wav"/>
            </a:hlinkClick>
          </p:cNvPr>
          <p:cNvSpPr/>
          <p:nvPr/>
        </p:nvSpPr>
        <p:spPr>
          <a:xfrm>
            <a:off x="6794892" y="5276318"/>
            <a:ext cx="1490464" cy="553405"/>
          </a:xfrm>
          <a:prstGeom prst="snip2DiagRect">
            <a:avLst/>
          </a:prstGeom>
          <a:solidFill>
            <a:srgbClr val="92D050"/>
          </a:solidFill>
          <a:ln>
            <a:solidFill>
              <a:srgbClr val="89A4A7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10000"/>
                  </a:schemeClr>
                </a:solidFill>
              </a:rPr>
              <a:t>thumb</a:t>
            </a:r>
            <a:endParaRPr lang="ru-RU" sz="28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22" name="plum"/>
          <p:cNvSpPr/>
          <p:nvPr/>
        </p:nvSpPr>
        <p:spPr>
          <a:xfrm>
            <a:off x="6787859" y="4466980"/>
            <a:ext cx="1490464" cy="604648"/>
          </a:xfrm>
          <a:prstGeom prst="snip2DiagRect">
            <a:avLst/>
          </a:prstGeom>
          <a:solidFill>
            <a:srgbClr val="92D050"/>
          </a:solidFill>
          <a:ln>
            <a:solidFill>
              <a:srgbClr val="89A4A7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1">
                    <a:lumMod val="10000"/>
                  </a:schemeClr>
                </a:solidFill>
              </a:rPr>
              <a:t>plum</a:t>
            </a:r>
            <a:endParaRPr lang="ru-RU" sz="32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chemeClr val="accent1">
                  <a:lumMod val="10000"/>
                </a:schemeClr>
              </a:solidFill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9701" b="100000" l="9774" r="8947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66387" y="577839"/>
            <a:ext cx="2547474" cy="2566627"/>
          </a:xfrm>
          <a:prstGeom prst="rect">
            <a:avLst/>
          </a:prstGeom>
        </p:spPr>
      </p:pic>
      <p:sp>
        <p:nvSpPr>
          <p:cNvPr id="24" name="Скругленный прямоугольник 23">
            <a:hlinkClick r:id="rId21" action="ppaction://hlinksldjump"/>
          </p:cNvPr>
          <p:cNvSpPr/>
          <p:nvPr/>
        </p:nvSpPr>
        <p:spPr>
          <a:xfrm>
            <a:off x="7236296" y="6159470"/>
            <a:ext cx="1800200" cy="648072"/>
          </a:xfrm>
          <a:prstGeom prst="roundRect">
            <a:avLst/>
          </a:prstGeom>
          <a:solidFill>
            <a:srgbClr val="F0A5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Great job!!!</a:t>
            </a:r>
            <a:endParaRPr lang="ru-RU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14" name="Управляющая кнопка: домой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C5C25CD0-EDE9-46B3-90A5-D6536FA91179}"/>
              </a:ext>
            </a:extLst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9916209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997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858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10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1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9" grpId="0" animBg="1"/>
      <p:bldP spid="10" grpId="0" animBg="1"/>
      <p:bldP spid="11" grpId="0" animBg="1"/>
      <p:bldP spid="13" grpId="0" animBg="1"/>
      <p:bldP spid="15" grpId="0" animBg="1"/>
      <p:bldP spid="16" grpId="0" animBg="1"/>
      <p:bldP spid="20" grpId="0" animBg="1"/>
      <p:bldP spid="21" grpId="0" animBg="1"/>
      <p:bldP spid="22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"/>
          <p:cNvGrpSpPr/>
          <p:nvPr/>
        </p:nvGrpSpPr>
        <p:grpSpPr>
          <a:xfrm>
            <a:off x="5876455" y="3849079"/>
            <a:ext cx="744017" cy="744017"/>
            <a:chOff x="5876455" y="3849079"/>
            <a:chExt cx="744017" cy="744017"/>
          </a:xfrm>
        </p:grpSpPr>
        <p:pic>
          <p:nvPicPr>
            <p:cNvPr id="20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6008538" y="3959476"/>
              <a:ext cx="4331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S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22" name="H"/>
          <p:cNvGrpSpPr/>
          <p:nvPr/>
        </p:nvGrpSpPr>
        <p:grpSpPr>
          <a:xfrm>
            <a:off x="6675492" y="3772778"/>
            <a:ext cx="1061976" cy="744017"/>
            <a:chOff x="6675492" y="3772778"/>
            <a:chExt cx="1061976" cy="744017"/>
          </a:xfrm>
        </p:grpSpPr>
        <p:pic>
          <p:nvPicPr>
            <p:cNvPr id="23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Box 23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T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25" name="I"/>
          <p:cNvGrpSpPr/>
          <p:nvPr/>
        </p:nvGrpSpPr>
        <p:grpSpPr>
          <a:xfrm>
            <a:off x="7407448" y="3546609"/>
            <a:ext cx="1053641" cy="744017"/>
            <a:chOff x="7380312" y="3849078"/>
            <a:chExt cx="1053641" cy="744017"/>
          </a:xfrm>
        </p:grpSpPr>
        <p:pic>
          <p:nvPicPr>
            <p:cNvPr id="26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Box 26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U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28" name="J"/>
          <p:cNvGrpSpPr/>
          <p:nvPr/>
        </p:nvGrpSpPr>
        <p:grpSpPr>
          <a:xfrm>
            <a:off x="6444208" y="4307631"/>
            <a:ext cx="744017" cy="744017"/>
            <a:chOff x="5876455" y="3849079"/>
            <a:chExt cx="744017" cy="744017"/>
          </a:xfrm>
        </p:grpSpPr>
        <p:pic>
          <p:nvPicPr>
            <p:cNvPr id="29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/>
            <p:cNvSpPr txBox="1"/>
            <p:nvPr/>
          </p:nvSpPr>
          <p:spPr>
            <a:xfrm>
              <a:off x="6008538" y="3959476"/>
              <a:ext cx="4267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V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31" name="K"/>
          <p:cNvGrpSpPr/>
          <p:nvPr/>
        </p:nvGrpSpPr>
        <p:grpSpPr>
          <a:xfrm>
            <a:off x="7243245" y="4231330"/>
            <a:ext cx="1061976" cy="744017"/>
            <a:chOff x="6675492" y="3772778"/>
            <a:chExt cx="1061976" cy="744017"/>
          </a:xfrm>
        </p:grpSpPr>
        <p:pic>
          <p:nvPicPr>
            <p:cNvPr id="32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Box 32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W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34" name="L"/>
          <p:cNvGrpSpPr/>
          <p:nvPr/>
        </p:nvGrpSpPr>
        <p:grpSpPr>
          <a:xfrm>
            <a:off x="7948065" y="4307630"/>
            <a:ext cx="1053641" cy="744017"/>
            <a:chOff x="7380312" y="3849078"/>
            <a:chExt cx="1053641" cy="744017"/>
          </a:xfrm>
        </p:grpSpPr>
        <p:pic>
          <p:nvPicPr>
            <p:cNvPr id="35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Box 35"/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X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sp>
        <p:nvSpPr>
          <p:cNvPr id="37" name="Овальная выноска 36"/>
          <p:cNvSpPr/>
          <p:nvPr/>
        </p:nvSpPr>
        <p:spPr>
          <a:xfrm>
            <a:off x="4946918" y="303786"/>
            <a:ext cx="2237029" cy="899487"/>
          </a:xfrm>
          <a:prstGeom prst="wedgeEllipse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Oh, no………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Прямоугольник с двумя скругленными соседними углами 1"/>
          <p:cNvSpPr/>
          <p:nvPr/>
        </p:nvSpPr>
        <p:spPr>
          <a:xfrm>
            <a:off x="4084986" y="2718965"/>
            <a:ext cx="1158684" cy="2481022"/>
          </a:xfrm>
          <a:prstGeom prst="round2SameRect">
            <a:avLst>
              <a:gd name="adj1" fmla="val 40241"/>
              <a:gd name="adj2" fmla="val 0"/>
            </a:avLst>
          </a:prstGeom>
          <a:solidFill>
            <a:schemeClr val="accent6">
              <a:lumMod val="60000"/>
              <a:lumOff val="40000"/>
              <a:alpha val="90000"/>
            </a:schemeClr>
          </a:solidFill>
          <a:ln>
            <a:noFill/>
          </a:ln>
          <a:effectLst>
            <a:glow rad="355600">
              <a:srgbClr val="C00000">
                <a:alpha val="38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4F587315-30C6-4862-A9DD-9461409A531D}"/>
              </a:ext>
            </a:extLst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4" name="Picture 2" descr="http://alex-web.gr/assets/images/work/treasureChest_20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805" y="4857059"/>
            <a:ext cx="2133125" cy="213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в конец 2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598A1CCA-02B5-62E5-C411-50FE1154730A}"/>
              </a:ext>
            </a:extLst>
          </p:cNvPr>
          <p:cNvSpPr/>
          <p:nvPr/>
        </p:nvSpPr>
        <p:spPr>
          <a:xfrm>
            <a:off x="11070" y="6453336"/>
            <a:ext cx="609024" cy="404664"/>
          </a:xfrm>
          <a:prstGeom prst="actionButtonEnd">
            <a:avLst/>
          </a:prstGeom>
          <a:solidFill>
            <a:srgbClr val="92D050">
              <a:alpha val="0"/>
            </a:srgb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0DBC4E4-3213-512B-A570-E00FB234D9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73511" y="2137038"/>
            <a:ext cx="2676376" cy="3633531"/>
          </a:xfrm>
          <a:prstGeom prst="rect">
            <a:avLst/>
          </a:prstGeom>
        </p:spPr>
      </p:pic>
      <p:pic>
        <p:nvPicPr>
          <p:cNvPr id="4" name="witch" descr="http://clipart-library.com/new_gallery/113-1130522_witchcraft-witch-clipart-png.png">
            <a:hlinkClick r:id="" action="ppaction://noaction">
              <a:snd r:embed="rId2" name="witch-cackle-laughter_gj5bbrvu.wav"/>
            </a:hlinkClick>
            <a:extLst>
              <a:ext uri="{FF2B5EF4-FFF2-40B4-BE49-F238E27FC236}">
                <a16:creationId xmlns:a16="http://schemas.microsoft.com/office/drawing/2014/main" id="{AC0F2FD3-6C1C-2DC3-0A5E-7D308D5F8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3917" y="1118953"/>
            <a:ext cx="2376263" cy="248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41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witch-cackle-laughter_gj5bbrvu.wav"/>
          </p:stSnd>
        </p:sndAc>
      </p:transition>
    </mc:Choice>
    <mc:Fallback xmlns="">
      <p:transition spd="slow">
        <p:sndAc>
          <p:stSnd>
            <p:snd r:embed="rId11" name="witch-cackle-laughter_gj5bbrv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966 0.0081 L -0.09966 0.0081 L -0.06841 -0.05024 C -0.06528 -0.05348 -0.06216 -0.05649 -0.05903 -0.05996 C -0.0566 -0.0632 -0.05486 -0.06783 -0.05174 -0.06968 L -0.04757 -0.07246 L -0.02674 -0.09468 C -0.025 -0.09792 -0.02344 -0.10139 -0.02153 -0.1044 C -0.02032 -0.10695 -0.01875 -0.10903 -0.01736 -0.11135 C -0.01632 -0.11366 -0.01528 -0.11598 -0.01424 -0.11829 C -0.01285 -0.12199 -0.01111 -0.12709 -0.01007 -0.13079 C -0.00938 -0.13403 -0.00886 -0.1375 -0.00799 -0.14051 C -0.00747 -0.14352 -0.00591 -0.14885 -0.00591 -0.14885 L 0.00243 -0.20024 L 0.00243 -0.21829 L -0.00174 -0.23912 L -0.01424 -0.25301 L -0.04236 -0.26968 C -0.04688 -0.26829 -0.05139 -0.2669 -0.05591 -0.26551 C -0.05799 -0.26505 -0.06007 -0.26459 -0.06216 -0.26412 C -0.06459 -0.26366 -0.06719 -0.26343 -0.06945 -0.26274 C -0.07205 -0.26204 -0.07431 -0.26088 -0.07674 -0.25996 C -0.07986 -0.25903 -0.08611 -0.25718 -0.08611 -0.25718 L -0.12882 -0.23357 C -0.13664 -0.21505 -0.13264 -0.22801 -0.13507 -0.21274 C -0.13542 -0.21135 -0.13577 -0.20996 -0.13611 -0.20857 C -0.13681 -0.20672 -0.1382 -0.20301 -0.1382 -0.20301 L -0.14028 -0.15162 C -0.13733 -0.14375 -0.13664 -0.13982 -0.13195 -0.13357 C -0.13039 -0.13149 -0.12674 -0.12801 -0.12674 -0.12801 L -0.08611 -0.09051 C -0.08334 -0.0882 -0.08073 -0.08565 -0.07778 -0.08357 C -0.07691 -0.08311 -0.0691 -0.08102 -0.06841 -0.08079 C -0.05851 -0.07431 -0.06216 -0.07616 -0.05174 -0.07107 C -0.05087 -0.07061 -0.04861 -0.06968 -0.04861 -0.06968 L -0.02153 -0.03774 C -0.0198 -0.03449 -0.01789 -0.03172 -0.01632 -0.02801 C -0.01389 -0.02199 -0.01459 -0.01899 -0.0132 -0.01274 C -0.01302 -0.01181 -0.0125 -0.01088 -0.01216 -0.00996 L -0.00695 0.03865 L -0.00695 0.08171 L -0.01007 0.1206 C -0.01111 0.12662 -0.01146 0.13333 -0.01424 0.13865 C -0.01511 0.14004 -0.01736 0.14282 -0.01736 0.14282 L -0.02361 0.21504 " pathEditMode="relative" ptsTypes="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7.03704E-6 L 2.77778E-7 7.03704E-6 L 0.03125 -0.05833 C 0.03438 -0.06157 0.0375 -0.06458 0.04063 -0.06805 C 0.04306 -0.07129 0.0448 -0.07592 0.04792 -0.07777 L 0.05209 -0.08055 L 0.07292 -0.10277 C 0.07466 -0.10601 0.07622 -0.10948 0.07813 -0.11249 C 0.07934 -0.11504 0.08091 -0.11712 0.0823 -0.11944 C 0.08334 -0.12175 0.08438 -0.12407 0.08542 -0.12638 C 0.08681 -0.13008 0.08855 -0.13518 0.08959 -0.13888 C 0.09028 -0.14212 0.0908 -0.14559 0.09167 -0.1486 C 0.09219 -0.15161 0.09375 -0.15694 0.09375 -0.15694 L 0.10209 -0.20833 L 0.10209 -0.22638 L 0.09792 -0.24721 L 0.08542 -0.2611 L 0.0573 -0.27777 C 0.05278 -0.27638 0.04827 -0.27499 0.04375 -0.2736 C 0.04167 -0.27314 0.03959 -0.27268 0.0375 -0.27221 C 0.03507 -0.27175 0.03247 -0.27152 0.03021 -0.27083 C 0.02761 -0.27013 0.02535 -0.26897 0.02292 -0.26805 C 0.0198 -0.26712 0.01355 -0.26527 0.01355 -0.26527 L -0.02916 -0.24166 C -0.03698 -0.22314 -0.03298 -0.2361 -0.03541 -0.22083 C -0.03576 -0.21944 -0.03611 -0.21805 -0.03645 -0.21666 C -0.03715 -0.21481 -0.03854 -0.2111 -0.03854 -0.2111 L -0.04062 -0.15971 C -0.03767 -0.15184 -0.03698 -0.14791 -0.03229 -0.14166 C -0.03073 -0.13958 -0.02708 -0.1361 -0.02708 -0.1361 L 0.01355 -0.0986 C 0.01632 -0.09629 0.01893 -0.09374 0.02188 -0.09166 C 0.02275 -0.0912 0.03056 -0.08911 0.03125 -0.08888 C 0.04115 -0.0824 0.0375 -0.08425 0.04792 -0.07916 C 0.04879 -0.0787 0.05105 -0.07777 0.05105 -0.07777 L 0.07813 -0.04583 C 0.07986 -0.04258 0.08177 -0.03981 0.08334 -0.0361 C 0.08577 -0.03008 0.08507 -0.02708 0.08646 -0.02083 C 0.08664 -0.0199 0.08716 -0.01897 0.0875 -0.01805 L 0.09271 0.03056 L 0.09271 0.07362 L 0.08959 0.11251 C 0.08855 0.11853 0.0882 0.12524 0.08542 0.13056 C 0.08455 0.13195 0.0823 0.13473 0.0823 0.13473 L 0.07605 0.20695 " pathEditMode="relative" ptsTypes="AAAAAAAAAAAAAAAAAAAAAAAAAAAAAAAAAAAAAAAAAAA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35 -0.07385 L -0.07135 -0.07385 L -0.15052 -0.07524 C -0.15364 -0.07338 -0.15677 -0.07153 -0.15989 -0.06968 C -0.1658 -0.06667 -0.16736 -0.0669 -0.17343 -0.06412 C -0.17517 -0.06343 -0.17691 -0.06227 -0.17864 -0.06135 C -0.18003 -0.06088 -0.18142 -0.06065 -0.18281 -0.05996 C -0.18455 -0.05926 -0.18628 -0.05811 -0.18802 -0.05718 C -0.19531 -0.05417 -0.18923 -0.05811 -0.19739 -0.05301 C -0.20087 -0.05093 -0.20416 -0.04815 -0.20781 -0.04607 C -0.20955 -0.04514 -0.21146 -0.04468 -0.21302 -0.04329 C -0.21458 -0.04237 -0.21718 -0.03912 -0.21718 -0.03912 L -0.22864 -0.0169 C -0.23003 -0.00024 -0.23055 -0.00301 -0.2276 0.01782 C -0.22725 0.02013 -0.22552 0.02476 -0.22552 0.02476 L -0.21302 0.04282 C -0.21024 0.04467 -0.20746 0.04652 -0.20468 0.04838 C -0.20364 0.04884 -0.2026 0.04976 -0.20156 0.04976 C -0.1901 0.04976 -0.17864 0.04884 -0.16718 0.04838 C -0.16475 0.04791 -0.16232 0.04722 -0.15989 0.04699 C -0.15642 0.04629 -0.15295 0.04606 -0.14948 0.0456 C -0.14809 0.04513 -0.1467 0.04421 -0.14531 0.04421 C -0.14184 0.04375 -0.13837 0.04421 -0.13489 0.04421 L -0.12135 0.04421 L -0.10573 0.04004 C -0.10399 0.03958 -0.10225 0.03912 -0.10052 0.03865 L -0.09635 0.03726 C -0.09479 0.03588 -0.08923 0.03125 -0.08698 0.03032 C -0.08541 0.02939 -0.0835 0.02939 -0.08177 0.02893 C -0.08003 0.02754 -0.0783 0.02615 -0.07656 0.02476 C -0.07517 0.02338 -0.07396 0.02152 -0.07239 0.0206 C -0.07083 0.01921 -0.06718 0.01782 -0.06718 0.01782 L -0.05468 0.0081 C -0.05156 0.00625 -0.04843 0.00416 -0.04531 0.00254 C -0.04062 -0.00024 -0.04323 0.00208 -0.03698 -0.00024 C -0.03229 -0.00232 -0.03194 -0.00348 -0.0276 -0.00579 C -0.02187 -0.00926 -0.02274 -0.00764 -0.01718 -0.01274 C -0.01545 -0.01459 -0.01389 -0.0169 -0.01198 -0.01829 C -0.00173 -0.02662 -0.0118 -0.01505 -0.00156 -0.02524 C -0.00052 -0.02662 0.00035 -0.02848 0.00157 -0.0294 C 0.00243 -0.03033 0.00469 -0.03079 0.00469 -0.03079 L 0.01511 -0.04051 C 0.01858 -0.04375 0.0224 -0.0463 0.02552 -0.05024 C 0.02657 -0.05162 0.02743 -0.05348 0.02865 -0.0544 C 0.0382 -0.06366 0.02657 -0.04885 0.03802 -0.06274 C 0.04115 -0.0669 0.04393 -0.07176 0.0474 -0.07524 C 0.05087 -0.07894 0.054 -0.08334 0.05782 -0.08635 L 0.06302 -0.09051 L 0.09011 -0.10718 C 0.09323 -0.10857 0.09636 -0.10996 0.09948 -0.11135 C 0.10087 -0.11227 0.10209 -0.11366 0.10365 -0.11412 C 0.10521 -0.11505 0.10712 -0.11505 0.10886 -0.11551 C 0.11806 -0.11829 0.10729 -0.11621 0.12344 -0.11829 C 0.13351 -0.12176 0.12084 -0.1176 0.13282 -0.12107 C 0.1342 -0.12153 0.13542 -0.12246 0.13698 -0.12246 C 0.14167 -0.12338 0.1467 -0.12338 0.15157 -0.12385 C 0.15712 -0.12385 0.18611 -0.12408 0.19931 -0.12107 C 0.20052 -0.12084 0.20157 -0.12037 0.20243 -0.11968 L 0.20868 -0.11551 L 0.22118 -0.09607 C 0.22257 -0.08149 0.22222 -0.08797 0.22222 -0.07662 L 0.22222 -0.02107 C 0.22014 -0.01366 0.21962 -0.00926 0.21597 -0.00301 C 0.21511 -0.00162 0.21389 -0.00047 0.21285 0.00115 C 0.21111 0.0037 0.20938 0.00648 0.20764 0.00949 C 0.20695 0.01064 0.20556 0.01365 0.20556 0.01365 L 0.1816 0.05949 C 0.17917 0.06412 0.17795 0.07013 0.17431 0.07338 C 0.17327 0.0743 0.17222 0.075 0.17118 0.07615 C 0.1691 0.0787 0.16788 0.08333 0.16493 0.08449 C 0.1599 0.08611 0.16181 0.08449 0.15886 0.08865 L 0.14636 0.1081 C 0.14532 0.1118 0.14445 0.11551 0.14323 0.11921 C 0.14271 0.1206 0.1415 0.12176 0.14115 0.12338 C 0.14045 0.12592 0.14045 0.12893 0.14011 0.13171 C 0.13976 0.1331 0.13924 0.13426 0.13907 0.13588 C 0.13854 0.13842 0.13802 0.14421 0.13802 0.14421 L 0.13386 0.20115 " pathEditMode="relative" ptsTypes="AAAAAAAAAAAAAAAAAAAAAAAAAAAAAAAAA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0125 -0.03611 L -0.02813 -0.06111 C -0.02952 -0.06482 -0.0309 -0.06852 -0.03229 -0.07223 C -0.03299 -0.07361 -0.03438 -0.07639 -0.03438 -0.07616 L -0.04688 -0.10278 C -0.04583 -0.13704 -0.04583 -0.12315 -0.04583 -0.14445 L -0.04063 -0.16667 C -0.0382 -0.16899 -0.03559 -0.17084 -0.03333 -0.17361 C -0.03143 -0.17593 -0.03056 -0.18079 -0.02917 -0.18334 C -0.02847 -0.18496 -0.02708 -0.18588 -0.02604 -0.1875 C -0.01875 -0.19908 -0.02639 -0.18866 -0.02083 -0.19584 L -0.00521 -0.21528 C -0.00243 -0.21713 1.66667E-6 -0.21968 0.00312 -0.22084 C 0.00677 -0.22199 0.01076 -0.22153 0.01458 -0.22223 C 0.01667 -0.22246 0.01875 -0.22292 0.02083 -0.22361 C 0.02187 -0.22385 0.02274 -0.22477 0.02396 -0.225 C 0.02691 -0.22524 0.03021 -0.225 0.03333 -0.225 L 0.04375 -0.225 C 0.04687 -0.22454 0.0566 -0.22315 0.06042 -0.22223 C 0.06146 -0.22199 0.06232 -0.22107 0.06354 -0.22084 C 0.06753 -0.21945 0.07187 -0.21875 0.07604 -0.21806 L 0.08021 -0.21528 L 0.09583 -0.2 L 0.10729 -0.18889 C 0.10868 -0.1875 0.11146 -0.18473 0.11146 -0.18449 C 0.11215 -0.18287 0.11267 -0.18102 0.11354 -0.17917 C 0.11406 -0.17778 0.11562 -0.175 0.11562 -0.17477 L 0.11979 -0.14167 C 0.11788 -0.12801 0.11962 -0.12778 0.11354 -0.11945 C 0.11215 -0.11783 0.11076 -0.11667 0.10937 -0.11528 C 0.10833 -0.11436 0.10625 -0.1125 0.10625 -0.11227 L 0.07917 -0.06528 C 0.07639 -0.0625 0.07344 -0.05973 0.07083 -0.05695 C 0.06962 -0.05556 0.06892 -0.05371 0.06771 -0.05278 C 0.06667 -0.05186 0.06545 -0.05186 0.06458 -0.05139 C 0.06267 -0.05047 0.06094 -0.04954 0.05937 -0.04861 C 0.05781 -0.04769 0.0566 -0.04653 0.05521 -0.04584 C 0.05104 -0.04375 0.04687 -0.04121 0.04271 -0.04028 L 0.03646 -0.03889 L 0.00729 -0.01389 C 0.00417 -0.01158 0.00121 -0.00857 -0.00208 -0.00695 C -0.00417 -0.00579 -0.00643 -0.00625 -0.00833 -0.00556 C -0.01302 -0.00394 -0.01458 -0.00209 -0.01875 -0.00139 C -0.02188 -0.0007 -0.025 -0.00047 -0.02813 3.7037E-6 L -0.03229 0.00139 L -0.05521 0.01805 C -0.05729 0.02176 -0.05938 0.02569 -0.06146 0.02916 C -0.0625 0.03078 -0.06389 0.03171 -0.06458 0.03333 C -0.06528 0.03472 -0.06511 0.03634 -0.06563 0.0375 C -0.06649 0.03958 -0.06771 0.0412 -0.06875 0.04305 C -0.0691 0.04537 -0.06945 0.04791 -0.06979 0.05 C -0.07205 0.06088 -0.07188 0.05509 -0.07188 0.05972 L -0.06979 0.08333 C -0.0632 0.09398 -0.06649 0.0912 -0.06146 0.09444 L -0.05 0.10277 L -0.03125 0.10277 L -0.01354 0.10416 L 0.03229 0.10555 L 0.05833 0.11527 C 0.06146 0.11713 0.06458 0.11875 0.06771 0.12083 C 0.06979 0.12245 0.07187 0.12453 0.07396 0.12639 L 0.07708 0.12916 L 0.08021 0.15139 C 0.07986 0.15833 0.07986 0.16551 0.07917 0.17222 C 0.07882 0.1743 0.07778 0.17615 0.07708 0.17777 C 0.07517 0.18194 0.07517 0.18171 0.07292 0.18472 L 0.06875 0.2125 C 0.0691 0.21851 0.06927 0.22476 0.06979 0.23055 C 0.06996 0.2331 0.07118 0.24051 0.07187 0.24305 C 0.07205 0.24467 0.07257 0.24583 0.07292 0.24722 C 0.07292 0.24861 0.07292 0.25 0.07292 0.25139 L 0.07083 0.28078 " pathEditMode="relative" rAng="0" ptsTypes="AAAAAAAAAAAAAAAAAAAAAAAAAAAAAAAAAAAAAAAAAAAAAAAAAAAAAAAAAAAAAAAAAAAAAAA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8" y="277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6.2963E-6 L 2.5E-6 -6.2963E-6 L -0.01042 -0.00834 L -0.03438 -0.02084 C -0.03715 -0.02408 -0.04011 -0.02709 -0.04271 -0.03056 C -0.04583 -0.03473 -0.04792 -0.03959 -0.05104 -0.04306 C -0.05573 -0.04839 -0.06094 -0.05232 -0.06563 -0.05695 C -0.06684 -0.05834 -0.06875 -0.06112 -0.06875 -0.06112 L -0.075 -0.06806 C -0.0783 -0.08126 -0.07865 -0.08172 -0.08125 -0.09584 C -0.08212 -0.10001 -0.08247 -0.1044 -0.08333 -0.10834 C -0.0842 -0.11227 -0.08542 -0.11575 -0.08646 -0.11945 L -0.0875 -0.12778 L -0.0875 -0.15278 C -0.08264 -0.16112 -0.07952 -0.17176 -0.07292 -0.17778 C -0.07049 -0.1801 -0.06823 -0.18264 -0.06563 -0.18473 C -0.06441 -0.18589 -0.06146 -0.18751 -0.06146 -0.18751 L -0.02813 -0.21251 C -0.02257 -0.21389 -0.01719 -0.21667 -0.01146 -0.21667 L 0.04583 -0.21528 L 0.06458 -0.20278 C 0.06753 -0.19746 0.07222 -0.19051 0.07396 -0.18334 C 0.075 -0.17848 0.075 -0.17547 0.075 -0.17084 L 0.06771 -0.11251 C 0.06267 -0.1044 0.05851 -0.09514 0.05104 -0.09028 C 0.04496 -0.08681 0.03837 -0.08496 0.03229 -0.08195 C 0.01875 -0.07593 0.025 -0.07639 0.01667 -0.07639 L -0.01458 -0.04723 C -0.01823 -0.04399 -0.03316 -0.02825 -0.03958 -0.02639 L -0.04479 -0.02501 C -0.04618 -0.02408 -0.04757 -0.02315 -0.04896 -0.02223 C -0.05208 -0.02038 -0.05833 -0.01667 -0.05833 -0.01667 L -0.07708 0.02083 C -0.07813 0.03286 -0.07761 0.03217 -0.07917 0.04166 C -0.07952 0.04351 -0.08021 0.04722 -0.08021 0.04722 L -0.08021 0.07361 C -0.07882 0.07731 -0.0783 0.08171 -0.07604 0.08472 C -0.07396 0.08749 -0.07066 0.08842 -0.06771 0.09027 C -0.06094 0.09398 -0.05695 0.09606 -0.05 0.10138 C -0.04792 0.103 -0.04601 0.10509 -0.04375 0.10694 C -0.04254 0.10786 -0.03958 0.10972 -0.03958 0.10972 L -0.02917 0.11805 C -0.00851 0.1206 -0.0224 0.11944 0.0125 0.11944 L 0.03021 0.11944 L 0.05208 0.11527 C 0.05469 0.11458 0.05746 0.11411 0.06042 0.11388 C 0.06302 0.11365 0.06597 0.11388 0.06875 0.11388 L 0.11875 0.12083 C 0.12257 0.12222 0.12639 0.12314 0.13021 0.12499 C 0.13264 0.12592 0.13663 0.12939 0.13854 0.13194 C 0.13941 0.1331 0.13993 0.13472 0.14062 0.13611 L 0.13958 0.14999 L 0.125 0.18472 C 0.12048 0.21458 0.12482 0.18402 0.12187 0.20972 C 0.12153 0.21203 0.12083 0.21666 0.12083 0.21666 L 0.11771 0.25416 " pathEditMode="relative" ptsTypes="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5E-6 -4.07407E-6 L -0.07917 -0.00139 C -0.08229 0.00047 -0.08542 0.00232 -0.08854 0.00417 C -0.09445 0.00718 -0.09601 0.00695 -0.10208 0.00973 C -0.10382 0.01042 -0.10556 0.01158 -0.10729 0.0125 C -0.10868 0.01297 -0.11007 0.0132 -0.11146 0.01389 C -0.1132 0.01459 -0.11493 0.01574 -0.11667 0.01667 C -0.12396 0.01968 -0.11788 0.01574 -0.12604 0.02084 C -0.12952 0.02292 -0.13281 0.0257 -0.13646 0.02778 C -0.1382 0.02871 -0.14011 0.02917 -0.14167 0.03056 C -0.14323 0.03148 -0.14583 0.03473 -0.14583 0.03473 L -0.15729 0.05695 C -0.15868 0.07361 -0.1592 0.07084 -0.15625 0.09167 C -0.1559 0.09398 -0.15417 0.09861 -0.15417 0.09861 L -0.14167 0.11667 C -0.13889 0.11852 -0.13611 0.12037 -0.13333 0.12223 C -0.13229 0.12269 -0.13125 0.12361 -0.13021 0.12361 C -0.11875 0.12361 -0.10729 0.12269 -0.09583 0.12223 C -0.0934 0.12176 -0.09097 0.12107 -0.08854 0.12084 C -0.08507 0.12014 -0.0816 0.11991 -0.07813 0.11945 C -0.07674 0.11898 -0.07535 0.11806 -0.07396 0.11806 C -0.07049 0.1176 -0.06702 0.11806 -0.06354 0.11806 L -0.05 0.11806 L -0.03438 0.11389 C -0.03264 0.11343 -0.0309 0.11297 -0.02917 0.1125 L -0.025 0.11111 C -0.02344 0.10973 -0.01788 0.1051 -0.01563 0.10417 C -0.01406 0.10324 -0.01215 0.10324 -0.01042 0.10278 C -0.00868 0.10139 -0.00695 0.1 -0.00521 0.09861 C -0.00382 0.09723 -0.00261 0.09537 -0.00104 0.09445 C 0.00052 0.09306 0.00418 0.09167 0.00418 0.09167 L 0.01668 0.08195 C 0.0198 0.0801 0.02293 0.07801 0.02605 0.07639 C 0.03074 0.07361 0.02813 0.07593 0.03438 0.07361 C 0.03907 0.07153 0.03942 0.07037 0.04376 0.06806 C 0.04949 0.06459 0.04862 0.06621 0.05418 0.06111 C 0.05591 0.05926 0.05747 0.05695 0.05938 0.05556 C 0.06963 0.04723 0.05956 0.0588 0.0698 0.04861 C 0.07084 0.04723 0.07171 0.04537 0.07293 0.04445 C 0.07379 0.04352 0.07605 0.04306 0.07605 0.04306 L 0.08647 0.03334 C 0.08994 0.0301 0.09376 0.02755 0.09688 0.02361 C 0.09793 0.02223 0.09879 0.02037 0.10001 0.01945 C 0.10956 0.01019 0.09793 0.025 0.10938 0.01111 C 0.11251 0.00695 0.11529 0.00209 0.11876 -0.00139 C 0.12223 -0.00509 0.12536 -0.00949 0.12918 -0.0125 L 0.13438 -0.01666 L 0.16147 -0.03333 C 0.16459 -0.03472 0.16772 -0.03611 0.17084 -0.0375 C 0.17223 -0.03842 0.17345 -0.03981 0.17501 -0.04027 C 0.17657 -0.0412 0.17848 -0.0412 0.18022 -0.04166 C 0.18942 -0.04444 0.17865 -0.04236 0.1948 -0.04444 C 0.20487 -0.04791 0.1922 -0.04375 0.20418 -0.04722 C 0.20556 -0.04768 0.20678 -0.04861 0.20834 -0.04861 C 0.21303 -0.04953 0.21806 -0.04953 0.22293 -0.05 C 0.22848 -0.05 0.25747 -0.05023 0.27067 -0.04722 C 0.27188 -0.04699 0.27293 -0.04652 0.27379 -0.04583 L 0.28004 -0.04166 L 0.29254 -0.02222 C 0.29393 -0.00764 0.29358 -0.01412 0.29358 -0.00277 L 0.29358 0.05278 C 0.2915 0.06019 0.29098 0.06459 0.28733 0.07084 C 0.28647 0.07223 0.28525 0.07338 0.28421 0.075 C 0.28247 0.07755 0.28074 0.08033 0.279 0.08334 C 0.27831 0.08449 0.27692 0.0875 0.27692 0.0875 L 0.25296 0.13334 C 0.25053 0.13797 0.24931 0.14398 0.24567 0.14723 C 0.24463 0.14815 0.24358 0.14885 0.24254 0.15 C 0.24046 0.15255 0.23924 0.15718 0.23629 0.15834 C 0.23126 0.15996 0.23317 0.15834 0.23022 0.1625 L 0.21772 0.18195 C 0.21668 0.18565 0.21581 0.18936 0.21459 0.19306 C 0.21407 0.19445 0.21286 0.19561 0.21251 0.19723 C 0.21181 0.19977 0.21181 0.20278 0.21147 0.20556 C 0.21112 0.20695 0.2106 0.20811 0.21043 0.20973 C 0.2099 0.21227 0.20938 0.21806 0.20938 0.21806 L 0.20522 0.275 " pathEditMode="relative" ptsTypes="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y"/>
          <p:cNvGrpSpPr/>
          <p:nvPr/>
        </p:nvGrpSpPr>
        <p:grpSpPr>
          <a:xfrm>
            <a:off x="6429555" y="3699685"/>
            <a:ext cx="744017" cy="744017"/>
            <a:chOff x="5876455" y="3849079"/>
            <a:chExt cx="744017" cy="744017"/>
          </a:xfrm>
        </p:grpSpPr>
        <p:pic>
          <p:nvPicPr>
            <p:cNvPr id="4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6008538" y="3959476"/>
              <a:ext cx="41229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Y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6" name="z"/>
          <p:cNvGrpSpPr/>
          <p:nvPr/>
        </p:nvGrpSpPr>
        <p:grpSpPr>
          <a:xfrm>
            <a:off x="6974505" y="3664161"/>
            <a:ext cx="1061976" cy="744017"/>
            <a:chOff x="6675492" y="3772778"/>
            <a:chExt cx="1061976" cy="744017"/>
          </a:xfrm>
        </p:grpSpPr>
        <p:pic>
          <p:nvPicPr>
            <p:cNvPr id="7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Z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pic>
        <p:nvPicPr>
          <p:cNvPr id="9" name="Рисунок 8">
            <a:hlinkClick r:id="" action="ppaction://hlinkshowjump?jump=nextslide"/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42" b="89766" l="3324" r="49560"/>
                    </a14:imgEffect>
                    <a14:imgEffect>
                      <a14:colorTemperature colorTemp="1500"/>
                    </a14:imgEffect>
                    <a14:imgEffect>
                      <a14:saturation sat="98000"/>
                    </a14:imgEffect>
                    <a14:imgEffect>
                      <a14:brightnessContrast bright="30000" contras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207"/>
          <a:stretch/>
        </p:blipFill>
        <p:spPr>
          <a:xfrm>
            <a:off x="3347864" y="2564904"/>
            <a:ext cx="2376264" cy="3127993"/>
          </a:xfrm>
          <a:prstGeom prst="rect">
            <a:avLst/>
          </a:prstGeom>
          <a:noFill/>
        </p:spPr>
      </p:pic>
      <p:sp>
        <p:nvSpPr>
          <p:cNvPr id="10" name="Овальная выноска 9"/>
          <p:cNvSpPr/>
          <p:nvPr/>
        </p:nvSpPr>
        <p:spPr>
          <a:xfrm>
            <a:off x="4284622" y="45592"/>
            <a:ext cx="3294659" cy="1279704"/>
          </a:xfrm>
          <a:prstGeom prst="wedgeEllipseCallout">
            <a:avLst/>
          </a:prstGeom>
          <a:gradFill>
            <a:gsLst>
              <a:gs pos="0">
                <a:schemeClr val="accent3">
                  <a:shade val="51000"/>
                  <a:satMod val="130000"/>
                  <a:alpha val="41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And now</a:t>
            </a:r>
          </a:p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the last task….</a:t>
            </a:r>
          </a:p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Are you ready to have tea with me?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Управляющая кнопка: домой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87D36A2A-4486-4FB6-99F7-D8BE937D23D7}"/>
              </a:ext>
            </a:extLst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3" name="Picture 2" descr="http://alex-web.gr/assets/images/work/treasureChest_200.png">
            <a:extLst>
              <a:ext uri="{FF2B5EF4-FFF2-40B4-BE49-F238E27FC236}">
                <a16:creationId xmlns:a16="http://schemas.microsoft.com/office/drawing/2014/main" id="{BD864972-2D16-8A01-803E-2F77D6E90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2091" y="4729034"/>
            <a:ext cx="2151909" cy="215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80F5F86-F3A3-19D5-D18E-A04E35A3E9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6742" y="2297131"/>
            <a:ext cx="2578832" cy="3395766"/>
          </a:xfrm>
          <a:prstGeom prst="rect">
            <a:avLst/>
          </a:prstGeom>
        </p:spPr>
      </p:pic>
      <p:pic>
        <p:nvPicPr>
          <p:cNvPr id="11" name="witch" descr="http://clipart-library.com/new_gallery/113-1130522_witchcraft-witch-clipart-png.png">
            <a:hlinkClick r:id="" action="ppaction://noaction">
              <a:snd r:embed="rId7" name="a-woman-say.wav"/>
            </a:hlinkClick>
            <a:extLst>
              <a:ext uri="{FF2B5EF4-FFF2-40B4-BE49-F238E27FC236}">
                <a16:creationId xmlns:a16="http://schemas.microsoft.com/office/drawing/2014/main" id="{C1437F00-BDA2-BCA9-1403-FA1AFC657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2435" y="1255694"/>
            <a:ext cx="2304256" cy="240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Управляющая кнопка: в конец 2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B00569C0-F461-EF89-5ECA-54463146F179}"/>
              </a:ext>
            </a:extLst>
          </p:cNvPr>
          <p:cNvSpPr/>
          <p:nvPr/>
        </p:nvSpPr>
        <p:spPr>
          <a:xfrm>
            <a:off x="11070" y="6453336"/>
            <a:ext cx="609024" cy="404664"/>
          </a:xfrm>
          <a:prstGeom prst="actionButtonEnd">
            <a:avLst/>
          </a:prstGeom>
          <a:solidFill>
            <a:srgbClr val="92D050">
              <a:alpha val="0"/>
            </a:srgb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4006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Управляющая кнопка: домой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96DF3FAD-98AB-4233-9B17-447ED7C44AAA}"/>
              </a:ext>
            </a:extLst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7" name="Скругленный прямоугольник 23">
            <a:hlinkClick r:id="rId2" action="ppaction://hlinksldjump"/>
            <a:extLst>
              <a:ext uri="{FF2B5EF4-FFF2-40B4-BE49-F238E27FC236}">
                <a16:creationId xmlns:a16="http://schemas.microsoft.com/office/drawing/2014/main" id="{FA779AC3-0477-4442-B0F2-9CAEE14CB484}"/>
              </a:ext>
            </a:extLst>
          </p:cNvPr>
          <p:cNvSpPr/>
          <p:nvPr/>
        </p:nvSpPr>
        <p:spPr>
          <a:xfrm>
            <a:off x="5890843" y="6116960"/>
            <a:ext cx="1800200" cy="648072"/>
          </a:xfrm>
          <a:prstGeom prst="roundRect">
            <a:avLst/>
          </a:prstGeom>
          <a:solidFill>
            <a:srgbClr val="F0A5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Great job!!!</a:t>
            </a:r>
            <a:endParaRPr lang="ru-RU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Управляющая кнопка: в конец 3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F10013EF-7EF0-1F37-8DB2-2CB2E9EE742C}"/>
              </a:ext>
            </a:extLst>
          </p:cNvPr>
          <p:cNvSpPr/>
          <p:nvPr/>
        </p:nvSpPr>
        <p:spPr>
          <a:xfrm>
            <a:off x="8286997" y="6116960"/>
            <a:ext cx="845933" cy="548680"/>
          </a:xfrm>
          <a:prstGeom prst="actionButtonEnd">
            <a:avLst/>
          </a:prstGeom>
          <a:solidFill>
            <a:schemeClr val="accent2">
              <a:lumMod val="75000"/>
              <a:alpha val="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1B484BE-F7F5-42CF-D15D-8CC7FD3079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05264"/>
            <a:ext cx="6624736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043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"/>
          <p:cNvGrpSpPr/>
          <p:nvPr/>
        </p:nvGrpSpPr>
        <p:grpSpPr>
          <a:xfrm>
            <a:off x="5876455" y="3849079"/>
            <a:ext cx="744017" cy="744017"/>
            <a:chOff x="5876455" y="3849079"/>
            <a:chExt cx="744017" cy="744017"/>
          </a:xfrm>
        </p:grpSpPr>
        <p:pic>
          <p:nvPicPr>
            <p:cNvPr id="20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6008538" y="3959476"/>
              <a:ext cx="41229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Y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22" name="H"/>
          <p:cNvGrpSpPr/>
          <p:nvPr/>
        </p:nvGrpSpPr>
        <p:grpSpPr>
          <a:xfrm>
            <a:off x="6675492" y="3772778"/>
            <a:ext cx="1061976" cy="744017"/>
            <a:chOff x="6675492" y="3772778"/>
            <a:chExt cx="1061976" cy="744017"/>
          </a:xfrm>
        </p:grpSpPr>
        <p:pic>
          <p:nvPicPr>
            <p:cNvPr id="23" name="Picture 4" descr="https://avatars.mds.yandex.net/get-pdb/1943293/2a17d1b4-6a22-4955-99fe-eb78faf94262/s1200?webp=false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Box 23"/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Z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sp>
        <p:nvSpPr>
          <p:cNvPr id="37" name="Овальная выноска 36"/>
          <p:cNvSpPr/>
          <p:nvPr/>
        </p:nvSpPr>
        <p:spPr>
          <a:xfrm>
            <a:off x="4427985" y="416554"/>
            <a:ext cx="2192488" cy="1284254"/>
          </a:xfrm>
          <a:prstGeom prst="wedgeEllipseCallou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Oh, no………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Управляющая кнопка: домой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4F587315-30C6-4862-A9DD-9461409A531D}"/>
              </a:ext>
            </a:extLst>
          </p:cNvPr>
          <p:cNvSpPr/>
          <p:nvPr/>
        </p:nvSpPr>
        <p:spPr>
          <a:xfrm>
            <a:off x="8545922" y="0"/>
            <a:ext cx="587008" cy="534226"/>
          </a:xfrm>
          <a:prstGeom prst="actionButtonHome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4" name="Picture 2" descr="http://alex-web.gr/assets/images/work/treasureChest_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805" y="4857059"/>
            <a:ext cx="2133125" cy="213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в конец 2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598A1CCA-02B5-62E5-C411-50FE1154730A}"/>
              </a:ext>
            </a:extLst>
          </p:cNvPr>
          <p:cNvSpPr/>
          <p:nvPr/>
        </p:nvSpPr>
        <p:spPr>
          <a:xfrm>
            <a:off x="11070" y="6453336"/>
            <a:ext cx="609024" cy="404664"/>
          </a:xfrm>
          <a:prstGeom prst="actionButtonEnd">
            <a:avLst/>
          </a:prstGeom>
          <a:solidFill>
            <a:schemeClr val="accent6">
              <a:lumMod val="40000"/>
              <a:lumOff val="60000"/>
              <a:alpha val="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1BCBCF1-A183-92A4-1125-00D9AC8CFAF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11638" b="12228"/>
          <a:stretch/>
        </p:blipFill>
        <p:spPr>
          <a:xfrm>
            <a:off x="3845227" y="2729245"/>
            <a:ext cx="1682199" cy="2533571"/>
          </a:xfrm>
          <a:prstGeom prst="snip2SameRect">
            <a:avLst>
              <a:gd name="adj1" fmla="val 39256"/>
              <a:gd name="adj2" fmla="val 0"/>
            </a:avLst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3EC2F05-1B80-490C-6000-DEB8035EB65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8009" y="2179264"/>
            <a:ext cx="2676376" cy="3633531"/>
          </a:xfrm>
          <a:prstGeom prst="rect">
            <a:avLst/>
          </a:prstGeom>
        </p:spPr>
      </p:pic>
      <p:pic>
        <p:nvPicPr>
          <p:cNvPr id="4" name="witch" descr="http://clipart-library.com/new_gallery/113-1130522_witchcraft-witch-clipart-png.png">
            <a:hlinkClick r:id="" action="ppaction://noaction">
              <a:snd r:embed="rId2" name="witch-cackle-laughter_gj5bbrvu.wav"/>
            </a:hlinkClick>
            <a:extLst>
              <a:ext uri="{FF2B5EF4-FFF2-40B4-BE49-F238E27FC236}">
                <a16:creationId xmlns:a16="http://schemas.microsoft.com/office/drawing/2014/main" id="{AC0F2FD3-6C1C-2DC3-0A5E-7D308D5F89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2447" y="1193979"/>
            <a:ext cx="2376263" cy="2481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506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witch-cackle-laughter_gj5bbrvu.wav"/>
          </p:stSnd>
        </p:sndAc>
      </p:transition>
    </mc:Choice>
    <mc:Fallback xmlns="">
      <p:transition spd="slow">
        <p:sndAc>
          <p:stSnd>
            <p:snd r:embed="rId11" name="witch-cackle-laughter_gj5bbrv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6.2963E-6 L 2.5E-6 -6.2963E-6 L -0.01042 -0.00834 L -0.03438 -0.02084 C -0.03715 -0.02408 -0.04011 -0.02709 -0.04271 -0.03056 C -0.04583 -0.03473 -0.04792 -0.03959 -0.05104 -0.04306 C -0.05573 -0.04839 -0.06094 -0.05232 -0.06563 -0.05695 C -0.06684 -0.05834 -0.06875 -0.06112 -0.06875 -0.06112 L -0.075 -0.06806 C -0.0783 -0.08126 -0.07865 -0.08172 -0.08125 -0.09584 C -0.08212 -0.10001 -0.08247 -0.1044 -0.08333 -0.10834 C -0.0842 -0.11227 -0.08542 -0.11575 -0.08646 -0.11945 L -0.0875 -0.12778 L -0.0875 -0.15278 C -0.08264 -0.16112 -0.07952 -0.17176 -0.07292 -0.17778 C -0.07049 -0.1801 -0.06823 -0.18264 -0.06563 -0.18473 C -0.06441 -0.18589 -0.06146 -0.18751 -0.06146 -0.18751 L -0.02813 -0.21251 C -0.02257 -0.21389 -0.01719 -0.21667 -0.01146 -0.21667 L 0.04583 -0.21528 L 0.06458 -0.20278 C 0.06753 -0.19746 0.07222 -0.19051 0.07396 -0.18334 C 0.075 -0.17848 0.075 -0.17547 0.075 -0.17084 L 0.06771 -0.11251 C 0.06267 -0.1044 0.05851 -0.09514 0.05104 -0.09028 C 0.04496 -0.08681 0.03837 -0.08496 0.03229 -0.08195 C 0.01875 -0.07593 0.025 -0.07639 0.01667 -0.07639 L -0.01458 -0.04723 C -0.01823 -0.04399 -0.03316 -0.02825 -0.03958 -0.02639 L -0.04479 -0.02501 C -0.04618 -0.02408 -0.04757 -0.02315 -0.04896 -0.02223 C -0.05208 -0.02038 -0.05833 -0.01667 -0.05833 -0.01667 L -0.07708 0.02083 C -0.07813 0.03286 -0.07761 0.03217 -0.07917 0.04166 C -0.07952 0.04351 -0.08021 0.04722 -0.08021 0.04722 L -0.08021 0.07361 C -0.07882 0.07731 -0.0783 0.08171 -0.07604 0.08472 C -0.07396 0.08749 -0.07066 0.08842 -0.06771 0.09027 C -0.06094 0.09398 -0.05695 0.09606 -0.05 0.10138 C -0.04792 0.103 -0.04601 0.10509 -0.04375 0.10694 C -0.04254 0.10786 -0.03958 0.10972 -0.03958 0.10972 L -0.02917 0.11805 C -0.00851 0.1206 -0.0224 0.11944 0.0125 0.11944 L 0.03021 0.11944 L 0.05208 0.11527 C 0.05469 0.11458 0.05746 0.11411 0.06042 0.11388 C 0.06302 0.11365 0.06597 0.11388 0.06875 0.11388 L 0.11875 0.12083 C 0.12257 0.12222 0.12639 0.12314 0.13021 0.12499 C 0.13264 0.12592 0.13663 0.12939 0.13854 0.13194 C 0.13941 0.1331 0.13993 0.13472 0.14062 0.13611 L 0.13958 0.14999 L 0.125 0.18472 C 0.12048 0.21458 0.12482 0.18402 0.12187 0.20972 C 0.12153 0.21203 0.12083 0.21666 0.12083 0.21666 L 0.11771 0.25416 " pathEditMode="relative" ptsTypes="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5E-6 -4.07407E-6 L -0.07917 -0.00139 C -0.08229 0.00047 -0.08542 0.00232 -0.08854 0.00417 C -0.09445 0.00718 -0.09601 0.00695 -0.10208 0.00973 C -0.10382 0.01042 -0.10556 0.01158 -0.10729 0.0125 C -0.10868 0.01297 -0.11007 0.0132 -0.11146 0.01389 C -0.1132 0.01459 -0.11493 0.01574 -0.11667 0.01667 C -0.12396 0.01968 -0.11788 0.01574 -0.12604 0.02084 C -0.12952 0.02292 -0.13281 0.0257 -0.13646 0.02778 C -0.1382 0.02871 -0.14011 0.02917 -0.14167 0.03056 C -0.14323 0.03148 -0.14583 0.03473 -0.14583 0.03473 L -0.15729 0.05695 C -0.15868 0.07361 -0.1592 0.07084 -0.15625 0.09167 C -0.1559 0.09398 -0.15417 0.09861 -0.15417 0.09861 L -0.14167 0.11667 C -0.13889 0.11852 -0.13611 0.12037 -0.13333 0.12223 C -0.13229 0.12269 -0.13125 0.12361 -0.13021 0.12361 C -0.11875 0.12361 -0.10729 0.12269 -0.09583 0.12223 C -0.0934 0.12176 -0.09097 0.12107 -0.08854 0.12084 C -0.08507 0.12014 -0.0816 0.11991 -0.07813 0.11945 C -0.07674 0.11898 -0.07535 0.11806 -0.07396 0.11806 C -0.07049 0.1176 -0.06702 0.11806 -0.06354 0.11806 L -0.05 0.11806 L -0.03438 0.11389 C -0.03264 0.11343 -0.0309 0.11297 -0.02917 0.1125 L -0.025 0.11111 C -0.02344 0.10973 -0.01788 0.1051 -0.01563 0.10417 C -0.01406 0.10324 -0.01215 0.10324 -0.01042 0.10278 C -0.00868 0.10139 -0.00695 0.1 -0.00521 0.09861 C -0.00382 0.09723 -0.00261 0.09537 -0.00104 0.09445 C 0.00052 0.09306 0.00418 0.09167 0.00418 0.09167 L 0.01668 0.08195 C 0.0198 0.0801 0.02293 0.07801 0.02605 0.07639 C 0.03074 0.07361 0.02813 0.07593 0.03438 0.07361 C 0.03907 0.07153 0.03942 0.07037 0.04376 0.06806 C 0.04949 0.06459 0.04862 0.06621 0.05418 0.06111 C 0.05591 0.05926 0.05747 0.05695 0.05938 0.05556 C 0.06963 0.04723 0.05956 0.0588 0.0698 0.04861 C 0.07084 0.04723 0.07171 0.04537 0.07293 0.04445 C 0.07379 0.04352 0.07605 0.04306 0.07605 0.04306 L 0.08647 0.03334 C 0.08994 0.0301 0.09376 0.02755 0.09688 0.02361 C 0.09793 0.02223 0.09879 0.02037 0.10001 0.01945 C 0.10956 0.01019 0.09793 0.025 0.10938 0.01111 C 0.11251 0.00695 0.11529 0.00209 0.11876 -0.00139 C 0.12223 -0.00509 0.12536 -0.00949 0.12918 -0.0125 L 0.13438 -0.01666 L 0.16147 -0.03333 C 0.16459 -0.03472 0.16772 -0.03611 0.17084 -0.0375 C 0.17223 -0.03842 0.17345 -0.03981 0.17501 -0.04027 C 0.17657 -0.0412 0.17848 -0.0412 0.18022 -0.04166 C 0.18942 -0.04444 0.17865 -0.04236 0.1948 -0.04444 C 0.20487 -0.04791 0.1922 -0.04375 0.20418 -0.04722 C 0.20556 -0.04768 0.20678 -0.04861 0.20834 -0.04861 C 0.21303 -0.04953 0.21806 -0.04953 0.22293 -0.05 C 0.22848 -0.05 0.25747 -0.05023 0.27067 -0.04722 C 0.27188 -0.04699 0.27293 -0.04652 0.27379 -0.04583 L 0.28004 -0.04166 L 0.29254 -0.02222 C 0.29393 -0.00764 0.29358 -0.01412 0.29358 -0.00277 L 0.29358 0.05278 C 0.2915 0.06019 0.29098 0.06459 0.28733 0.07084 C 0.28647 0.07223 0.28525 0.07338 0.28421 0.075 C 0.28247 0.07755 0.28074 0.08033 0.279 0.08334 C 0.27831 0.08449 0.27692 0.0875 0.27692 0.0875 L 0.25296 0.13334 C 0.25053 0.13797 0.24931 0.14398 0.24567 0.14723 C 0.24463 0.14815 0.24358 0.14885 0.24254 0.15 C 0.24046 0.15255 0.23924 0.15718 0.23629 0.15834 C 0.23126 0.15996 0.23317 0.15834 0.23022 0.1625 L 0.21772 0.18195 C 0.21668 0.18565 0.21581 0.18936 0.21459 0.19306 C 0.21407 0.19445 0.21286 0.19561 0.21251 0.19723 C 0.21181 0.19977 0.21181 0.20278 0.21147 0.20556 C 0.21112 0.20695 0.2106 0.20811 0.21043 0.20973 C 0.2099 0.21227 0.20938 0.21806 0.20938 0.21806 L 0.20522 0.275 " pathEditMode="relative" ptsTypes="AAAAAAAAAAAAAAAAAAAAAAAAAAAAAAAAAAAAAAAAAAAAAAAAAAAAAAAAAAAAAAAAAAAAAAAAAAAAAA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tch-killer-hit_fyc_gbe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2CB351D-95EC-454C-8E7B-338A2A8D449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1638" b="12228"/>
          <a:stretch/>
        </p:blipFill>
        <p:spPr>
          <a:xfrm>
            <a:off x="3905451" y="2530053"/>
            <a:ext cx="1758139" cy="2647945"/>
          </a:xfrm>
          <a:prstGeom prst="snip2SameRect">
            <a:avLst>
              <a:gd name="adj1" fmla="val 39256"/>
              <a:gd name="adj2" fmla="val 0"/>
            </a:avLst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94B145B-E517-6CE5-B7DE-C9E48B73CA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3366" y="2016238"/>
            <a:ext cx="2698395" cy="3663424"/>
          </a:xfrm>
          <a:prstGeom prst="rect">
            <a:avLst/>
          </a:prstGeom>
        </p:spPr>
      </p:pic>
      <p:pic>
        <p:nvPicPr>
          <p:cNvPr id="5" name="Picture 2" descr="http://alex-web.gr/assets/images/work/treasureChest_200.png">
            <a:extLst>
              <a:ext uri="{FF2B5EF4-FFF2-40B4-BE49-F238E27FC236}">
                <a16:creationId xmlns:a16="http://schemas.microsoft.com/office/drawing/2014/main" id="{88EC8F27-B738-4164-8CD9-033038643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54678" y="4581128"/>
            <a:ext cx="2271464" cy="212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A">
            <a:extLst>
              <a:ext uri="{FF2B5EF4-FFF2-40B4-BE49-F238E27FC236}">
                <a16:creationId xmlns:a16="http://schemas.microsoft.com/office/drawing/2014/main" id="{98956A2A-CECE-48B5-9352-C9B3061708B7}"/>
              </a:ext>
            </a:extLst>
          </p:cNvPr>
          <p:cNvGrpSpPr/>
          <p:nvPr/>
        </p:nvGrpSpPr>
        <p:grpSpPr>
          <a:xfrm>
            <a:off x="2026450" y="5632444"/>
            <a:ext cx="744017" cy="744017"/>
            <a:chOff x="5876455" y="3849079"/>
            <a:chExt cx="744017" cy="744017"/>
          </a:xfrm>
        </p:grpSpPr>
        <p:pic>
          <p:nvPicPr>
            <p:cNvPr id="13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B2E80E9F-6232-48F9-82FC-F2608B14256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7BC1630-C03C-4989-817E-89C845D7867C}"/>
                </a:ext>
              </a:extLst>
            </p:cNvPr>
            <p:cNvSpPr txBox="1"/>
            <p:nvPr/>
          </p:nvSpPr>
          <p:spPr>
            <a:xfrm>
              <a:off x="6008538" y="3959476"/>
              <a:ext cx="4475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A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15" name="B">
            <a:extLst>
              <a:ext uri="{FF2B5EF4-FFF2-40B4-BE49-F238E27FC236}">
                <a16:creationId xmlns:a16="http://schemas.microsoft.com/office/drawing/2014/main" id="{005590D5-F313-4B22-8FE2-3AFD3238EE62}"/>
              </a:ext>
            </a:extLst>
          </p:cNvPr>
          <p:cNvGrpSpPr/>
          <p:nvPr/>
        </p:nvGrpSpPr>
        <p:grpSpPr>
          <a:xfrm>
            <a:off x="1862017" y="5695209"/>
            <a:ext cx="1061976" cy="744017"/>
            <a:chOff x="6675492" y="3772778"/>
            <a:chExt cx="1061976" cy="744017"/>
          </a:xfrm>
        </p:grpSpPr>
        <p:pic>
          <p:nvPicPr>
            <p:cNvPr id="16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1A76B337-C086-401E-A42A-8404149E53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92E0749-707E-4193-8295-EC7CCC12A29F}"/>
                </a:ext>
              </a:extLst>
            </p:cNvPr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B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18" name="C">
            <a:extLst>
              <a:ext uri="{FF2B5EF4-FFF2-40B4-BE49-F238E27FC236}">
                <a16:creationId xmlns:a16="http://schemas.microsoft.com/office/drawing/2014/main" id="{8C131E5C-619A-4877-B2E6-E684807E6FBB}"/>
              </a:ext>
            </a:extLst>
          </p:cNvPr>
          <p:cNvGrpSpPr/>
          <p:nvPr/>
        </p:nvGrpSpPr>
        <p:grpSpPr>
          <a:xfrm>
            <a:off x="2069485" y="5677516"/>
            <a:ext cx="1053641" cy="744017"/>
            <a:chOff x="7380312" y="3849078"/>
            <a:chExt cx="1053641" cy="744017"/>
          </a:xfrm>
        </p:grpSpPr>
        <p:pic>
          <p:nvPicPr>
            <p:cNvPr id="19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62B70A85-597F-49CF-A2BA-096D7D295A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4EC872D-2827-461C-A951-B06ECA152E72}"/>
                </a:ext>
              </a:extLst>
            </p:cNvPr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C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21" name="D">
            <a:extLst>
              <a:ext uri="{FF2B5EF4-FFF2-40B4-BE49-F238E27FC236}">
                <a16:creationId xmlns:a16="http://schemas.microsoft.com/office/drawing/2014/main" id="{7D7D87A7-2449-4793-9181-91EAEAD276F8}"/>
              </a:ext>
            </a:extLst>
          </p:cNvPr>
          <p:cNvGrpSpPr/>
          <p:nvPr/>
        </p:nvGrpSpPr>
        <p:grpSpPr>
          <a:xfrm>
            <a:off x="1917956" y="5736685"/>
            <a:ext cx="744017" cy="744017"/>
            <a:chOff x="5876455" y="3849079"/>
            <a:chExt cx="744017" cy="744017"/>
          </a:xfrm>
        </p:grpSpPr>
        <p:pic>
          <p:nvPicPr>
            <p:cNvPr id="22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909915BC-41C4-4AD5-8CE9-22115D9B17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97D89558-B1B9-4485-8EBF-B5B332E9FF2E}"/>
                </a:ext>
              </a:extLst>
            </p:cNvPr>
            <p:cNvSpPr txBox="1"/>
            <p:nvPr/>
          </p:nvSpPr>
          <p:spPr>
            <a:xfrm>
              <a:off x="6008538" y="3959476"/>
              <a:ext cx="44435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D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24" name="E">
            <a:extLst>
              <a:ext uri="{FF2B5EF4-FFF2-40B4-BE49-F238E27FC236}">
                <a16:creationId xmlns:a16="http://schemas.microsoft.com/office/drawing/2014/main" id="{82C2661B-9F91-4A8B-9E10-A2601F1D1CCE}"/>
              </a:ext>
            </a:extLst>
          </p:cNvPr>
          <p:cNvGrpSpPr/>
          <p:nvPr/>
        </p:nvGrpSpPr>
        <p:grpSpPr>
          <a:xfrm>
            <a:off x="1993751" y="5626285"/>
            <a:ext cx="1061976" cy="744017"/>
            <a:chOff x="6675492" y="3772778"/>
            <a:chExt cx="1061976" cy="744017"/>
          </a:xfrm>
        </p:grpSpPr>
        <p:pic>
          <p:nvPicPr>
            <p:cNvPr id="25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BC27F3EF-5FB8-4F43-8E16-BA4B0ADBE0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827BD6A-EC99-493D-BB26-76434BBB7FD5}"/>
                </a:ext>
              </a:extLst>
            </p:cNvPr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E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27" name="F">
            <a:extLst>
              <a:ext uri="{FF2B5EF4-FFF2-40B4-BE49-F238E27FC236}">
                <a16:creationId xmlns:a16="http://schemas.microsoft.com/office/drawing/2014/main" id="{8AC19D0E-4DC8-4210-99D9-E4B473D54FA4}"/>
              </a:ext>
            </a:extLst>
          </p:cNvPr>
          <p:cNvGrpSpPr/>
          <p:nvPr/>
        </p:nvGrpSpPr>
        <p:grpSpPr>
          <a:xfrm>
            <a:off x="1691680" y="5749652"/>
            <a:ext cx="1053641" cy="744017"/>
            <a:chOff x="7380312" y="3849078"/>
            <a:chExt cx="1053641" cy="744017"/>
          </a:xfrm>
        </p:grpSpPr>
        <p:pic>
          <p:nvPicPr>
            <p:cNvPr id="28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51AFE81C-1078-419B-9A41-1E18113A3A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B9DD5DC0-FEC8-4391-AF5E-8DA7BAE20260}"/>
                </a:ext>
              </a:extLst>
            </p:cNvPr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F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30" name="G">
            <a:extLst>
              <a:ext uri="{FF2B5EF4-FFF2-40B4-BE49-F238E27FC236}">
                <a16:creationId xmlns:a16="http://schemas.microsoft.com/office/drawing/2014/main" id="{2A62858E-E146-4381-895C-85A271F9FE03}"/>
              </a:ext>
            </a:extLst>
          </p:cNvPr>
          <p:cNvGrpSpPr/>
          <p:nvPr/>
        </p:nvGrpSpPr>
        <p:grpSpPr>
          <a:xfrm>
            <a:off x="2130167" y="5494755"/>
            <a:ext cx="744017" cy="744017"/>
            <a:chOff x="5876455" y="3849079"/>
            <a:chExt cx="744017" cy="744017"/>
          </a:xfrm>
        </p:grpSpPr>
        <p:pic>
          <p:nvPicPr>
            <p:cNvPr id="31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A4441798-5A3B-4D98-AF3D-A666A1565F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C02D00E-259D-469B-B4EF-765D4F27F222}"/>
                </a:ext>
              </a:extLst>
            </p:cNvPr>
            <p:cNvSpPr txBox="1"/>
            <p:nvPr/>
          </p:nvSpPr>
          <p:spPr>
            <a:xfrm>
              <a:off x="6008538" y="3959476"/>
              <a:ext cx="42832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G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33" name="H">
            <a:extLst>
              <a:ext uri="{FF2B5EF4-FFF2-40B4-BE49-F238E27FC236}">
                <a16:creationId xmlns:a16="http://schemas.microsoft.com/office/drawing/2014/main" id="{33A3A30D-4456-4ED7-9C39-BBC39564B41D}"/>
              </a:ext>
            </a:extLst>
          </p:cNvPr>
          <p:cNvGrpSpPr/>
          <p:nvPr/>
        </p:nvGrpSpPr>
        <p:grpSpPr>
          <a:xfrm>
            <a:off x="2013668" y="5391278"/>
            <a:ext cx="1061102" cy="744017"/>
            <a:chOff x="6675492" y="3772778"/>
            <a:chExt cx="1061102" cy="744017"/>
          </a:xfrm>
        </p:grpSpPr>
        <p:pic>
          <p:nvPicPr>
            <p:cNvPr id="34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7B893F73-7D7B-415C-BF58-2533150150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A2241DAC-FF29-4D27-8A0C-FD461E099369}"/>
                </a:ext>
              </a:extLst>
            </p:cNvPr>
            <p:cNvSpPr txBox="1"/>
            <p:nvPr/>
          </p:nvSpPr>
          <p:spPr>
            <a:xfrm>
              <a:off x="6822194" y="3818912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H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36" name="I">
            <a:extLst>
              <a:ext uri="{FF2B5EF4-FFF2-40B4-BE49-F238E27FC236}">
                <a16:creationId xmlns:a16="http://schemas.microsoft.com/office/drawing/2014/main" id="{5F707F40-9508-43B1-B64E-9DD38883B7AF}"/>
              </a:ext>
            </a:extLst>
          </p:cNvPr>
          <p:cNvGrpSpPr/>
          <p:nvPr/>
        </p:nvGrpSpPr>
        <p:grpSpPr>
          <a:xfrm>
            <a:off x="1861960" y="5711616"/>
            <a:ext cx="1053641" cy="744017"/>
            <a:chOff x="7380312" y="3849078"/>
            <a:chExt cx="1053641" cy="744017"/>
          </a:xfrm>
        </p:grpSpPr>
        <p:pic>
          <p:nvPicPr>
            <p:cNvPr id="37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73B709FB-C6F0-481E-8C4C-A5FE77AC07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7872B75-40E1-4112-92D1-5B41B76C9EF1}"/>
                </a:ext>
              </a:extLst>
            </p:cNvPr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I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39" name="J">
            <a:extLst>
              <a:ext uri="{FF2B5EF4-FFF2-40B4-BE49-F238E27FC236}">
                <a16:creationId xmlns:a16="http://schemas.microsoft.com/office/drawing/2014/main" id="{90D16BA0-1012-42CF-A272-18D1E8B708B3}"/>
              </a:ext>
            </a:extLst>
          </p:cNvPr>
          <p:cNvGrpSpPr/>
          <p:nvPr/>
        </p:nvGrpSpPr>
        <p:grpSpPr>
          <a:xfrm>
            <a:off x="2016742" y="5389106"/>
            <a:ext cx="744017" cy="744017"/>
            <a:chOff x="5876455" y="3849079"/>
            <a:chExt cx="744017" cy="744017"/>
          </a:xfrm>
        </p:grpSpPr>
        <p:pic>
          <p:nvPicPr>
            <p:cNvPr id="40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A1AC05ED-EA6F-47A5-9026-3AC43FC77D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8CF4B7B8-3AEB-479B-AFA1-14AA501526DA}"/>
                </a:ext>
              </a:extLst>
            </p:cNvPr>
            <p:cNvSpPr txBox="1"/>
            <p:nvPr/>
          </p:nvSpPr>
          <p:spPr>
            <a:xfrm>
              <a:off x="6008538" y="3959476"/>
              <a:ext cx="42351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J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42" name="K">
            <a:extLst>
              <a:ext uri="{FF2B5EF4-FFF2-40B4-BE49-F238E27FC236}">
                <a16:creationId xmlns:a16="http://schemas.microsoft.com/office/drawing/2014/main" id="{F008D688-9363-4676-A095-7201C6F93F78}"/>
              </a:ext>
            </a:extLst>
          </p:cNvPr>
          <p:cNvGrpSpPr/>
          <p:nvPr/>
        </p:nvGrpSpPr>
        <p:grpSpPr>
          <a:xfrm>
            <a:off x="2093619" y="5419817"/>
            <a:ext cx="1061976" cy="744017"/>
            <a:chOff x="6675492" y="3772778"/>
            <a:chExt cx="1061976" cy="744017"/>
          </a:xfrm>
        </p:grpSpPr>
        <p:pic>
          <p:nvPicPr>
            <p:cNvPr id="43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B444F52B-A38E-4094-9ECB-9CA3C193FD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AB3EEFAE-E151-4C8C-9181-204537314184}"/>
                </a:ext>
              </a:extLst>
            </p:cNvPr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K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45" name="L">
            <a:extLst>
              <a:ext uri="{FF2B5EF4-FFF2-40B4-BE49-F238E27FC236}">
                <a16:creationId xmlns:a16="http://schemas.microsoft.com/office/drawing/2014/main" id="{A72525CD-50D8-4864-8B48-01AA9E2901A8}"/>
              </a:ext>
            </a:extLst>
          </p:cNvPr>
          <p:cNvGrpSpPr/>
          <p:nvPr/>
        </p:nvGrpSpPr>
        <p:grpSpPr>
          <a:xfrm>
            <a:off x="2124495" y="5429933"/>
            <a:ext cx="1053641" cy="744017"/>
            <a:chOff x="7380312" y="3849078"/>
            <a:chExt cx="1053641" cy="744017"/>
          </a:xfrm>
        </p:grpSpPr>
        <p:pic>
          <p:nvPicPr>
            <p:cNvPr id="46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DC29CBA8-07C3-4D29-98D7-90ECB62386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F51B36AE-5E24-4AC9-B88A-1666F0C04475}"/>
                </a:ext>
              </a:extLst>
            </p:cNvPr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L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48" name="x">
            <a:extLst>
              <a:ext uri="{FF2B5EF4-FFF2-40B4-BE49-F238E27FC236}">
                <a16:creationId xmlns:a16="http://schemas.microsoft.com/office/drawing/2014/main" id="{20E6E2B3-985E-4D06-812C-1107D2E1FE45}"/>
              </a:ext>
            </a:extLst>
          </p:cNvPr>
          <p:cNvGrpSpPr/>
          <p:nvPr/>
        </p:nvGrpSpPr>
        <p:grpSpPr>
          <a:xfrm>
            <a:off x="2338486" y="5419950"/>
            <a:ext cx="1053641" cy="744017"/>
            <a:chOff x="7380312" y="3849078"/>
            <a:chExt cx="1053641" cy="744017"/>
          </a:xfrm>
        </p:grpSpPr>
        <p:pic>
          <p:nvPicPr>
            <p:cNvPr id="49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7B022B12-351C-41ED-8F0F-4848645293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3356B4FF-878E-490E-B55D-C7CB111C0F01}"/>
                </a:ext>
              </a:extLst>
            </p:cNvPr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X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51" name="w">
            <a:extLst>
              <a:ext uri="{FF2B5EF4-FFF2-40B4-BE49-F238E27FC236}">
                <a16:creationId xmlns:a16="http://schemas.microsoft.com/office/drawing/2014/main" id="{E97E09E0-2A1B-4C44-93A6-154559991078}"/>
              </a:ext>
            </a:extLst>
          </p:cNvPr>
          <p:cNvGrpSpPr/>
          <p:nvPr/>
        </p:nvGrpSpPr>
        <p:grpSpPr>
          <a:xfrm>
            <a:off x="2393270" y="5427965"/>
            <a:ext cx="1061976" cy="744017"/>
            <a:chOff x="6675492" y="3772778"/>
            <a:chExt cx="1061976" cy="744017"/>
          </a:xfrm>
        </p:grpSpPr>
        <p:pic>
          <p:nvPicPr>
            <p:cNvPr id="52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70F4D73B-E828-46DE-A26E-CB72833220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D85C539E-D6D6-4B93-9793-599616D8E0A3}"/>
                </a:ext>
              </a:extLst>
            </p:cNvPr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W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54" name="H">
            <a:extLst>
              <a:ext uri="{FF2B5EF4-FFF2-40B4-BE49-F238E27FC236}">
                <a16:creationId xmlns:a16="http://schemas.microsoft.com/office/drawing/2014/main" id="{BC352942-580E-46E5-BAAC-6D1956A1655A}"/>
              </a:ext>
            </a:extLst>
          </p:cNvPr>
          <p:cNvGrpSpPr/>
          <p:nvPr/>
        </p:nvGrpSpPr>
        <p:grpSpPr>
          <a:xfrm>
            <a:off x="2383587" y="5463511"/>
            <a:ext cx="1061976" cy="744017"/>
            <a:chOff x="6675492" y="3772778"/>
            <a:chExt cx="1061976" cy="744017"/>
          </a:xfrm>
        </p:grpSpPr>
        <p:pic>
          <p:nvPicPr>
            <p:cNvPr id="55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FA3FA731-E73D-4125-A3DA-36CE3944EA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F2BBBB39-8084-4C2A-AE9B-DD52DBBCE373}"/>
                </a:ext>
              </a:extLst>
            </p:cNvPr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T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57" name="I">
            <a:extLst>
              <a:ext uri="{FF2B5EF4-FFF2-40B4-BE49-F238E27FC236}">
                <a16:creationId xmlns:a16="http://schemas.microsoft.com/office/drawing/2014/main" id="{2D4E9A72-51AB-4494-BD36-429E782D08FF}"/>
              </a:ext>
            </a:extLst>
          </p:cNvPr>
          <p:cNvGrpSpPr/>
          <p:nvPr/>
        </p:nvGrpSpPr>
        <p:grpSpPr>
          <a:xfrm>
            <a:off x="2079771" y="5406168"/>
            <a:ext cx="1053641" cy="744017"/>
            <a:chOff x="7380312" y="3849078"/>
            <a:chExt cx="1053641" cy="744017"/>
          </a:xfrm>
        </p:grpSpPr>
        <p:pic>
          <p:nvPicPr>
            <p:cNvPr id="58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B1649D24-D709-4F25-BE3B-3C8836C152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DCE2E882-F5E8-40A2-9671-976B05BBF197}"/>
                </a:ext>
              </a:extLst>
            </p:cNvPr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U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60" name="v">
            <a:extLst>
              <a:ext uri="{FF2B5EF4-FFF2-40B4-BE49-F238E27FC236}">
                <a16:creationId xmlns:a16="http://schemas.microsoft.com/office/drawing/2014/main" id="{F4A0F210-9F8A-4D3B-ACD7-070D654D6E9E}"/>
              </a:ext>
            </a:extLst>
          </p:cNvPr>
          <p:cNvGrpSpPr/>
          <p:nvPr/>
        </p:nvGrpSpPr>
        <p:grpSpPr>
          <a:xfrm>
            <a:off x="1859365" y="5641601"/>
            <a:ext cx="744017" cy="744017"/>
            <a:chOff x="5876455" y="3849079"/>
            <a:chExt cx="744017" cy="744017"/>
          </a:xfrm>
        </p:grpSpPr>
        <p:pic>
          <p:nvPicPr>
            <p:cNvPr id="61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201F66C2-F19C-4DB7-AA93-F15EA0FC16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956116FF-A5B3-42B0-8ADE-4BD1520C9BCF}"/>
                </a:ext>
              </a:extLst>
            </p:cNvPr>
            <p:cNvSpPr txBox="1"/>
            <p:nvPr/>
          </p:nvSpPr>
          <p:spPr>
            <a:xfrm>
              <a:off x="6008538" y="3959476"/>
              <a:ext cx="4267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V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63" name="G">
            <a:extLst>
              <a:ext uri="{FF2B5EF4-FFF2-40B4-BE49-F238E27FC236}">
                <a16:creationId xmlns:a16="http://schemas.microsoft.com/office/drawing/2014/main" id="{60B288CA-1510-48E1-8A00-483B3CD46653}"/>
              </a:ext>
            </a:extLst>
          </p:cNvPr>
          <p:cNvGrpSpPr/>
          <p:nvPr/>
        </p:nvGrpSpPr>
        <p:grpSpPr>
          <a:xfrm>
            <a:off x="2024438" y="5499272"/>
            <a:ext cx="744017" cy="744017"/>
            <a:chOff x="5876455" y="3849079"/>
            <a:chExt cx="744017" cy="744017"/>
          </a:xfrm>
        </p:grpSpPr>
        <p:pic>
          <p:nvPicPr>
            <p:cNvPr id="64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98C5921A-4999-41A7-95DF-8FD7EFB941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C6A1C25E-B50C-4750-AD86-8FD08B4F9F9E}"/>
                </a:ext>
              </a:extLst>
            </p:cNvPr>
            <p:cNvSpPr txBox="1"/>
            <p:nvPr/>
          </p:nvSpPr>
          <p:spPr>
            <a:xfrm>
              <a:off x="6008538" y="3959476"/>
              <a:ext cx="4331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S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66" name="y">
            <a:extLst>
              <a:ext uri="{FF2B5EF4-FFF2-40B4-BE49-F238E27FC236}">
                <a16:creationId xmlns:a16="http://schemas.microsoft.com/office/drawing/2014/main" id="{23071A45-271B-482F-B788-FBB0679B467A}"/>
              </a:ext>
            </a:extLst>
          </p:cNvPr>
          <p:cNvGrpSpPr/>
          <p:nvPr/>
        </p:nvGrpSpPr>
        <p:grpSpPr>
          <a:xfrm>
            <a:off x="2116760" y="5592370"/>
            <a:ext cx="744017" cy="744017"/>
            <a:chOff x="5876455" y="3849079"/>
            <a:chExt cx="744017" cy="744017"/>
          </a:xfrm>
        </p:grpSpPr>
        <p:pic>
          <p:nvPicPr>
            <p:cNvPr id="67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FA1AF8B6-910F-4A28-8EB0-97C320E7C7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2CEB33B6-2C92-4AC1-A0E0-AB917D242574}"/>
                </a:ext>
              </a:extLst>
            </p:cNvPr>
            <p:cNvSpPr txBox="1"/>
            <p:nvPr/>
          </p:nvSpPr>
          <p:spPr>
            <a:xfrm>
              <a:off x="6008538" y="3959476"/>
              <a:ext cx="41229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Y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69" name="z">
            <a:extLst>
              <a:ext uri="{FF2B5EF4-FFF2-40B4-BE49-F238E27FC236}">
                <a16:creationId xmlns:a16="http://schemas.microsoft.com/office/drawing/2014/main" id="{77E75BA8-D2D6-4BEC-9F14-030140F6F3D0}"/>
              </a:ext>
            </a:extLst>
          </p:cNvPr>
          <p:cNvGrpSpPr/>
          <p:nvPr/>
        </p:nvGrpSpPr>
        <p:grpSpPr>
          <a:xfrm>
            <a:off x="2161861" y="5492677"/>
            <a:ext cx="1061976" cy="744017"/>
            <a:chOff x="6675492" y="3772778"/>
            <a:chExt cx="1061976" cy="744017"/>
          </a:xfrm>
        </p:grpSpPr>
        <p:pic>
          <p:nvPicPr>
            <p:cNvPr id="70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BC0FF7EF-B5CF-4DE0-A900-216DB857CF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8F93B7A4-81A5-47F6-8665-FA2DD7BC8BEE}"/>
                </a:ext>
              </a:extLst>
            </p:cNvPr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Z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72" name="r">
            <a:extLst>
              <a:ext uri="{FF2B5EF4-FFF2-40B4-BE49-F238E27FC236}">
                <a16:creationId xmlns:a16="http://schemas.microsoft.com/office/drawing/2014/main" id="{B0DA4FB4-1326-4884-8F53-FDCDB1FA88C5}"/>
              </a:ext>
            </a:extLst>
          </p:cNvPr>
          <p:cNvGrpSpPr/>
          <p:nvPr/>
        </p:nvGrpSpPr>
        <p:grpSpPr>
          <a:xfrm>
            <a:off x="1905671" y="5573538"/>
            <a:ext cx="1053641" cy="744017"/>
            <a:chOff x="7380312" y="3849078"/>
            <a:chExt cx="1053641" cy="744017"/>
          </a:xfrm>
        </p:grpSpPr>
        <p:pic>
          <p:nvPicPr>
            <p:cNvPr id="73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9AC71DC4-773A-4C29-B9F5-C64B2C9BCFF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8988E754-B273-4223-9EA0-2AA27516E979}"/>
                </a:ext>
              </a:extLst>
            </p:cNvPr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R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75" name="n">
            <a:extLst>
              <a:ext uri="{FF2B5EF4-FFF2-40B4-BE49-F238E27FC236}">
                <a16:creationId xmlns:a16="http://schemas.microsoft.com/office/drawing/2014/main" id="{7F5E29E2-BCC7-4C66-B2F2-2D5A58E69098}"/>
              </a:ext>
            </a:extLst>
          </p:cNvPr>
          <p:cNvGrpSpPr/>
          <p:nvPr/>
        </p:nvGrpSpPr>
        <p:grpSpPr>
          <a:xfrm>
            <a:off x="1927250" y="5511964"/>
            <a:ext cx="1061976" cy="744017"/>
            <a:chOff x="6675492" y="3772778"/>
            <a:chExt cx="1061976" cy="744017"/>
          </a:xfrm>
        </p:grpSpPr>
        <p:pic>
          <p:nvPicPr>
            <p:cNvPr id="76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4CB34C88-BDF5-49D2-BFB4-A9B6BF1DE9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998A8BEE-D100-48C0-B9F0-626451A689F9}"/>
                </a:ext>
              </a:extLst>
            </p:cNvPr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N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78" name="o">
            <a:extLst>
              <a:ext uri="{FF2B5EF4-FFF2-40B4-BE49-F238E27FC236}">
                <a16:creationId xmlns:a16="http://schemas.microsoft.com/office/drawing/2014/main" id="{5061FC71-EB1A-45E9-9E62-D576EEA184C1}"/>
              </a:ext>
            </a:extLst>
          </p:cNvPr>
          <p:cNvGrpSpPr/>
          <p:nvPr/>
        </p:nvGrpSpPr>
        <p:grpSpPr>
          <a:xfrm>
            <a:off x="1959570" y="5517573"/>
            <a:ext cx="1053641" cy="744017"/>
            <a:chOff x="7380312" y="3849078"/>
            <a:chExt cx="1053641" cy="744017"/>
          </a:xfrm>
        </p:grpSpPr>
        <p:pic>
          <p:nvPicPr>
            <p:cNvPr id="79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4B50D157-F408-4257-B068-DF695571E9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BDCA7918-383A-440F-82B3-B5FCC7C26812}"/>
                </a:ext>
              </a:extLst>
            </p:cNvPr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O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81" name="q">
            <a:extLst>
              <a:ext uri="{FF2B5EF4-FFF2-40B4-BE49-F238E27FC236}">
                <a16:creationId xmlns:a16="http://schemas.microsoft.com/office/drawing/2014/main" id="{F9B138E0-3159-4A13-A8C8-B9B9C9B41808}"/>
              </a:ext>
            </a:extLst>
          </p:cNvPr>
          <p:cNvGrpSpPr/>
          <p:nvPr/>
        </p:nvGrpSpPr>
        <p:grpSpPr>
          <a:xfrm>
            <a:off x="1926387" y="5539802"/>
            <a:ext cx="1061976" cy="744017"/>
            <a:chOff x="6675492" y="3772778"/>
            <a:chExt cx="1061976" cy="744017"/>
          </a:xfrm>
        </p:grpSpPr>
        <p:pic>
          <p:nvPicPr>
            <p:cNvPr id="82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500D53FE-4218-4B2E-ACB0-A6FBEA5BB3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368C10A7-2D61-45D7-9DE9-2E2A3682D72D}"/>
                </a:ext>
              </a:extLst>
            </p:cNvPr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Q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84" name="m">
            <a:extLst>
              <a:ext uri="{FF2B5EF4-FFF2-40B4-BE49-F238E27FC236}">
                <a16:creationId xmlns:a16="http://schemas.microsoft.com/office/drawing/2014/main" id="{76A67DF5-D22E-41A6-B2D1-472FE6D7C90D}"/>
              </a:ext>
            </a:extLst>
          </p:cNvPr>
          <p:cNvGrpSpPr/>
          <p:nvPr/>
        </p:nvGrpSpPr>
        <p:grpSpPr>
          <a:xfrm>
            <a:off x="2015265" y="5560126"/>
            <a:ext cx="744017" cy="744017"/>
            <a:chOff x="5876455" y="3849079"/>
            <a:chExt cx="744017" cy="744017"/>
          </a:xfrm>
        </p:grpSpPr>
        <p:pic>
          <p:nvPicPr>
            <p:cNvPr id="85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A798378A-C64A-47E4-A828-84BA4225B3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FEDF0162-5077-4797-A857-38D5593F890B}"/>
                </a:ext>
              </a:extLst>
            </p:cNvPr>
            <p:cNvSpPr txBox="1"/>
            <p:nvPr/>
          </p:nvSpPr>
          <p:spPr>
            <a:xfrm>
              <a:off x="6008538" y="3959476"/>
              <a:ext cx="50206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M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87" name="p">
            <a:extLst>
              <a:ext uri="{FF2B5EF4-FFF2-40B4-BE49-F238E27FC236}">
                <a16:creationId xmlns:a16="http://schemas.microsoft.com/office/drawing/2014/main" id="{3A700055-A734-4D7E-AC7F-73BE0F061C69}"/>
              </a:ext>
            </a:extLst>
          </p:cNvPr>
          <p:cNvGrpSpPr/>
          <p:nvPr/>
        </p:nvGrpSpPr>
        <p:grpSpPr>
          <a:xfrm>
            <a:off x="2131440" y="5624948"/>
            <a:ext cx="744017" cy="744017"/>
            <a:chOff x="5876455" y="3849079"/>
            <a:chExt cx="744017" cy="744017"/>
          </a:xfrm>
        </p:grpSpPr>
        <p:pic>
          <p:nvPicPr>
            <p:cNvPr id="88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DFD75729-8BB5-47F6-8CFA-B1B0813D3B5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C3107333-57B9-4B16-A8C0-30B364D2CB5D}"/>
                </a:ext>
              </a:extLst>
            </p:cNvPr>
            <p:cNvSpPr txBox="1"/>
            <p:nvPr/>
          </p:nvSpPr>
          <p:spPr>
            <a:xfrm>
              <a:off x="6008538" y="3959476"/>
              <a:ext cx="37542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P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90" name="X">
            <a:extLst>
              <a:ext uri="{FF2B5EF4-FFF2-40B4-BE49-F238E27FC236}">
                <a16:creationId xmlns:a16="http://schemas.microsoft.com/office/drawing/2014/main" id="{552C3744-0A43-4E12-8A77-219F93FFEF70}"/>
              </a:ext>
            </a:extLst>
          </p:cNvPr>
          <p:cNvGrpSpPr/>
          <p:nvPr/>
        </p:nvGrpSpPr>
        <p:grpSpPr>
          <a:xfrm>
            <a:off x="2062771" y="5500783"/>
            <a:ext cx="1053641" cy="744017"/>
            <a:chOff x="7380312" y="3849078"/>
            <a:chExt cx="1053641" cy="744017"/>
          </a:xfrm>
        </p:grpSpPr>
        <p:pic>
          <p:nvPicPr>
            <p:cNvPr id="91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6E0EBA1A-0ADA-4D28-8EE5-961CC9D0D7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30BA217D-8170-44FE-A316-E3999A3C0F5D}"/>
                </a:ext>
              </a:extLst>
            </p:cNvPr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X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93" name="W">
            <a:extLst>
              <a:ext uri="{FF2B5EF4-FFF2-40B4-BE49-F238E27FC236}">
                <a16:creationId xmlns:a16="http://schemas.microsoft.com/office/drawing/2014/main" id="{0CC8A4A9-11E9-4F0A-B589-99B4CC260474}"/>
              </a:ext>
            </a:extLst>
          </p:cNvPr>
          <p:cNvGrpSpPr/>
          <p:nvPr/>
        </p:nvGrpSpPr>
        <p:grpSpPr>
          <a:xfrm>
            <a:off x="1781507" y="5426472"/>
            <a:ext cx="1061976" cy="744017"/>
            <a:chOff x="6675492" y="3772778"/>
            <a:chExt cx="1061976" cy="744017"/>
          </a:xfrm>
        </p:grpSpPr>
        <p:pic>
          <p:nvPicPr>
            <p:cNvPr id="94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D470F49D-F582-4965-880D-5C27C3DC488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27BDBA5F-B714-4308-93A0-46BA19BF9606}"/>
                </a:ext>
              </a:extLst>
            </p:cNvPr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W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96" name="T">
            <a:extLst>
              <a:ext uri="{FF2B5EF4-FFF2-40B4-BE49-F238E27FC236}">
                <a16:creationId xmlns:a16="http://schemas.microsoft.com/office/drawing/2014/main" id="{AD885958-4573-43B0-808A-8F279F0EA319}"/>
              </a:ext>
            </a:extLst>
          </p:cNvPr>
          <p:cNvGrpSpPr/>
          <p:nvPr/>
        </p:nvGrpSpPr>
        <p:grpSpPr>
          <a:xfrm>
            <a:off x="2031063" y="5530739"/>
            <a:ext cx="1061976" cy="744017"/>
            <a:chOff x="6675492" y="3772778"/>
            <a:chExt cx="1061976" cy="744017"/>
          </a:xfrm>
        </p:grpSpPr>
        <p:pic>
          <p:nvPicPr>
            <p:cNvPr id="97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90358C33-C687-4D31-9BAB-DA81A4D942B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492" y="37727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EEF08FBA-739A-4BFB-BC56-0F7BB63201A8}"/>
                </a:ext>
              </a:extLst>
            </p:cNvPr>
            <p:cNvSpPr txBox="1"/>
            <p:nvPr/>
          </p:nvSpPr>
          <p:spPr>
            <a:xfrm>
              <a:off x="6823068" y="3849078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T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99" name="U">
            <a:extLst>
              <a:ext uri="{FF2B5EF4-FFF2-40B4-BE49-F238E27FC236}">
                <a16:creationId xmlns:a16="http://schemas.microsoft.com/office/drawing/2014/main" id="{33827B6C-57A3-4418-84D7-5CCF2357C701}"/>
              </a:ext>
            </a:extLst>
          </p:cNvPr>
          <p:cNvGrpSpPr/>
          <p:nvPr/>
        </p:nvGrpSpPr>
        <p:grpSpPr>
          <a:xfrm>
            <a:off x="1823763" y="5567116"/>
            <a:ext cx="1053641" cy="744017"/>
            <a:chOff x="7380312" y="3849078"/>
            <a:chExt cx="1053641" cy="744017"/>
          </a:xfrm>
        </p:grpSpPr>
        <p:pic>
          <p:nvPicPr>
            <p:cNvPr id="100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630ECBFA-954B-4943-9C03-D29A129585B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0312" y="3849078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DD242FA6-C603-4CD5-A62F-03D8D743B4A9}"/>
                </a:ext>
              </a:extLst>
            </p:cNvPr>
            <p:cNvSpPr txBox="1"/>
            <p:nvPr/>
          </p:nvSpPr>
          <p:spPr>
            <a:xfrm>
              <a:off x="7519553" y="3956453"/>
              <a:ext cx="914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</a:rPr>
                <a:t>U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</p:grpSp>
      <p:grpSp>
        <p:nvGrpSpPr>
          <p:cNvPr id="102" name="V">
            <a:extLst>
              <a:ext uri="{FF2B5EF4-FFF2-40B4-BE49-F238E27FC236}">
                <a16:creationId xmlns:a16="http://schemas.microsoft.com/office/drawing/2014/main" id="{796A3427-3706-4ABE-A038-3589AA6764C0}"/>
              </a:ext>
            </a:extLst>
          </p:cNvPr>
          <p:cNvGrpSpPr/>
          <p:nvPr/>
        </p:nvGrpSpPr>
        <p:grpSpPr>
          <a:xfrm>
            <a:off x="2115424" y="5608616"/>
            <a:ext cx="744017" cy="744017"/>
            <a:chOff x="5876455" y="3849079"/>
            <a:chExt cx="744017" cy="744017"/>
          </a:xfrm>
        </p:grpSpPr>
        <p:pic>
          <p:nvPicPr>
            <p:cNvPr id="103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D3DFEA80-50C0-45F9-8301-89CFB78B6F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B23F48D4-1F04-4B9D-BBC2-6814FF2A6D05}"/>
                </a:ext>
              </a:extLst>
            </p:cNvPr>
            <p:cNvSpPr txBox="1"/>
            <p:nvPr/>
          </p:nvSpPr>
          <p:spPr>
            <a:xfrm>
              <a:off x="6008538" y="3959476"/>
              <a:ext cx="42672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V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5" name="S">
            <a:extLst>
              <a:ext uri="{FF2B5EF4-FFF2-40B4-BE49-F238E27FC236}">
                <a16:creationId xmlns:a16="http://schemas.microsoft.com/office/drawing/2014/main" id="{3DCCEA9A-5469-4A76-AA2F-182DC02D67F5}"/>
              </a:ext>
            </a:extLst>
          </p:cNvPr>
          <p:cNvGrpSpPr/>
          <p:nvPr/>
        </p:nvGrpSpPr>
        <p:grpSpPr>
          <a:xfrm>
            <a:off x="1818812" y="5642389"/>
            <a:ext cx="744017" cy="744017"/>
            <a:chOff x="5876455" y="3849079"/>
            <a:chExt cx="744017" cy="744017"/>
          </a:xfrm>
        </p:grpSpPr>
        <p:pic>
          <p:nvPicPr>
            <p:cNvPr id="106" name="Picture 4" descr="https://avatars.mds.yandex.net/get-pdb/1943293/2a17d1b4-6a22-4955-99fe-eb78faf94262/s1200?webp=false">
              <a:extLst>
                <a:ext uri="{FF2B5EF4-FFF2-40B4-BE49-F238E27FC236}">
                  <a16:creationId xmlns:a16="http://schemas.microsoft.com/office/drawing/2014/main" id="{B253C32A-E2EC-43F9-9287-FD02915F14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76455" y="3849079"/>
              <a:ext cx="744017" cy="744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CE83BAC9-5D36-4579-9128-D9D7DEE553EA}"/>
                </a:ext>
              </a:extLst>
            </p:cNvPr>
            <p:cNvSpPr txBox="1"/>
            <p:nvPr/>
          </p:nvSpPr>
          <p:spPr>
            <a:xfrm>
              <a:off x="6008538" y="3959476"/>
              <a:ext cx="43313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latin typeface="Comic Sans MS" panose="030F0702030302020204" pitchFamily="66" charset="0"/>
                </a:rPr>
                <a:t>S</a:t>
              </a:r>
              <a:endPara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7BA0BAC-5195-4C36-BD7E-689966CF4935}"/>
              </a:ext>
            </a:extLst>
          </p:cNvPr>
          <p:cNvSpPr/>
          <p:nvPr/>
        </p:nvSpPr>
        <p:spPr>
          <a:xfrm>
            <a:off x="3392127" y="2636912"/>
            <a:ext cx="1156339" cy="25410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zvon-brosanija-monet">
            <a:hlinkClick r:id="" action="ppaction://media"/>
            <a:extLst>
              <a:ext uri="{FF2B5EF4-FFF2-40B4-BE49-F238E27FC236}">
                <a16:creationId xmlns:a16="http://schemas.microsoft.com/office/drawing/2014/main" id="{FACCE49B-0905-47F3-8AB9-C81B1DA0F4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7142439" y="5419817"/>
            <a:ext cx="609600" cy="60960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0E94B6B-F7BE-44A4-AD99-3A367487D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200" l="3375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451516" y="4643483"/>
            <a:ext cx="3027690" cy="205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" name="Скругленный прямоугольник 23">
            <a:hlinkClick r:id="rId12" action="ppaction://hlinksldjump"/>
            <a:extLst>
              <a:ext uri="{FF2B5EF4-FFF2-40B4-BE49-F238E27FC236}">
                <a16:creationId xmlns:a16="http://schemas.microsoft.com/office/drawing/2014/main" id="{6F31B9C0-F3FC-4EF0-AC66-C0D182913F60}"/>
              </a:ext>
            </a:extLst>
          </p:cNvPr>
          <p:cNvSpPr/>
          <p:nvPr/>
        </p:nvSpPr>
        <p:spPr>
          <a:xfrm>
            <a:off x="7281983" y="6304143"/>
            <a:ext cx="1800200" cy="648072"/>
          </a:xfrm>
          <a:prstGeom prst="roundRect">
            <a:avLst/>
          </a:prstGeom>
          <a:solidFill>
            <a:srgbClr val="F0A59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Great job!!!</a:t>
            </a:r>
            <a:endParaRPr lang="ru-RU" sz="2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Овальная выноска 9">
            <a:extLst>
              <a:ext uri="{FF2B5EF4-FFF2-40B4-BE49-F238E27FC236}">
                <a16:creationId xmlns:a16="http://schemas.microsoft.com/office/drawing/2014/main" id="{844E4886-F421-F765-096F-0625CC966C41}"/>
              </a:ext>
            </a:extLst>
          </p:cNvPr>
          <p:cNvSpPr/>
          <p:nvPr/>
        </p:nvSpPr>
        <p:spPr>
          <a:xfrm>
            <a:off x="4152580" y="120448"/>
            <a:ext cx="3294659" cy="1544475"/>
          </a:xfrm>
          <a:prstGeom prst="wedgeEllipseCallout">
            <a:avLst/>
          </a:prstGeom>
          <a:gradFill>
            <a:gsLst>
              <a:gs pos="0">
                <a:schemeClr val="accent3">
                  <a:shade val="51000"/>
                  <a:satMod val="130000"/>
                  <a:alpha val="41000"/>
                </a:schemeClr>
              </a:gs>
              <a:gs pos="80000">
                <a:schemeClr val="accent3">
                  <a:shade val="93000"/>
                  <a:satMod val="130000"/>
                </a:schemeClr>
              </a:gs>
              <a:gs pos="100000">
                <a:schemeClr val="accent3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OK </a:t>
            </a:r>
            <a:r>
              <a:rPr lang="en-US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OK</a:t>
            </a:r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!</a:t>
            </a:r>
          </a:p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Now you are free!!!</a:t>
            </a:r>
          </a:p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Get all your money</a:t>
            </a:r>
          </a:p>
          <a:p>
            <a:pPr algn="ctr"/>
            <a:r>
              <a:rPr lang="en-US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And get the prize!!!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" name="witch" descr="http://clipart-library.com/new_gallery/113-1130522_witchcraft-witch-clipart-png.png">
            <a:hlinkClick r:id="" action="ppaction://noaction">
              <a:snd r:embed="rId13" name="a-woman-say.wav"/>
            </a:hlinkClick>
            <a:extLst>
              <a:ext uri="{FF2B5EF4-FFF2-40B4-BE49-F238E27FC236}">
                <a16:creationId xmlns:a16="http://schemas.microsoft.com/office/drawing/2014/main" id="{2BF7EC37-4334-4272-3B39-86C0BB05E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24488" y="1407633"/>
            <a:ext cx="2304256" cy="240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alex-web.gr/assets/images/work/treasureChest_200.png">
            <a:extLst>
              <a:ext uri="{FF2B5EF4-FFF2-40B4-BE49-F238E27FC236}">
                <a16:creationId xmlns:a16="http://schemas.microsoft.com/office/drawing/2014/main" id="{EA030A54-482B-4E40-8113-7BA11C4BB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100000" l="0" r="100000">
                        <a14:backgroundMark x1="57000" y1="13000" x2="57000" y2="13000"/>
                        <a14:backgroundMark x1="67000" y1="20000" x2="67000" y2="20000"/>
                        <a14:backgroundMark x1="80000" y1="24500" x2="80000" y2="24500"/>
                        <a14:backgroundMark x1="86500" y1="30500" x2="86500" y2="30500"/>
                        <a14:backgroundMark x1="92000" y1="37500" x2="92000" y2="37500"/>
                        <a14:backgroundMark x1="92000" y1="30500" x2="91000" y2="25000"/>
                        <a14:backgroundMark x1="90000" y1="24500" x2="90000" y2="24500"/>
                        <a14:backgroundMark x1="75000" y1="20500" x2="75000" y2="20500"/>
                        <a14:backgroundMark x1="71000" y1="20500" x2="71000" y2="20500"/>
                        <a14:backgroundMark x1="69000" y1="26000" x2="69000" y2="26000"/>
                        <a14:backgroundMark x1="65500" y1="26500" x2="62000" y2="26500"/>
                        <a14:backgroundMark x1="55500" y1="26000" x2="48500" y2="26000"/>
                        <a14:backgroundMark x1="45000" y1="23500" x2="41500" y2="23000"/>
                        <a14:backgroundMark x1="38500" y1="21500" x2="32000" y2="20000"/>
                        <a14:backgroundMark x1="30000" y1="19000" x2="23000" y2="18500"/>
                        <a14:backgroundMark x1="17500" y1="17500" x2="17500" y2="17500"/>
                        <a14:backgroundMark x1="15000" y1="16000" x2="15000" y2="16000"/>
                        <a14:backgroundMark x1="11500" y1="15500" x2="11500" y2="15500"/>
                        <a14:backgroundMark x1="40000" y1="13000" x2="40000" y2="13000"/>
                        <a14:backgroundMark x1="47500" y1="18500" x2="50000" y2="20500"/>
                        <a14:backgroundMark x1="51000" y1="21500" x2="51000" y2="21500"/>
                        <a14:backgroundMark x1="52000" y1="21500" x2="52000" y2="21500"/>
                        <a14:backgroundMark x1="36500" y1="12500" x2="33500" y2="13000"/>
                        <a14:backgroundMark x1="29500" y1="14500" x2="29500" y2="14500"/>
                        <a14:backgroundMark x1="76000" y1="30500" x2="76000" y2="30500"/>
                        <a14:backgroundMark x1="80000" y1="35000" x2="83500" y2="39000"/>
                        <a14:backgroundMark x1="64500" y1="28000" x2="64500" y2="28000"/>
                        <a14:backgroundMark x1="81500" y1="34500" x2="81500" y2="34500"/>
                        <a14:backgroundMark x1="87500" y1="42000" x2="87500" y2="42000"/>
                        <a14:backgroundMark x1="91500" y1="42500" x2="91500" y2="42500"/>
                        <a14:backgroundMark x1="91500" y1="42500" x2="91500" y2="42500"/>
                        <a14:backgroundMark x1="26000" y1="20500" x2="24500" y2="18500"/>
                        <a14:backgroundMark x1="15000" y1="15500" x2="15000" y2="15500"/>
                        <a14:backgroundMark x1="53500" y1="42000" x2="53500" y2="42000"/>
                        <a14:backgroundMark x1="61000" y1="42500" x2="61000" y2="42500"/>
                        <a14:backgroundMark x1="64500" y1="42500" x2="64500" y2="42500"/>
                        <a14:backgroundMark x1="69500" y1="38000" x2="69500" y2="38000"/>
                        <a14:backgroundMark x1="73000" y1="34500" x2="73000" y2="34500"/>
                        <a14:backgroundMark x1="49000" y1="34500" x2="47000" y2="34500"/>
                        <a14:backgroundMark x1="38000" y1="32000" x2="35000" y2="32000"/>
                        <a14:backgroundMark x1="32000" y1="31000" x2="26500" y2="33500"/>
                        <a14:backgroundMark x1="21000" y1="38000" x2="21000" y2="38000"/>
                        <a14:backgroundMark x1="21000" y1="38000" x2="38000" y2="42000"/>
                        <a14:backgroundMark x1="42000" y1="42000" x2="42000" y2="4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66101" y="4610011"/>
            <a:ext cx="2271464" cy="2121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в конец 2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C95E6090-03ED-869C-3486-1C588A125F68}"/>
              </a:ext>
            </a:extLst>
          </p:cNvPr>
          <p:cNvSpPr/>
          <p:nvPr/>
        </p:nvSpPr>
        <p:spPr>
          <a:xfrm>
            <a:off x="11070" y="6453336"/>
            <a:ext cx="609024" cy="404664"/>
          </a:xfrm>
          <a:prstGeom prst="actionButtonEnd">
            <a:avLst/>
          </a:prstGeom>
          <a:solidFill>
            <a:schemeClr val="accent6">
              <a:lumMod val="40000"/>
              <a:lumOff val="60000"/>
              <a:alpha val="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995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93 -0.01921 L 0.01649 -0.09652 C 0.04496 -0.12916 0.02014 -0.09815 0.03229 -0.11759 C 0.0401 -0.13009 0.03576 -0.11944 0.03941 -0.1294 L 0.07621 -0.17615 L 0.09027 -0.1831 C 0.09201 -0.18402 0.09392 -0.18449 0.09548 -0.18565 C 0.09739 -0.1868 0.09913 -0.18865 0.10069 -0.19027 C 0.10868 -0.19768 0.10486 -0.19722 0.10955 -0.19722 L 0.20069 -0.22777 C 0.20659 -0.22916 0.21232 -0.23125 0.21823 -0.2324 C 0.24375 -0.23727 0.2401 -0.23703 0.25347 -0.23703 L 0.30955 -0.24629 L 0.37448 -0.24629 L 0.44635 -0.23472 C 0.46093 -0.22268 0.45486 -0.22291 0.46215 -0.22291 L 0.49548 -0.19259 L 0.5026 -0.09421 " pathEditMode="relative" ptsTypes="AAAAAAAAAAAAAAAAAA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2153 L 0.01736 -0.08935 C 0.02136 -0.09328 0.02604 -0.09629 0.02952 -0.10116 C 0.03143 -0.1037 0.03143 -0.10787 0.03316 -0.11041 C 0.03559 -0.11435 0.04184 -0.11991 0.04184 -0.11991 L 0.0875 -0.16435 C 0.09219 -0.16736 0.09705 -0.17014 0.10156 -0.17361 C 0.104 -0.17569 0.10625 -0.17824 0.10851 -0.18055 C 0.10972 -0.18217 0.11059 -0.18426 0.11198 -0.18541 C 0.11476 -0.1875 0.12084 -0.19004 0.12084 -0.19004 L 0.1559 -0.21111 C 0.17847 -0.22453 0.16372 -0.21782 0.18229 -0.22268 C 0.18455 -0.22338 0.18924 -0.225 0.18924 -0.225 L 0.22431 -0.22731 L 0.29271 -0.22731 L 0.36285 -0.22731 L 0.39097 -0.22731 L 0.42257 -0.22731 C 0.44063 -0.22268 0.4342 -0.22268 0.44184 -0.22268 L 0.49097 -0.18541 L 0.50504 -0.16666 L 0.51389 -0.11041 L 0.51389 -0.09884 " pathEditMode="relative" ptsTypes="AAAAAAAAAAAAAAAAAAAAA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77 -0.03055 L -0.02083 -0.05648 C -0.01736 -0.0618 -0.01475 -0.06851 -0.01024 -0.07268 C 0.00816 -0.0905 -0.00729 -0.06203 0.00018 -0.08217 C 0.00261 -0.08842 0.0073 -0.09768 0.01077 -0.10324 C 0.01233 -0.10578 0.01598 -0.11018 0.01598 -0.11018 L 0.03889 -0.15463 C 0.04844 -0.16388 0.05053 -0.16643 0.0599 -0.17338 C 0.06216 -0.175 0.06459 -0.17638 0.06684 -0.178 C 0.06875 -0.17939 0.07223 -0.18263 0.07223 -0.18263 L 0.1441 -0.22708 C 0.15 -0.2287 0.15591 -0.22986 0.16164 -0.23194 C 0.16875 -0.23449 0.17535 -0.23981 0.18264 -0.2412 C 0.18681 -0.24189 0.19098 -0.24259 0.19497 -0.24351 C 0.21684 -0.24861 0.20573 -0.24814 0.21771 -0.24814 L 0.29844 -0.25046 L 0.37917 -0.25046 L 0.4441 -0.22708 C 0.47848 -0.20694 0.44723 -0.22731 0.46702 -0.21088 C 0.47587 -0.20347 0.4724 -0.21018 0.4757 -0.20138 L 0.49688 -0.11967 L 0.49688 -0.1125 L 0.49688 -0.1125 " pathEditMode="relative" ptsTypes="AAAAAAAAAAAAAAAAAAAAAAA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-0.06968 L 0.06007 -0.16088 C 0.08368 -0.18449 0.07291 -0.17778 0.08993 -0.1868 C 0.0967 -0.20023 0.08923 -0.18796 0.10034 -0.19838 C 0.10416 -0.20185 0.11093 -0.21018 0.11093 -0.21018 L 0.14948 -0.23588 C 0.15416 -0.23819 0.15868 -0.2412 0.16354 -0.24282 C 0.16875 -0.24444 0.17413 -0.24421 0.17934 -0.24514 C 0.2 -0.24861 0.18385 -0.24745 0.2092 -0.24745 L 0.32326 -0.2544 C 0.34305 -0.2537 0.36302 -0.25347 0.38281 -0.25208 C 0.38455 -0.25208 0.39982 -0.24838 0.40225 -0.24745 C 0.40573 -0.2463 0.41267 -0.24282 0.41267 -0.24282 L 0.46528 -0.21944 C 0.46944 -0.21481 0.47378 -0.21042 0.4776 -0.20532 C 0.47916 -0.20347 0.47968 -0.20046 0.48107 -0.19838 C 0.48264 -0.19583 0.48455 -0.19375 0.48646 -0.19143 C 0.48698 -0.18912 0.48715 -0.18634 0.48819 -0.18426 C 0.48958 -0.18171 0.4934 -0.17731 0.4934 -0.17731 L 0.53559 -0.10023 " pathEditMode="relative" ptsTypes="AAAAAAAAAAAAAAAAAAAA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32 -0.03241 L 0.03455 -0.1426 C 0.04149 -0.15023 0.04844 -0.15834 0.05556 -0.16598 C 0.05781 -0.16829 0.0599 -0.1713 0.0625 -0.17292 C 0.06597 -0.17523 0.06962 -0.17732 0.07309 -0.17986 C 0.07674 -0.18264 0.08212 -0.18866 0.08542 -0.19167 C 0.08698 -0.19329 0.09063 -0.1963 0.09063 -0.1963 L 0.11875 -0.22199 C 0.12518 -0.22361 0.1316 -0.22477 0.13802 -0.22685 C 0.14149 -0.22801 0.14497 -0.23033 0.14844 -0.23148 C 0.15938 -0.23449 0.16563 -0.2338 0.17656 -0.2338 L 0.29584 -0.24537 C 0.33038 -0.24468 0.36493 -0.24537 0.39931 -0.24306 C 0.40261 -0.24306 0.40816 -0.23843 0.40816 -0.23843 L 0.45903 -0.17523 C 0.4625 -0.16991 0.46597 -0.16435 0.46962 -0.1588 C 0.47118 -0.15648 0.47483 -0.15185 0.47483 -0.15185 L 0.50122 -0.09329 " pathEditMode="relative" ptsTypes="AAAAAAAAAAAAAAAA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4 0.00556 L -0.0144 0.00556 C -0.01336 -0.00324 -0.01336 -0.01203 -0.01093 -0.02037 C -0.01024 -0.02291 -0.00572 -0.025 -0.00572 -0.025 L 0.01702 -0.09514 C 0.02119 -0.10046 0.02466 -0.10694 0.02935 -0.11134 C 0.03351 -0.11551 0.04341 -0.12083 0.04341 -0.12083 C 0.04549 -0.1294 0.04341 -0.12662 0.04862 -0.13009 L 0.08369 -0.16041 C 0.08907 -0.16203 0.09445 -0.1625 0.09948 -0.16528 C 0.10226 -0.16666 0.10382 -0.17106 0.1066 -0.17222 C 0.11094 -0.17407 0.1158 -0.17384 0.12049 -0.17453 C 0.13334 -0.18032 0.12744 -0.17801 0.13803 -0.18148 C 0.14271 -0.18449 0.14844 -0.18935 0.15382 -0.19097 C 0.1573 -0.1919 0.16094 -0.19236 0.16441 -0.19328 L 0.17327 -0.19791 L 0.25209 -0.22361 C 0.2856 -0.23264 0.2566 -0.22615 0.30816 -0.23055 C 0.33889 -0.23333 0.31042 -0.23287 0.32935 -0.23287 L 0.41702 -0.21898 C 0.44202 -0.20602 0.43195 -0.20995 0.44688 -0.20486 C 0.4533 -0.19629 0.44775 -0.20185 0.46077 -0.19791 C 0.4665 -0.19629 0.46737 -0.19421 0.4731 -0.19097 C 0.47483 -0.18981 0.47674 -0.18958 0.4783 -0.18865 C 0.48021 -0.18727 0.48369 -0.18379 0.48369 -0.18379 L 0.53108 -0.11852 " pathEditMode="relative" ptsTypes="AAAAAAAAAAAAAAAAAAAAAAAAAA">
                                      <p:cBhvr>
                                        <p:cTn id="2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233 -0.05763 L 0.0158 -0.06713 L 0.11215 -0.17939 C 0.11806 -0.1824 0.12379 -0.18611 0.12986 -0.18865 C 0.13316 -0.19004 0.14028 -0.19097 0.14028 -0.19097 L 0.3684 -0.23773 L 0.38594 -0.23773 L 0.49827 -0.09051 " pathEditMode="relative" ptsTypes="AAAAAAAA">
                                      <p:cBhvr>
                                        <p:cTn id="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22222E-6 L 0.10521 -0.19352 C 0.1382 -0.21481 0.10278 -0.19097 0.12969 -0.21157 C 0.14219 -0.22106 0.12674 -0.20625 0.14202 -0.22083 C 0.14497 -0.22338 0.14774 -0.22708 0.15087 -0.22986 C 0.15243 -0.23125 0.15608 -0.23264 0.15608 -0.23241 L 0.26493 -0.26875 L 0.3316 -0.26875 L 0.38767 -0.22986 C 0.39288 -0.22477 0.39809 -0.21921 0.40347 -0.21458 C 0.40504 -0.21342 0.40695 -0.21273 0.40868 -0.21157 C 0.41163 -0.20972 0.41458 -0.20764 0.41754 -0.20555 C 0.42188 -0.19815 0.42379 -0.19444 0.42969 -0.18727 C 0.43195 -0.18495 0.43438 -0.18356 0.43681 -0.18148 L 0.44028 -0.17847 L 0.49653 -0.08194 " pathEditMode="relative" rAng="0" ptsTypes="AAAAAAAAAAAAAAAA">
                                      <p:cBhvr>
                                        <p:cTn id="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26" y="-1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39 -0.0426 L 0.00539 -0.0426 L 0.01407 -0.06135 L 0.06146 -0.14098 C 0.06615 -0.1463 0.07066 -0.15209 0.07553 -0.15718 C 0.07709 -0.15903 0.07917 -0.15996 0.08073 -0.16204 C 0.0823 -0.16389 0.08264 -0.16713 0.08421 -0.16898 C 0.0875 -0.17269 0.0948 -0.17824 0.0948 -0.17824 C 0.09653 -0.18218 0.09775 -0.18658 0.1 -0.19005 C 0.10191 -0.19306 0.10712 -0.19699 0.10712 -0.19699 L 0.18768 -0.26945 C 0.19237 -0.27176 0.19705 -0.27431 0.20174 -0.27662 C 0.204 -0.27755 0.20643 -0.27824 0.20886 -0.27894 C 0.2224 -0.2831 0.22223 -0.28287 0.23334 -0.28588 C 0.23629 -0.2875 0.23924 -0.28912 0.24219 -0.29051 C 0.24445 -0.29167 0.24914 -0.29283 0.24914 -0.29283 L 0.34566 -0.29746 C 0.35174 -0.29699 0.37483 -0.29468 0.38247 -0.29283 C 0.38438 -0.2926 0.38594 -0.29121 0.38768 -0.29051 C 0.39549 -0.2875 0.39323 -0.28935 0.4 -0.28588 C 0.40747 -0.28218 0.41216 -0.2794 0.41928 -0.27408 C 0.42119 -0.27292 0.42466 -0.26945 0.42466 -0.26945 L 0.48594 -0.19699 L 0.4948 -0.18056 L 0.50348 -0.11042 L 0.50539 -0.10348 L 0.50348 -0.09885 " pathEditMode="relative" ptsTypes="AAAAAAAAAAAAAAAAAAAAAAAAAAA">
                                      <p:cBhvr>
                                        <p:cTn id="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0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96296E-6 L 0.07187 -0.09629 C 0.0783 -0.10347 0.0849 -0.11041 0.09115 -0.11828 C 0.11337 -0.14514 0.08524 -0.11551 0.11042 -0.14282 C 0.11441 -0.14722 0.11892 -0.15046 0.12274 -0.15532 C 0.12656 -0.15995 0.12969 -0.16597 0.13333 -0.1706 C 0.13663 -0.17523 0.14375 -0.1831 0.14375 -0.18287 L 0.18941 -0.22338 C 0.19531 -0.22546 0.20104 -0.22754 0.20694 -0.2294 C 0.21111 -0.23078 0.2151 -0.23171 0.21927 -0.23264 C 0.24115 -0.23865 0.21736 -0.2331 0.24375 -0.23912 L 0.2526 -0.24514 L 0.34566 -0.26342 C 0.36076 -0.26273 0.37604 -0.26319 0.39115 -0.26041 C 0.39375 -0.26018 0.39583 -0.25625 0.39826 -0.2544 C 0.40174 -0.25162 0.40694 -0.24977 0.41059 -0.24815 C 0.41285 -0.24514 0.4151 -0.24143 0.41753 -0.23912 C 0.42083 -0.23541 0.42812 -0.2294 0.42812 -0.22916 L 0.48073 -0.1706 L 0.49115 -0.14907 L 0.51927 -0.07152 L 0.52465 -0.06227 " pathEditMode="relative" rAng="0" ptsTypes="AAAAAAAAAAAAAAAAAAAA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33" y="-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0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32 0.02338 L -0.02031 -0.06805 C -0.01389 -0.07662 -0.00729 -0.08472 -0.00104 -0.09375 C 0.00087 -0.09652 0.00417 -0.103 0.00417 -0.103 L 0.03403 -0.15925 C 0.05816 -0.18217 0.03594 -0.16157 0.05503 -0.178 C 0.06927 -0.19004 0.06094 -0.18425 0.0691 -0.18958 L 0.1533 -0.24583 C 0.15851 -0.24652 0.16389 -0.24652 0.1691 -0.24814 C 0.19896 -0.25671 0.14358 -0.25069 0.19722 -0.2574 C 0.21771 -0.25995 0.22743 -0.25972 0.24444 -0.25972 L 0.30069 -0.26435 C 0.3151 -0.26319 0.3276 -0.26412 0.34097 -0.2574 C 0.34583 -0.25509 0.35503 -0.24814 0.35503 -0.24814 L 0.40243 -0.18495 C 0.40816 -0.17708 0.41424 -0.16967 0.41996 -0.16157 C 0.42135 -0.15949 0.42222 -0.15694 0.42344 -0.15463 C 0.42517 -0.15069 0.42865 -0.14282 0.42865 -0.14282 L 0.4691 -0.00023 " pathEditMode="relative" ptsTypes="AAAAAAAAAAAAAAAAAAA">
                                      <p:cBhvr>
                                        <p:cTn id="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05 0.01273 L 0.00295 -0.0412 C 0.03802 -0.06458 0.00434 -0.03958 0.02222 -0.05764 C 0.02726 -0.06273 0.03351 -0.06574 0.03802 -0.07152 C 0.04028 -0.07477 0.04219 -0.0787 0.04497 -0.08102 C 0.05174 -0.08657 0.06059 -0.0875 0.06615 -0.0949 L 0.06962 -0.09977 L 0.1099 -0.15578 C 0.11458 -0.1581 0.11927 -0.16088 0.12396 -0.16273 C 0.12743 -0.16412 0.13125 -0.16342 0.13455 -0.16504 C 0.13611 -0.16597 0.13646 -0.16898 0.13802 -0.1699 C 0.14254 -0.17268 0.15677 -0.17731 0.16267 -0.18148 C 0.16632 -0.18426 0.16945 -0.18819 0.17309 -0.19097 C 0.17483 -0.19213 0.17674 -0.19213 0.17847 -0.19328 C 0.18142 -0.19537 0.18715 -0.20023 0.18715 -0.20023 L 0.25903 -0.2493 L 0.28368 -0.25162 C 0.28837 -0.25231 0.29306 -0.2537 0.29774 -0.25393 C 0.30816 -0.25463 0.31875 -0.25393 0.32934 -0.25393 L 0.41007 -0.22592 C 0.41476 -0.22199 0.41979 -0.21898 0.42413 -0.21435 C 0.42639 -0.2118 0.4276 -0.2081 0.42934 -0.20486 C 0.4349 -0.19467 0.43056 -0.20115 0.43629 -0.19328 L 0.4434 -0.17453 L 0.45747 -0.09259 C 0.46129 -0.06689 0.46094 -0.07731 0.46094 -0.06227 L 0.47153 0.00324 " pathEditMode="relative" ptsTypes="AAAAAAAAAAAAAAAAAAAAAAAAAAA">
                                      <p:cBhvr>
                                        <p:cTn id="4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0"/>
                            </p:stCondLst>
                            <p:childTnLst>
                              <p:par>
                                <p:cTn id="4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281 0.0007 L -0.02934 -0.10462 L -0.01719 -0.128 L 0.00746 -0.18888 C 0.01337 -0.19351 0.01892 -0.19861 0.025 -0.203 C 0.02656 -0.20416 0.02864 -0.20393 0.03021 -0.20532 C 0.03159 -0.20648 0.03246 -0.20879 0.03368 -0.20995 C 0.03646 -0.21273 0.03975 -0.21458 0.04253 -0.21712 C 0.04496 -0.21921 0.04948 -0.22407 0.04948 -0.22407 L 0.11441 -0.27546 C 0.12083 -0.27777 0.12725 -0.28055 0.13368 -0.28263 C 0.13941 -0.28425 0.1533 -0.28634 0.15833 -0.28726 C 0.16041 -0.28865 0.16753 -0.29398 0.17066 -0.29421 C 0.17639 -0.2949 0.18229 -0.29421 0.18819 -0.29421 L 0.26701 -0.30347 L 0.3408 -0.30347 L 0.40573 -0.2662 C 0.40972 -0.26064 0.41371 -0.25486 0.41788 -0.24976 C 0.42378 -0.24282 0.42326 -0.24837 0.42326 -0.24282 L 0.4618 -0.17245 C 0.47135 -0.15486 0.4684 -0.16226 0.47239 -0.15138 L 0.49166 -0.09768 L 0.50225 -0.04143 " pathEditMode="relative" ptsTypes="AAAAAAAAAAAAAAAAAAAAAAA">
                                      <p:cBhvr>
                                        <p:cTn id="45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000"/>
                            </p:stCondLst>
                            <p:childTnLst>
                              <p:par>
                                <p:cTn id="4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42 0.03565 L -0.00226 -0.07917 C 0.00139 -0.08449 0.00521 -0.08958 0.00833 -0.09537 C 0.01094 -0.1 0.01372 -0.11181 0.01545 -0.11643 C 0.01701 -0.1213 0.01875 -0.12593 0.02066 -0.13056 C 0.0217 -0.13287 0.02413 -0.1375 0.02413 -0.1375 L 0.05573 -0.21227 C 0.0599 -0.2162 0.06389 -0.22037 0.06806 -0.22407 C 0.07083 -0.22662 0.07396 -0.22847 0.07674 -0.23102 C 0.07917 -0.23333 0.08125 -0.23611 0.08385 -0.23819 C 0.10017 -0.25 0.09236 -0.24005 0.09774 -0.24745 L 0.17847 -0.28241 L 0.24514 -0.28241 L 0.36615 -0.27083 C 0.38611 -0.26505 0.3776 -0.27014 0.39253 -0.25671 L 0.39774 -0.25208 L 0.40313 -0.24745 L 0.43455 -0.20532 C 0.45017 -0.17222 0.43976 -0.19768 0.44514 -0.17963 C 0.44688 -0.17407 0.45035 -0.16319 0.45035 -0.16319 L 0.47153 -0.10718 L 0.47674 -0.08611 L 0.48559 -0.03218 " pathEditMode="relative" ptsTypes="AAAAAAAAAAAAAAAAAAAAAAA">
                                      <p:cBhvr>
                                        <p:cTn id="48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000"/>
                            </p:stCondLst>
                            <p:childTnLst>
                              <p:par>
                                <p:cTn id="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48 0.00671 L 0.02813 -0.13149 C 0.03507 -0.14074 0.04132 -0.15139 0.04914 -0.15949 C 0.05435 -0.16482 0.06025 -0.16945 0.06494 -0.1757 C 0.06719 -0.17894 0.0698 -0.18172 0.07188 -0.18519 C 0.07396 -0.18866 0.07709 -0.19676 0.07709 -0.19676 L 0.12796 -0.27871 C 0.13264 -0.28102 0.13733 -0.2838 0.14202 -0.28565 C 0.14497 -0.28681 0.1481 -0.28658 0.15087 -0.28797 C 0.17049 -0.29792 0.13455 -0.28797 0.16667 -0.29514 C 0.17014 -0.29746 0.17344 -0.3007 0.17709 -0.30209 C 0.1816 -0.30371 0.19115 -0.3044 0.19115 -0.3044 L 0.36476 -0.31366 L 0.38768 -0.30903 C 0.39237 -0.30811 0.39705 -0.30764 0.40174 -0.30672 L 0.41389 -0.3044 C 0.43264 -0.2919 0.40573 -0.30926 0.43316 -0.29514 C 0.43698 -0.29329 0.44376 -0.28797 0.44376 -0.28797 L 0.49289 -0.22963 C 0.49462 -0.22176 0.49619 -0.21389 0.4981 -0.20625 C 0.49914 -0.20232 0.50174 -0.19445 0.50174 -0.19445 L 0.4981 -0.08704 L 0.48941 -0.0426 " pathEditMode="relative" ptsTypes="AAAAAAAAAAAAAAAAAAAAAAA">
                                      <p:cBhvr>
                                        <p:cTn id="51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0"/>
                            </p:stCondLst>
                            <p:childTnLst>
                              <p:par>
                                <p:cTn id="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5 -0.00417 L 0.07171 -0.14931 C 0.07761 -0.15463 0.08334 -0.16042 0.08924 -0.16575 C 0.09219 -0.16829 0.09532 -0.17014 0.0981 -0.17269 C 0.10053 -0.17477 0.10296 -0.17686 0.10504 -0.17963 C 0.1066 -0.18172 0.10695 -0.18496 0.10869 -0.18681 C 0.1106 -0.18889 0.11337 -0.18982 0.11563 -0.19144 C 0.11685 -0.19445 0.11737 -0.19838 0.1191 -0.2007 C 0.12101 -0.20325 0.12414 -0.20325 0.12622 -0.20533 C 0.12935 -0.2088 0.13212 -0.21297 0.1349 -0.21713 C 0.13629 -0.21922 0.13681 -0.22223 0.13837 -0.22408 C 0.14046 -0.22639 0.14549 -0.22871 0.14549 -0.22871 L 0.17171 -0.26389 C 0.20313 -0.27778 0.18889 -0.27431 0.21389 -0.27801 C 0.22188 -0.28149 0.23924 -0.28959 0.24549 -0.28959 L 0.2507 -0.28959 L 0.34549 -0.29885 C 0.35417 -0.29815 0.36303 -0.29792 0.37171 -0.29653 C 0.37362 -0.2963 0.37518 -0.29491 0.37709 -0.29422 C 0.39358 -0.28797 0.37223 -0.29838 0.39983 -0.28264 C 0.40869 -0.27755 0.40921 -0.27871 0.41737 -0.27084 C 0.41875 -0.26968 0.41962 -0.2676 0.42084 -0.26621 C 0.4231 -0.26366 0.42796 -0.25926 0.42796 -0.25926 L 0.46303 -0.21945 C 0.46962 -0.21065 0.4757 -0.20417 0.48056 -0.19375 C 0.48195 -0.19075 0.48316 -0.18774 0.48403 -0.18426 C 0.4849 -0.18125 0.48577 -0.175 0.48577 -0.175 L 0.50678 -0.10718 C 0.50886 -0.08079 0.50851 -0.09167 0.50851 -0.07454 L 0.50851 -0.03936 " pathEditMode="relative" ptsTypes="AAAAAAAAAAAAAAAAAAAAAAAAAAAAAA">
                                      <p:cBhvr>
                                        <p:cTn id="5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000"/>
                            </p:stCondLst>
                            <p:childTnLst>
                              <p:par>
                                <p:cTn id="5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698 -0.01528 L -0.03698 -0.01528 C -0.03525 -0.02153 -0.03334 -0.02778 -0.03177 -0.03403 C -0.03091 -0.03797 -0.03004 -0.04584 -0.03004 -0.04584 L 0.01024 -0.14167 C 0.01493 -0.1463 0.01979 -0.15093 0.0243 -0.15579 C 0.02621 -0.15787 0.0276 -0.16065 0.02951 -0.16273 C 0.04218 -0.17685 0.02586 -0.15232 0.04531 -0.18148 C 0.0467 -0.18357 0.04757 -0.18635 0.04895 -0.18843 C 0.05104 -0.1919 0.05364 -0.19468 0.0559 -0.19792 C 0.05833 -0.20162 0.06284 -0.20949 0.06284 -0.20949 L 0.10677 -0.26343 C 0.11198 -0.26806 0.11684 -0.27361 0.12257 -0.27732 C 0.12517 -0.27917 0.12847 -0.27871 0.13142 -0.27986 C 0.13316 -0.28033 0.13489 -0.28102 0.13663 -0.28218 C 0.13732 -0.28264 0.13784 -0.28357 0.13836 -0.28449 L 0.25937 -0.3007 C 0.28038 -0.3 0.30156 -0.3 0.32257 -0.29838 C 0.32448 -0.29838 0.32604 -0.29676 0.32777 -0.29607 C 0.33246 -0.29445 0.34184 -0.29144 0.34184 -0.29144 L 0.44357 -0.22593 C 0.446 -0.22361 0.4592 -0.21158 0.46284 -0.20486 C 0.471 -0.18982 0.46128 -0.2 0.4717 -0.19074 L 0.47517 -0.1838 L 0.49618 -0.13241 C 0.49809 -0.10973 0.49791 -0.11829 0.49791 -0.10672 L 0.49982 -0.04352 " pathEditMode="relative" ptsTypes="AAAAAAAAAAAAAAAAAAAAAAAAAAA">
                                      <p:cBhvr>
                                        <p:cTn id="57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43 0.00092 L -0.02743 0.00092 L -0.0309 -0.02269 L -0.01337 -0.14421 C -0.0059 -0.15278 0.00174 -0.16158 0.00938 -0.16991 C 0.01163 -0.17246 0.01476 -0.17384 0.01632 -0.17709 C 0.02136 -0.18681 0.01806 -0.18264 0.02691 -0.18866 C 0.0316 -0.19491 0.03681 -0.20046 0.04097 -0.20741 C 0.04323 -0.21134 0.04531 -0.21551 0.04792 -0.21898 C 0.05052 -0.22269 0.05677 -0.22847 0.05677 -0.22847 L 0.11806 -0.27523 L 0.13559 -0.28449 C 0.13733 -0.28542 0.13906 -0.28634 0.14097 -0.28681 C 0.14497 -0.28796 0.14913 -0.28843 0.15313 -0.28935 C 0.15608 -0.29074 0.15903 -0.29259 0.16198 -0.29398 C 0.16962 -0.29722 0.17656 -0.29746 0.18472 -0.29861 C 0.18768 -0.30093 0.19045 -0.30371 0.19358 -0.30556 C 0.19636 -0.30741 0.20226 -0.31042 0.20226 -0.31042 L 0.28472 -0.33125 C 0.30643 -0.33056 0.32795 -0.32894 0.34966 -0.32894 L 0.41979 -0.27292 C 0.42396 -0.26829 0.42778 -0.26296 0.43212 -0.2588 C 0.4342 -0.25671 0.43733 -0.25671 0.43906 -0.25417 C 0.44323 -0.24861 0.44549 -0.24097 0.44966 -0.23542 L 0.46025 -0.22153 C 0.46233 -0.21273 0.46025 -0.21551 0.46545 -0.21204 L 0.48125 -0.15347 C 0.48247 -0.14584 0.48334 -0.13796 0.48472 -0.13009 C 0.48698 -0.1169 0.48646 -0.12963 0.48646 -0.11621 L 0.49011 -0.04375 " pathEditMode="relative" ptsTypes="AAAAAAAAAAAAAAAAAAAAAAAAAAAAAA">
                                      <p:cBhvr>
                                        <p:cTn id="60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2000"/>
                            </p:stCondLst>
                            <p:childTnLst>
                              <p:par>
                                <p:cTn id="6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25 -0.00671 L 0.0691 -0.19166 C 0.07327 -0.19537 0.07709 -0.19977 0.08143 -0.20324 C 0.10278 -0.21991 0.08039 -0.19815 0.09549 -0.2125 C 0.09775 -0.21481 0.10018 -0.21713 0.10243 -0.21967 C 0.10955 -0.22754 0.10191 -0.22153 0.11111 -0.22893 C 0.12032 -0.23634 0.12188 -0.23634 0.12882 -0.24305 C 0.13108 -0.24537 0.13577 -0.25 0.13577 -0.25 L 0.23056 -0.31551 C 0.23629 -0.3162 0.24219 -0.31643 0.24809 -0.31782 C 0.2632 -0.32153 0.25365 -0.32407 0.2691 -0.32477 C 0.27952 -0.32546 0.29011 -0.32477 0.3007 -0.32477 L 0.39896 -0.31319 C 0.40643 -0.31204 0.41736 -0.31088 0.42518 -0.30856 C 0.42709 -0.30787 0.42865 -0.30694 0.43039 -0.30625 C 0.43282 -0.3037 0.4349 -0.30092 0.4375 -0.29907 C 0.44532 -0.29329 0.44549 -0.29676 0.45157 -0.28981 C 0.45521 -0.28541 0.45799 -0.2794 0.46198 -0.27569 C 0.46372 -0.2743 0.4658 -0.27315 0.46736 -0.27106 C 0.46997 -0.26759 0.47431 -0.25949 0.47431 -0.25949 L 0.52344 -0.17754 C 0.52466 -0.1706 0.5257 -0.16342 0.52691 -0.15648 C 0.52743 -0.15416 0.52848 -0.15185 0.52865 -0.14954 C 0.529 -0.14629 0.52865 -0.14329 0.52865 -0.14004 L 0.5323 -0.0537 L 0.5323 -0.0419 L 0.51111 -0.04884 " pathEditMode="relative" ptsTypes="AAAAAAAAAAAAAAAAAAAAAAAAAAA">
                                      <p:cBhvr>
                                        <p:cTn id="63" dur="2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0"/>
                            </p:stCondLst>
                            <p:childTnLst>
                              <p:par>
                                <p:cTn id="6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9 0.00949 L -0.0519 1.85185E-6 L -0.0151 -0.17546 C -0.00763 -0.18542 0.00174 -0.19375 0.00764 -0.20579 C 0.00886 -0.2081 0.00973 -0.21065 0.01112 -0.21273 C 0.01441 -0.21783 0.01893 -0.2213 0.02171 -0.22685 C 0.03316 -0.24954 0.01528 -0.21412 0.03039 -0.24329 C 0.05487 -0.28982 0.02049 -0.22847 0.04619 -0.26667 C 0.04914 -0.27084 0.0533 -0.28056 0.0533 -0.28056 L 0.1007 -0.32732 C 0.10591 -0.32963 0.11129 -0.33148 0.11632 -0.33426 C 0.12674 -0.34005 0.11598 -0.33982 0.13039 -0.34375 C 0.13612 -0.34537 0.14219 -0.34537 0.14792 -0.34607 C 0.1573 -0.34908 0.15261 -0.34838 0.16198 -0.34838 L 0.30053 -0.35764 C 0.31754 -0.35695 0.33455 -0.35741 0.35139 -0.35533 C 0.35521 -0.35509 0.35834 -0.35139 0.36198 -0.3507 L 0.37431 -0.34838 C 0.37657 -0.34676 0.379 -0.34537 0.38125 -0.34375 C 0.38316 -0.34236 0.38473 -0.34028 0.38646 -0.33912 C 0.38941 -0.33727 0.39271 -0.33658 0.39532 -0.33426 C 0.40087 -0.32963 0.41112 -0.31806 0.41112 -0.31806 L 0.44966 -0.25255 C 0.45139 -0.2463 0.45365 -0.24028 0.45487 -0.2338 C 0.45608 -0.22847 0.45678 -0.21736 0.45678 -0.21736 L 0.46372 -0.12616 L 0.47257 -0.06088 " pathEditMode="relative" ptsTypes="AAAAAAAAAAAAAAAAAAAAAAAAAAA">
                                      <p:cBhvr>
                                        <p:cTn id="66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6000"/>
                            </p:stCondLst>
                            <p:childTnLst>
                              <p:par>
                                <p:cTn id="6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58 0.01597 L -0.01858 0.01597 L -0.01511 -0.01227 L 0.0217 -0.12685 C 0.02691 -0.13241 0.03229 -0.1375 0.0375 -0.14328 C 0.04705 -0.1537 0.0342 -0.1412 0.04444 -0.15486 C 0.04601 -0.15694 0.04826 -0.15764 0.04982 -0.15972 C 0.07969 -0.19537 0.04791 -0.16088 0.07083 -0.18541 C 0.07656 -0.20092 0.07153 -0.18889 0.07951 -0.20416 C 0.08194 -0.20879 0.08663 -0.21805 0.08663 -0.21805 L 0.12344 -0.28125 C 0.12986 -0.28703 0.13837 -0.29583 0.14618 -0.3 C 0.1618 -0.30833 0.15191 -0.3 0.16545 -0.3118 C 0.1691 -0.31481 0.17205 -0.31921 0.17604 -0.32106 L 0.18663 -0.32569 L 0.2901 -0.35856 C 0.33437 -0.3669 0.30642 -0.36319 0.3743 -0.36319 L 0.44097 -0.32338 C 0.44566 -0.31782 0.45035 -0.3125 0.45503 -0.30694 C 0.45677 -0.30486 0.45868 -0.30254 0.46024 -0.3 C 0.46111 -0.29861 0.46146 -0.29699 0.46198 -0.29537 L 0.4901 -0.21111 L 0.50069 -0.04491 " pathEditMode="relative" ptsTypes="AAAAAAAAAAAAAAAAAAAAAAA">
                                      <p:cBhvr>
                                        <p:cTn id="69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000"/>
                            </p:stCondLst>
                            <p:childTnLst>
                              <p:par>
                                <p:cTn id="7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24 -0.00417 L -0.03524 -0.00417 C -0.03073 -0.01296 -0.02517 -0.02083 -0.02136 -0.03009 C -0.01979 -0.03356 -0.01962 -0.04167 -0.01962 -0.04167 L 0.03142 -0.16805 C 0.03594 -0.17199 0.0408 -0.17569 0.04531 -0.17963 C 0.05399 -0.18727 0.06476 -0.20093 0.06996 -0.21018 C 0.07587 -0.22014 0.08073 -0.23148 0.0875 -0.24051 C 0.08976 -0.24352 0.09236 -0.24653 0.09444 -0.24977 C 0.09583 -0.25208 0.09809 -0.25694 0.09809 -0.25694 L 0.12257 -0.29907 C 0.12778 -0.30208 0.13298 -0.30579 0.13837 -0.30833 C 0.15486 -0.3162 0.14062 -0.30625 0.15243 -0.31296 C 0.15937 -0.3169 0.15816 -0.31782 0.16476 -0.31991 C 0.1967 -0.33055 0.14635 -0.31204 0.18403 -0.32708 C 0.18628 -0.32801 0.18871 -0.32824 0.19097 -0.3294 C 0.19462 -0.33125 0.19792 -0.33426 0.20156 -0.33634 C 0.21128 -0.34167 0.21545 -0.34167 0.22604 -0.34583 C 0.23142 -0.34792 0.23646 -0.35139 0.24184 -0.35278 C 0.24774 -0.3544 0.25347 -0.35602 0.25937 -0.35741 C 0.26285 -0.3581 0.26649 -0.3588 0.26996 -0.35972 C 0.27222 -0.36042 0.27465 -0.36157 0.27691 -0.36204 C 0.28802 -0.36412 0.31024 -0.36667 0.31024 -0.36667 C 0.32378 -0.36597 0.33733 -0.36643 0.35069 -0.36435 C 0.35382 -0.36389 0.35642 -0.36134 0.35937 -0.35972 C 0.36111 -0.3588 0.36476 -0.35741 0.36476 -0.35741 L 0.3875 -0.33403 C 0.39219 -0.33102 0.39739 -0.32893 0.40156 -0.32477 C 0.40295 -0.32315 0.40208 -0.31968 0.4033 -0.31759 C 0.40521 -0.31458 0.40781 -0.3125 0.41024 -0.31065 C 0.41198 -0.30949 0.41562 -0.30833 0.41562 -0.30833 L 0.44184 -0.26157 C 0.44479 -0.25602 0.44757 -0.25046 0.45069 -0.24514 C 0.45173 -0.24352 0.45417 -0.24051 0.45417 -0.24051 L 0.48403 -0.10718 L 0.49635 -0.05579 " pathEditMode="relative" ptsTypes="AAAAAAAAAAAAAAAAAAAAAAAAAAAAAAAAAAAA">
                                      <p:cBhvr>
                                        <p:cTn id="72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0"/>
                            </p:stCondLst>
                            <p:childTnLst>
                              <p:par>
                                <p:cTn id="7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86 0.01551 L 0.05955 -0.11551 C 0.06354 -0.12037 0.06805 -0.12431 0.0717 -0.12963 C 0.07465 -0.1338 0.07535 -0.14051 0.07882 -0.14375 C 0.08403 -0.14838 0.08507 -0.14861 0.08923 -0.15532 C 0.09062 -0.15764 0.09166 -0.15995 0.09288 -0.1625 C 0.09653 -0.17731 0.09166 -0.16111 0.10156 -0.1787 C 0.10312 -0.18148 0.10399 -0.18495 0.10503 -0.18819 C 0.1059 -0.19028 0.10573 -0.19329 0.10677 -0.19514 C 0.10868 -0.19815 0.11389 -0.20208 0.11389 -0.20208 L 0.12795 -0.23495 C 0.13489 -0.23958 0.14236 -0.24306 0.14896 -0.24884 C 0.15416 -0.2537 0.15503 -0.25463 0.16128 -0.25833 C 0.16302 -0.25926 0.16475 -0.25995 0.16649 -0.26065 C 0.17656 -0.27153 0.17153 -0.26991 0.18055 -0.26991 L 0.25416 -0.30741 C 0.26007 -0.3081 0.26614 -0.30764 0.2717 -0.30972 C 0.27465 -0.31088 0.27604 -0.31574 0.27882 -0.3169 C 0.28507 -0.31898 0.29166 -0.31829 0.29809 -0.31921 C 0.34305 -0.33912 0.30486 -0.32384 0.41736 -0.32153 C 0.42604 -0.31574 0.43038 -0.31343 0.43837 -0.30278 L 0.44548 -0.29329 L 0.46823 -0.23727 C 0.47118 -0.23171 0.47448 -0.22662 0.47708 -0.22083 C 0.47795 -0.21875 0.47795 -0.21597 0.47882 -0.21389 C 0.48021 -0.21042 0.48403 -0.2044 0.48403 -0.2044 L 0.50503 -0.13426 L 0.50868 -0.11088 L 0.52274 -0.0081 " pathEditMode="relative" ptsTypes="AAAAAAAAAAAAAAAAAAAAAAAAAAAAA">
                                      <p:cBhvr>
                                        <p:cTn id="75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2000"/>
                            </p:stCondLst>
                            <p:childTnLst>
                              <p:par>
                                <p:cTn id="7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77 -0.01644 L 0.00278 -0.13125 C 0.00694 -0.13519 0.01128 -0.13843 0.0151 -0.14282 C 0.01667 -0.14468 0.01719 -0.14769 0.01858 -0.15 C 0.02066 -0.15324 0.02344 -0.15602 0.02552 -0.15926 C 0.02691 -0.16134 0.0276 -0.16435 0.02917 -0.1662 C 0.0342 -0.17361 0.04045 -0.1794 0.04497 -0.18727 L 0.05538 -0.20602 L 0.11684 -0.29977 C 0.12257 -0.3044 0.1283 -0.30972 0.13437 -0.31366 C 0.13767 -0.31597 0.14132 -0.3169 0.14479 -0.31852 C 0.15278 -0.32199 0.15208 -0.3213 0.16233 -0.32778 C 0.16597 -0.32986 0.16927 -0.33287 0.17292 -0.33472 C 0.17691 -0.33681 0.18524 -0.33958 0.18524 -0.33958 L 0.28351 -0.36042 L 0.33785 -0.35347 L 0.38351 -0.27639 C 0.38802 -0.27153 0.39253 -0.26667 0.3974 -0.26227 C 0.39965 -0.26042 0.40451 -0.25764 0.40451 -0.25764 L 0.46944 -0.18032 C 0.47292 -0.175 0.47656 -0.16944 0.47986 -0.16389 C 0.48177 -0.16088 0.48351 -0.15787 0.48524 -0.15463 C 0.48646 -0.15231 0.48872 -0.14769 0.48872 -0.14769 L 0.50104 -0.03056 " pathEditMode="relative" ptsTypes="AAAAAAAAAAAAAAAAAAAAAAAA">
                                      <p:cBhvr>
                                        <p:cTn id="78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4000"/>
                            </p:stCondLst>
                            <p:childTnLst>
                              <p:par>
                                <p:cTn id="8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219 -0.03959 L 0.03663 -0.17963 C 0.04132 -0.18357 0.04618 -0.18704 0.05069 -0.19144 C 0.05278 -0.19329 0.05417 -0.1963 0.0559 -0.19838 C 0.05885 -0.20162 0.06198 -0.2044 0.06476 -0.20787 C 0.07135 -0.21598 0.0776 -0.225 0.08403 -0.23357 L 0.09114 -0.24283 L 0.12621 -0.28496 C 0.13142 -0.28727 0.13663 -0.28982 0.14201 -0.2919 C 0.14427 -0.29283 0.1467 -0.29329 0.14896 -0.29422 C 0.15243 -0.29561 0.1559 -0.29792 0.15955 -0.29908 C 0.16649 -0.30093 0.17344 -0.30209 0.18055 -0.30371 L 0.19114 -0.30602 L 0.26302 -0.32223 L 0.34375 -0.31991 L 0.42257 -0.25926 C 0.42795 -0.25371 0.43333 -0.24862 0.43837 -0.24283 C 0.44097 -0.24005 0.44288 -0.23612 0.44548 -0.23357 C 0.44757 -0.23149 0.45017 -0.23056 0.45243 -0.22894 C 0.45434 -0.22755 0.45781 -0.22408 0.45781 -0.22408 L 0.49983 -0.16343 C 0.50608 -0.14098 0.50503 -0.15139 0.50503 -0.13311 L 0.50694 -0.03704 " pathEditMode="relative" ptsTypes="AAAAAAAAAAAAAAAAAAAAAAA">
                                      <p:cBhvr>
                                        <p:cTn id="8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6000"/>
                            </p:stCondLst>
                            <p:childTnLst>
                              <p:par>
                                <p:cTn id="8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83 -0.03657 L -0.01041 -0.11828 C -0.00625 -0.12384 -0.00191 -0.12893 0.00191 -0.13472 C 0.0033 -0.1368 0.004 -0.13958 0.00539 -0.14166 C 0.00747 -0.14514 0.01025 -0.14768 0.0125 -0.15115 C 0.01372 -0.15324 0.01459 -0.15578 0.01598 -0.1581 C 0.01823 -0.16203 0.02049 -0.1662 0.02292 -0.1699 C 0.02518 -0.17315 0.02778 -0.17592 0.03004 -0.17916 C 0.03785 -0.19097 0.03629 -0.18981 0.04219 -0.20254 C 0.04341 -0.20486 0.04584 -0.20949 0.04584 -0.20949 L 0.08785 -0.27037 C 0.09306 -0.27338 0.09827 -0.27685 0.10365 -0.27963 C 0.10591 -0.28078 0.10834 -0.28102 0.11059 -0.28194 C 0.1132 -0.28333 0.11528 -0.28541 0.11771 -0.2868 C 0.12119 -0.28865 0.12466 -0.28981 0.1283 -0.29143 C 0.13178 -0.29305 0.13542 -0.29375 0.13872 -0.29606 L 0.14219 -0.29838 L 0.19306 -0.30764 L 0.28612 -0.30764 L 0.36511 -0.28194 C 0.37153 -0.27662 0.379 -0.27291 0.38438 -0.26574 L 0.39671 -0.2493 L 0.40191 -0.24236 L 0.44584 -0.13703 L 0.46337 -0.07407 L 0.47396 -0.02477 " pathEditMode="relative" ptsTypes="AAAAAAAAAAAAAAAAAAAAAAAAAA">
                                      <p:cBhvr>
                                        <p:cTn id="84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8000"/>
                            </p:stCondLst>
                            <p:childTnLst>
                              <p:par>
                                <p:cTn id="8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9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09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в конец 2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15CE9C0-E585-5A98-DF47-3F26A7A04D30}"/>
              </a:ext>
            </a:extLst>
          </p:cNvPr>
          <p:cNvSpPr/>
          <p:nvPr/>
        </p:nvSpPr>
        <p:spPr>
          <a:xfrm>
            <a:off x="11070" y="6453336"/>
            <a:ext cx="609024" cy="404664"/>
          </a:xfrm>
          <a:prstGeom prst="actionButtonEnd">
            <a:avLst/>
          </a:prstGeom>
          <a:solidFill>
            <a:schemeClr val="accent6">
              <a:lumMod val="40000"/>
              <a:lumOff val="60000"/>
              <a:alpha val="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9960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BE0664E-156B-81DF-11FB-03B03B431C48}"/>
              </a:ext>
            </a:extLst>
          </p:cNvPr>
          <p:cNvSpPr txBox="1"/>
          <p:nvPr/>
        </p:nvSpPr>
        <p:spPr>
          <a:xfrm rot="19731228">
            <a:off x="1208072" y="2178375"/>
            <a:ext cx="687963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b="1" dirty="0">
                <a:solidFill>
                  <a:srgbClr val="FF0000"/>
                </a:solidFill>
              </a:rPr>
              <a:t>Well done!</a:t>
            </a:r>
            <a:endParaRPr lang="ru-RU" sz="8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60846"/>
      </p:ext>
    </p:extLst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2827</TotalTime>
  <Words>260</Words>
  <Application>Microsoft Office PowerPoint</Application>
  <PresentationFormat>Экран (4:3)</PresentationFormat>
  <Paragraphs>154</Paragraphs>
  <Slides>22</Slides>
  <Notes>1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A&amp;S Porkchop Primitive Cyrillic</vt:lpstr>
      <vt:lpstr>Arial</vt:lpstr>
      <vt:lpstr>Bodoni MT</vt:lpstr>
      <vt:lpstr>Bradley Hand ITC</vt:lpstr>
      <vt:lpstr>Calibri</vt:lpstr>
      <vt:lpstr>Comic Sans MS</vt:lpstr>
      <vt:lpstr>Copperplate Gothic Light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. .</cp:lastModifiedBy>
  <cp:revision>219</cp:revision>
  <dcterms:created xsi:type="dcterms:W3CDTF">2010-04-23T03:00:43Z</dcterms:created>
  <dcterms:modified xsi:type="dcterms:W3CDTF">2023-11-29T12:13:32Z</dcterms:modified>
</cp:coreProperties>
</file>