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9" r:id="rId10"/>
    <p:sldId id="264" r:id="rId11"/>
    <p:sldId id="263" r:id="rId12"/>
    <p:sldId id="265" r:id="rId13"/>
    <p:sldId id="266" r:id="rId14"/>
    <p:sldId id="267" r:id="rId15"/>
    <p:sldId id="268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9900"/>
    <a:srgbClr val="FF33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870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527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985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33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663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376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9506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827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860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72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343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29168-36D0-4BF4-BFEF-40CB13928DE7}" type="datetimeFigureOut">
              <a:rPr lang="ru-RU" smtClean="0"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6110A-D865-4CE4-AF30-8F04A8D927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11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0.xml"/><Relationship Id="rId3" Type="http://schemas.openxmlformats.org/officeDocument/2006/relationships/slide" Target="slide5.xml"/><Relationship Id="rId7" Type="http://schemas.openxmlformats.org/officeDocument/2006/relationships/slide" Target="slide12.xml"/><Relationship Id="rId12" Type="http://schemas.openxmlformats.org/officeDocument/2006/relationships/slide" Target="slide8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17.xml"/><Relationship Id="rId5" Type="http://schemas.openxmlformats.org/officeDocument/2006/relationships/slide" Target="slide7.xml"/><Relationship Id="rId15" Type="http://schemas.openxmlformats.org/officeDocument/2006/relationships/slide" Target="slide16.xml"/><Relationship Id="rId10" Type="http://schemas.openxmlformats.org/officeDocument/2006/relationships/slide" Target="slide15.xml"/><Relationship Id="rId4" Type="http://schemas.openxmlformats.org/officeDocument/2006/relationships/slide" Target="slide6.xml"/><Relationship Id="rId9" Type="http://schemas.openxmlformats.org/officeDocument/2006/relationships/slide" Target="slide14.xml"/><Relationship Id="rId14" Type="http://schemas.openxmlformats.org/officeDocument/2006/relationships/slide" Target="slide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jp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72400" cy="2619723"/>
          </a:xfrm>
        </p:spPr>
        <p:txBody>
          <a:bodyPr>
            <a:noAutofit/>
          </a:bodyPr>
          <a:lstStyle/>
          <a:p>
            <a:r>
              <a:rPr lang="ru-RU" sz="8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рофессии:</a:t>
            </a:r>
            <a:r>
              <a:rPr lang="ru-RU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</a:br>
            <a:r>
              <a:rPr lang="ru-RU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МЕДИЦИНА</a:t>
            </a:r>
            <a:endParaRPr lang="ru-RU" sz="8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937437"/>
            <a:ext cx="3911086" cy="380939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5013176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ч. нач. классов: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Е.А.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Шалапугина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МОУ «СОШ № 7»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Новодвинск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8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52" y="260649"/>
            <a:ext cx="8319212" cy="6236990"/>
          </a:xfrm>
          <a:prstGeom prst="round2DiagRect">
            <a:avLst>
              <a:gd name="adj1" fmla="val 16667"/>
              <a:gd name="adj2" fmla="val 0"/>
            </a:avLst>
          </a:prstGeom>
          <a:ln w="76200">
            <a:solidFill>
              <a:srgbClr val="C00000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85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2255762"/>
              </p:ext>
            </p:extLst>
          </p:nvPr>
        </p:nvGraphicFramePr>
        <p:xfrm>
          <a:off x="251520" y="188639"/>
          <a:ext cx="8712970" cy="64087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25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25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25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25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425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36238"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623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623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Управляющая кнопка: настраиваемая 4">
            <a:hlinkClick r:id="rId2" action="ppaction://hlinksldjump" highlightClick="1"/>
          </p:cNvPr>
          <p:cNvSpPr/>
          <p:nvPr/>
        </p:nvSpPr>
        <p:spPr>
          <a:xfrm>
            <a:off x="827584" y="764704"/>
            <a:ext cx="792088" cy="864096"/>
          </a:xfrm>
          <a:prstGeom prst="actionButtonBlank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настраиваемая 5">
            <a:hlinkClick r:id="rId3" action="ppaction://hlinksldjump" highlightClick="1"/>
          </p:cNvPr>
          <p:cNvSpPr/>
          <p:nvPr/>
        </p:nvSpPr>
        <p:spPr>
          <a:xfrm>
            <a:off x="2411760" y="692696"/>
            <a:ext cx="936104" cy="936104"/>
          </a:xfrm>
          <a:prstGeom prst="actionButtonBlank">
            <a:avLst/>
          </a:prstGeom>
          <a:solidFill>
            <a:srgbClr val="FF99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Управляющая кнопка: настраиваемая 6">
            <a:hlinkClick r:id="rId4" action="ppaction://hlinksldjump" highlightClick="1"/>
          </p:cNvPr>
          <p:cNvSpPr/>
          <p:nvPr/>
        </p:nvSpPr>
        <p:spPr>
          <a:xfrm>
            <a:off x="4211960" y="692696"/>
            <a:ext cx="936104" cy="1008112"/>
          </a:xfrm>
          <a:prstGeom prst="actionButtonBlank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Управляющая кнопка: настраиваемая 7">
            <a:hlinkClick r:id="rId5" action="ppaction://hlinksldjump" highlightClick="1"/>
          </p:cNvPr>
          <p:cNvSpPr/>
          <p:nvPr/>
        </p:nvSpPr>
        <p:spPr>
          <a:xfrm>
            <a:off x="5868144" y="764704"/>
            <a:ext cx="936104" cy="864096"/>
          </a:xfrm>
          <a:prstGeom prst="actionButtonBlank">
            <a:avLst/>
          </a:prstGeom>
          <a:solidFill>
            <a:srgbClr val="FFC000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настраиваемая 8">
            <a:hlinkClick r:id="rId6" action="ppaction://hlinksldjump" highlightClick="1"/>
          </p:cNvPr>
          <p:cNvSpPr/>
          <p:nvPr/>
        </p:nvSpPr>
        <p:spPr>
          <a:xfrm>
            <a:off x="683568" y="3068960"/>
            <a:ext cx="936104" cy="864096"/>
          </a:xfrm>
          <a:prstGeom prst="actionButtonBlank">
            <a:avLst/>
          </a:prstGeom>
          <a:solidFill>
            <a:srgbClr val="FFC000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Управляющая кнопка: настраиваемая 9">
            <a:hlinkClick r:id="rId7" action="ppaction://hlinksldjump" highlightClick="1"/>
          </p:cNvPr>
          <p:cNvSpPr/>
          <p:nvPr/>
        </p:nvSpPr>
        <p:spPr>
          <a:xfrm>
            <a:off x="4067944" y="2996952"/>
            <a:ext cx="1008112" cy="936104"/>
          </a:xfrm>
          <a:prstGeom prst="actionButtonBlank">
            <a:avLst/>
          </a:prstGeom>
          <a:solidFill>
            <a:srgbClr val="FFC000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Управляющая кнопка: настраиваемая 10">
            <a:hlinkClick r:id="rId8" action="ppaction://hlinksldjump" highlightClick="1"/>
          </p:cNvPr>
          <p:cNvSpPr/>
          <p:nvPr/>
        </p:nvSpPr>
        <p:spPr>
          <a:xfrm>
            <a:off x="2411760" y="4941168"/>
            <a:ext cx="936104" cy="936104"/>
          </a:xfrm>
          <a:prstGeom prst="actionButtonBlank">
            <a:avLst/>
          </a:prstGeom>
          <a:solidFill>
            <a:srgbClr val="FFC000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Управляющая кнопка: настраиваемая 11">
            <a:hlinkClick r:id="rId9" action="ppaction://hlinksldjump" highlightClick="1"/>
          </p:cNvPr>
          <p:cNvSpPr/>
          <p:nvPr/>
        </p:nvSpPr>
        <p:spPr>
          <a:xfrm>
            <a:off x="7668344" y="2996952"/>
            <a:ext cx="1080120" cy="1008112"/>
          </a:xfrm>
          <a:prstGeom prst="actionButtonBlank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Управляющая кнопка: настраиваемая 12">
            <a:hlinkClick r:id="rId10" action="ppaction://hlinksldjump" highlightClick="1"/>
          </p:cNvPr>
          <p:cNvSpPr/>
          <p:nvPr/>
        </p:nvSpPr>
        <p:spPr>
          <a:xfrm>
            <a:off x="683568" y="4941168"/>
            <a:ext cx="936104" cy="1008112"/>
          </a:xfrm>
          <a:prstGeom prst="actionButtonBlank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Управляющая кнопка: настраиваемая 13">
            <a:hlinkClick r:id="rId11" action="ppaction://hlinksldjump" highlightClick="1"/>
          </p:cNvPr>
          <p:cNvSpPr/>
          <p:nvPr/>
        </p:nvSpPr>
        <p:spPr>
          <a:xfrm>
            <a:off x="5868144" y="5013176"/>
            <a:ext cx="1008112" cy="936104"/>
          </a:xfrm>
          <a:prstGeom prst="actionButtonBlank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Управляющая кнопка: настраиваемая 14">
            <a:hlinkClick r:id="rId12" action="ppaction://hlinksldjump" highlightClick="1"/>
          </p:cNvPr>
          <p:cNvSpPr/>
          <p:nvPr/>
        </p:nvSpPr>
        <p:spPr>
          <a:xfrm>
            <a:off x="7668344" y="764704"/>
            <a:ext cx="936104" cy="936104"/>
          </a:xfrm>
          <a:prstGeom prst="actionButtonBlank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Управляющая кнопка: настраиваемая 15">
            <a:hlinkClick r:id="rId13" action="ppaction://hlinksldjump" highlightClick="1"/>
          </p:cNvPr>
          <p:cNvSpPr/>
          <p:nvPr/>
        </p:nvSpPr>
        <p:spPr>
          <a:xfrm>
            <a:off x="2267744" y="3068960"/>
            <a:ext cx="1008112" cy="936104"/>
          </a:xfrm>
          <a:prstGeom prst="actionButtonBlank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Управляющая кнопка: настраиваемая 16">
            <a:hlinkClick r:id="rId14" action="ppaction://hlinksldjump" highlightClick="1"/>
          </p:cNvPr>
          <p:cNvSpPr/>
          <p:nvPr/>
        </p:nvSpPr>
        <p:spPr>
          <a:xfrm>
            <a:off x="5796136" y="3068960"/>
            <a:ext cx="1008112" cy="936104"/>
          </a:xfrm>
          <a:prstGeom prst="actionButtonBlank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Управляющая кнопка: настраиваемая 17">
            <a:hlinkClick r:id="rId15" action="ppaction://hlinksldjump" highlightClick="1"/>
          </p:cNvPr>
          <p:cNvSpPr/>
          <p:nvPr/>
        </p:nvSpPr>
        <p:spPr>
          <a:xfrm>
            <a:off x="4067944" y="5013176"/>
            <a:ext cx="1008112" cy="936104"/>
          </a:xfrm>
          <a:prstGeom prst="actionButtonBlank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Управляющая кнопка: настраиваемая 18">
            <a:hlinkClick r:id="rId16" action="ppaction://hlinksldjump" highlightClick="1"/>
          </p:cNvPr>
          <p:cNvSpPr/>
          <p:nvPr/>
        </p:nvSpPr>
        <p:spPr>
          <a:xfrm>
            <a:off x="7668344" y="5157192"/>
            <a:ext cx="936104" cy="864096"/>
          </a:xfrm>
          <a:prstGeom prst="actionButtonBlank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39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8065" y="677893"/>
            <a:ext cx="71044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ea typeface="Calibri"/>
                <a:cs typeface="Times New Roman" pitchFamily="18" charset="0"/>
              </a:rPr>
              <a:t>Угадайте, что за </a:t>
            </a:r>
            <a:r>
              <a:rPr lang="ru-RU" sz="5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врач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88398" y="23690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3 балла</a:t>
            </a:r>
            <a:endParaRPr lang="ru-RU" sz="4000" b="1" dirty="0">
              <a:solidFill>
                <a:srgbClr val="00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узел 4"/>
          <p:cNvSpPr/>
          <p:nvPr/>
        </p:nvSpPr>
        <p:spPr>
          <a:xfrm>
            <a:off x="143981" y="0"/>
            <a:ext cx="873612" cy="677893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6200000">
            <a:off x="8018930" y="5744674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1826745"/>
            <a:ext cx="41764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Спрятан здесь вопрос такой: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Доктор с ниткой и иглой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 зовётся? Вспоминай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быстрей ответ давай.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193" y="1968051"/>
            <a:ext cx="5008329" cy="339731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80276" y="1725127"/>
            <a:ext cx="3995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Глазки наши сбережет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Капельки для них найдет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глазам специалист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Добрый доктор….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355" y="1725127"/>
            <a:ext cx="5372645" cy="364024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50664" y="1798285"/>
            <a:ext cx="4622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Заболело ушко, горлышко першит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 еще вдобавок носик мой сопит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«Что ж придется выписать укол»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Сказал мне грустно доктор…..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546" y="1783250"/>
            <a:ext cx="4762500" cy="3571875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5280" y="1725127"/>
            <a:ext cx="36457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Доктор, но не для людей,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А для птичек и зверей,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 него особый дар,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Этот врач - …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4" y="1628734"/>
            <a:ext cx="7661487" cy="502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213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0605" y="119000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 балла</a:t>
            </a:r>
            <a:endParaRPr lang="ru-RU" sz="4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340768"/>
            <a:ext cx="46085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/>
                <a:ea typeface="Calibri"/>
              </a:rPr>
              <a:t>В этом светлом магазине </a:t>
            </a:r>
          </a:p>
          <a:p>
            <a:pPr algn="ctr"/>
            <a:r>
              <a:rPr lang="ru-RU" sz="2400" dirty="0">
                <a:latin typeface="Times New Roman"/>
                <a:ea typeface="Calibri"/>
              </a:rPr>
              <a:t>Ты увидишь на витрине </a:t>
            </a:r>
          </a:p>
          <a:p>
            <a:pPr algn="ctr"/>
            <a:r>
              <a:rPr lang="ru-RU" sz="2400" dirty="0">
                <a:latin typeface="Times New Roman"/>
                <a:ea typeface="Calibri"/>
              </a:rPr>
              <a:t>Не одежду, не продукты, </a:t>
            </a:r>
          </a:p>
          <a:p>
            <a:pPr algn="ctr"/>
            <a:r>
              <a:rPr lang="ru-RU" sz="2400" dirty="0">
                <a:latin typeface="Times New Roman"/>
                <a:ea typeface="Calibri"/>
              </a:rPr>
              <a:t>И не книги, и не фрукты. </a:t>
            </a:r>
          </a:p>
          <a:p>
            <a:pPr algn="ctr"/>
            <a:r>
              <a:rPr lang="ru-RU" sz="2400" dirty="0">
                <a:latin typeface="Times New Roman"/>
                <a:ea typeface="Calibri"/>
              </a:rPr>
              <a:t>Здесь микстура и таблетки, </a:t>
            </a:r>
          </a:p>
          <a:p>
            <a:pPr algn="ctr"/>
            <a:r>
              <a:rPr lang="ru-RU" sz="2400" dirty="0">
                <a:latin typeface="Times New Roman"/>
                <a:ea typeface="Calibri"/>
              </a:rPr>
              <a:t>Здесь горчичники, пипетки. </a:t>
            </a:r>
          </a:p>
          <a:p>
            <a:pPr algn="ctr"/>
            <a:r>
              <a:rPr lang="ru-RU" sz="2400" dirty="0">
                <a:latin typeface="Times New Roman"/>
                <a:ea typeface="Calibri"/>
              </a:rPr>
              <a:t>Мази, капли и бальзамы </a:t>
            </a:r>
          </a:p>
          <a:p>
            <a:pPr algn="ctr"/>
            <a:r>
              <a:rPr lang="ru-RU" sz="2400" dirty="0">
                <a:latin typeface="Times New Roman"/>
                <a:ea typeface="Calibri"/>
              </a:rPr>
              <a:t>Для тебя, для папы с мамой. </a:t>
            </a:r>
          </a:p>
          <a:p>
            <a:pPr algn="ctr"/>
            <a:r>
              <a:rPr lang="ru-RU" sz="2400" dirty="0">
                <a:latin typeface="Times New Roman"/>
                <a:ea typeface="Calibri"/>
              </a:rPr>
              <a:t>Для здоровья человека </a:t>
            </a:r>
          </a:p>
          <a:p>
            <a:pPr algn="ctr"/>
            <a:r>
              <a:rPr lang="ru-RU" sz="2400" dirty="0">
                <a:latin typeface="Times New Roman"/>
                <a:ea typeface="Calibri"/>
              </a:rPr>
              <a:t>Открывает дверь –...</a:t>
            </a:r>
            <a:endParaRPr lang="ru-RU" sz="24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179512" y="120284"/>
            <a:ext cx="864096" cy="706602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6200000">
            <a:off x="7918041" y="5643117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346029" y="152536"/>
            <a:ext cx="51845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О чем идет речь 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56" y="1277164"/>
            <a:ext cx="7177749" cy="53885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958605" y="1844824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Этот дом многоэтажный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Чистый, светлый, очень важный.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Встретишь разных здесь врачей.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Лечат взрослых и детей.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Будете лежать в постели,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Коль серьезно заболели.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хотим здесь очутиться!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Где, скажите-ка? В…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65" y="1650089"/>
            <a:ext cx="7596336" cy="427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059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60337" y="167404"/>
            <a:ext cx="1920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3 балла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96099" y="553433"/>
            <a:ext cx="66848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/>
              <a:t>Чьи это инструменты </a:t>
            </a:r>
            <a:endParaRPr lang="ru-RU" sz="54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251520" y="182543"/>
            <a:ext cx="864096" cy="785991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6200000">
            <a:off x="7913271" y="5642734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44824"/>
            <a:ext cx="6624736" cy="36656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71486" y="4730088"/>
            <a:ext cx="50887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Лор (офтальмолог)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339" y="1626586"/>
            <a:ext cx="6876256" cy="453871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8511" y="4345367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стоматолог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577" y="1626586"/>
            <a:ext cx="5785569" cy="506026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638511" y="4780284"/>
            <a:ext cx="27481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Педиатр</a:t>
            </a:r>
          </a:p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терапевт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042" y="1441360"/>
            <a:ext cx="5309104" cy="534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496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0" grpId="0"/>
      <p:bldP spid="10" grpId="1"/>
      <p:bldP spid="12" grpId="0"/>
      <p:bldP spid="1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76256" y="158443"/>
            <a:ext cx="1920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 балла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27247" y="404664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effectLst/>
                <a:latin typeface="Times New Roman"/>
                <a:ea typeface="Calibri"/>
              </a:rPr>
              <a:t>       </a:t>
            </a:r>
            <a:r>
              <a:rPr lang="ru-RU" sz="4800" dirty="0" smtClean="0">
                <a:latin typeface="Times New Roman"/>
                <a:ea typeface="Calibri"/>
              </a:rPr>
              <a:t>кому это принадлежит</a:t>
            </a:r>
            <a:endParaRPr lang="ru-RU" sz="48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179512" y="182543"/>
            <a:ext cx="1008112" cy="864096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6200000">
            <a:off x="7958044" y="5625245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grpSp>
        <p:nvGrpSpPr>
          <p:cNvPr id="12" name="Группа 11"/>
          <p:cNvGrpSpPr/>
          <p:nvPr/>
        </p:nvGrpSpPr>
        <p:grpSpPr>
          <a:xfrm>
            <a:off x="227677" y="1599641"/>
            <a:ext cx="7877755" cy="5011804"/>
            <a:chOff x="227677" y="1599641"/>
            <a:chExt cx="7877755" cy="5011804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677" y="4772784"/>
              <a:ext cx="5282786" cy="1838661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86402">
              <a:off x="500902" y="1751589"/>
              <a:ext cx="3111414" cy="3111414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546" b="11928"/>
            <a:stretch/>
          </p:blipFill>
          <p:spPr>
            <a:xfrm rot="735090">
              <a:off x="4035286" y="1599641"/>
              <a:ext cx="4046453" cy="2322460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4051" y="4324990"/>
              <a:ext cx="2611381" cy="2263899"/>
            </a:xfrm>
            <a:prstGeom prst="rect">
              <a:avLst/>
            </a:prstGeom>
          </p:spPr>
        </p:pic>
      </p:grpSp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674" y="1556792"/>
            <a:ext cx="6492214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05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56555" y="130869"/>
            <a:ext cx="1663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балл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10543" y="484812"/>
            <a:ext cx="8820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effectLst/>
                <a:latin typeface="Times New Roman"/>
                <a:ea typeface="Calibri"/>
              </a:rPr>
              <a:t>     </a:t>
            </a:r>
            <a:r>
              <a:rPr lang="ru-RU" sz="4800" dirty="0" smtClean="0">
                <a:effectLst/>
                <a:latin typeface="Times New Roman"/>
                <a:ea typeface="Calibri"/>
              </a:rPr>
              <a:t>как называется этот прибор</a:t>
            </a:r>
            <a:endParaRPr lang="ru-RU" sz="48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179512" y="130869"/>
            <a:ext cx="936104" cy="792088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7212454" y="5805264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00" b="91000" l="23600" r="81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71" t="2295" r="15619" b="3110"/>
          <a:stretch/>
        </p:blipFill>
        <p:spPr>
          <a:xfrm>
            <a:off x="2555776" y="1405793"/>
            <a:ext cx="3707369" cy="5369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34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74191" y="146378"/>
            <a:ext cx="1920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 балла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235842"/>
            <a:ext cx="69127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effectLst/>
                <a:latin typeface="Times New Roman"/>
                <a:ea typeface="Calibri"/>
              </a:rPr>
              <a:t>   </a:t>
            </a:r>
            <a:endParaRPr lang="ru-RU" sz="54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107504" y="176446"/>
            <a:ext cx="1008112" cy="864096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6200000">
            <a:off x="7932535" y="5671266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68" y="1003557"/>
            <a:ext cx="7620000" cy="571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366" y="25833"/>
            <a:ext cx="5584825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86000" y="1905506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овощах и фруктах есть. </a:t>
            </a:r>
          </a:p>
          <a:p>
            <a:pPr lvl="0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Детям нужно много есть. </a:t>
            </a:r>
          </a:p>
          <a:p>
            <a:pPr lvl="0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Есть ещё таблетки </a:t>
            </a:r>
          </a:p>
          <a:p>
            <a:pPr lvl="0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Вкусом как конфетки. </a:t>
            </a:r>
          </a:p>
          <a:p>
            <a:pPr lvl="0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Принимают для здоровья </a:t>
            </a:r>
          </a:p>
          <a:p>
            <a:pPr lvl="0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Их холодною порою. </a:t>
            </a:r>
          </a:p>
          <a:p>
            <a:pPr lvl="0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Сашули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 Полины </a:t>
            </a:r>
          </a:p>
          <a:p>
            <a:pPr lvl="0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 полезно?.. </a:t>
            </a:r>
          </a:p>
        </p:txBody>
      </p:sp>
    </p:spTree>
    <p:extLst>
      <p:ext uri="{BB962C8B-B14F-4D97-AF65-F5344CB8AC3E}">
        <p14:creationId xmlns:p14="http://schemas.microsoft.com/office/powerpoint/2010/main" val="219438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08304" y="260648"/>
            <a:ext cx="1663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балл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01625" y="632681"/>
            <a:ext cx="6327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effectLst/>
                <a:latin typeface="Times New Roman"/>
                <a:ea typeface="Calibri"/>
              </a:rPr>
              <a:t>       </a:t>
            </a:r>
            <a:endParaRPr lang="ru-RU" sz="54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188368" y="176446"/>
            <a:ext cx="792088" cy="792088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6200000">
            <a:off x="7927544" y="5625244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001625" y="170735"/>
            <a:ext cx="79705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Самый известный мультфильм про ветеринара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45454"/>
            <a:ext cx="3744416" cy="4923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89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07169" y="26425"/>
            <a:ext cx="1920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 балла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380368"/>
            <a:ext cx="65272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effectLst/>
                <a:latin typeface="Times New Roman"/>
                <a:ea typeface="Calibri"/>
              </a:rPr>
              <a:t>Что делает лаборант лаборанта</a:t>
            </a:r>
            <a:endParaRPr lang="ru-RU" sz="54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181116" y="120284"/>
            <a:ext cx="1008112" cy="864096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6200000">
            <a:off x="7953818" y="5697252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593" y="1556792"/>
            <a:ext cx="6966775" cy="46445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1"/>
          <a:stretch/>
        </p:blipFill>
        <p:spPr>
          <a:xfrm>
            <a:off x="747770" y="1634125"/>
            <a:ext cx="7352622" cy="38673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45"/>
          <a:stretch/>
        </p:blipFill>
        <p:spPr>
          <a:xfrm>
            <a:off x="1318916" y="1303698"/>
            <a:ext cx="6097541" cy="539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86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36331" y="139695"/>
            <a:ext cx="1920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 балла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06844" y="1484784"/>
            <a:ext cx="3577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dirty="0" smtClean="0">
                <a:effectLst/>
                <a:latin typeface="Times New Roman"/>
                <a:ea typeface="Calibri"/>
              </a:rPr>
              <a:t> </a:t>
            </a:r>
            <a:endParaRPr lang="ru-RU" sz="54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251520" y="182543"/>
            <a:ext cx="864096" cy="785991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6200000">
            <a:off x="7833070" y="5722166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379806" y="182543"/>
            <a:ext cx="54244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Части  микроскопа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7" t="21651" r="24144" b="7879"/>
          <a:stretch/>
        </p:blipFill>
        <p:spPr>
          <a:xfrm>
            <a:off x="1261654" y="968534"/>
            <a:ext cx="5957782" cy="581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01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08304" y="50477"/>
            <a:ext cx="1663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балл</a:t>
            </a:r>
          </a:p>
        </p:txBody>
      </p:sp>
      <p:sp>
        <p:nvSpPr>
          <p:cNvPr id="5" name="Блок-схема: узел 4"/>
          <p:cNvSpPr/>
          <p:nvPr/>
        </p:nvSpPr>
        <p:spPr>
          <a:xfrm>
            <a:off x="179512" y="35171"/>
            <a:ext cx="720080" cy="792088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6200000">
            <a:off x="7816226" y="5625244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28800"/>
            <a:ext cx="3931494" cy="39314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279838"/>
            <a:ext cx="4003502" cy="4003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82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92280" y="1451"/>
            <a:ext cx="1920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3 балла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412776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effectLst/>
                <a:latin typeface="Times New Roman"/>
                <a:ea typeface="Calibri"/>
              </a:rPr>
              <a:t>     </a:t>
            </a:r>
            <a:endParaRPr lang="ru-RU" sz="54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179512" y="176446"/>
            <a:ext cx="936104" cy="864096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7212454" y="5805264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13950" y="176446"/>
            <a:ext cx="5544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Отгадай загадку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9352" y="1551276"/>
            <a:ext cx="38669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Костяная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спинка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Жесткая щетинка,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 мятной пастой дружит,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Нам усердно служит.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3429000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Белые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камни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Друг о дружку бьются,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Что меж ними прошло -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Превратилось в порошок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76" t="4443" r="28069" b="14531"/>
          <a:stretch/>
        </p:blipFill>
        <p:spPr bwMode="auto">
          <a:xfrm>
            <a:off x="529324" y="1404973"/>
            <a:ext cx="3240449" cy="5309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633" y="2288500"/>
            <a:ext cx="4166973" cy="27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120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92280" y="118836"/>
            <a:ext cx="1920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3 балла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122873" y="76735"/>
            <a:ext cx="1080120" cy="792088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7212454" y="5805264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33" y="1196752"/>
            <a:ext cx="7870658" cy="4427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767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59961" y="125933"/>
            <a:ext cx="1663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балл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23257" y="260648"/>
            <a:ext cx="6336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/>
              <a:t>Отгадай загадку</a:t>
            </a:r>
            <a:endParaRPr lang="ru-RU" sz="54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197884" y="125933"/>
            <a:ext cx="720080" cy="792088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7212454" y="5805264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1484784"/>
            <a:ext cx="39096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 коричневым раствором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Мажем локти и коленки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Димке, Кате и Егору,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Пете, Маше, Васе, Ленке.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теперь любой поймет,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Что лекарство – это…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364600" y="3794167"/>
            <a:ext cx="44406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Жидкость из аптечной склянки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Нам немножко щиплет ранки.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Маме, папе и ребенку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Лечит ссадины…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>
          <a:xfrm>
            <a:off x="231776" y="1484784"/>
            <a:ext cx="3889563" cy="360682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4834731" y="2276872"/>
            <a:ext cx="3500389" cy="324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818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54405" y="54373"/>
            <a:ext cx="1920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3 балла</a:t>
            </a:r>
          </a:p>
        </p:txBody>
      </p:sp>
      <p:sp>
        <p:nvSpPr>
          <p:cNvPr id="5" name="Блок-схема: узел 4"/>
          <p:cNvSpPr/>
          <p:nvPr/>
        </p:nvSpPr>
        <p:spPr>
          <a:xfrm>
            <a:off x="283568" y="54373"/>
            <a:ext cx="864096" cy="648072"/>
          </a:xfrm>
          <a:prstGeom prst="flowChartConnec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6200000">
            <a:off x="7997683" y="5642439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337173" y="240779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Здание, где работает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56" y="1844824"/>
            <a:ext cx="3897921" cy="4866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8"/>
          <a:stretch/>
        </p:blipFill>
        <p:spPr bwMode="auto">
          <a:xfrm>
            <a:off x="4453955" y="2016620"/>
            <a:ext cx="4528163" cy="3294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Двойная стрелка влево/вверх 8"/>
          <p:cNvSpPr/>
          <p:nvPr/>
        </p:nvSpPr>
        <p:spPr>
          <a:xfrm rot="13326520">
            <a:off x="3804482" y="964923"/>
            <a:ext cx="1406408" cy="1259017"/>
          </a:xfrm>
          <a:prstGeom prst="leftUp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32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64288" y="332656"/>
            <a:ext cx="1663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балл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332656"/>
            <a:ext cx="5328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effectLst/>
                <a:latin typeface="Times New Roman"/>
                <a:ea typeface="Calibri"/>
              </a:rPr>
              <a:t>  отгадай загадку</a:t>
            </a:r>
            <a:endParaRPr lang="ru-RU" sz="5400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179512" y="188640"/>
            <a:ext cx="936104" cy="720080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7212454" y="5805264"/>
            <a:ext cx="1368152" cy="72008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2108892"/>
            <a:ext cx="3528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Две стекляшки и оправа,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Их ношу не как забаву,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Держат за уши крючки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Медицинские...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88404" y="3915747"/>
            <a:ext cx="41308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Жар быстрее сбить вам чтоб,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Положите лёд на...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06" y="1869784"/>
            <a:ext cx="4095750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678354" y="2108892"/>
            <a:ext cx="3997238" cy="3206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551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450</Words>
  <Application>Microsoft Office PowerPoint</Application>
  <PresentationFormat>Экран (4:3)</PresentationFormat>
  <Paragraphs>135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Тема Office</vt:lpstr>
      <vt:lpstr>профессии: МЕДИЦИНА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ДОРОЖНОЕ  ЛОТО</dc:title>
  <dc:creator>ДДТ-6К</dc:creator>
  <cp:lastModifiedBy>МОУ СОШ № 7</cp:lastModifiedBy>
  <cp:revision>42</cp:revision>
  <dcterms:created xsi:type="dcterms:W3CDTF">2016-10-19T09:12:16Z</dcterms:created>
  <dcterms:modified xsi:type="dcterms:W3CDTF">2023-01-19T11:21:58Z</dcterms:modified>
</cp:coreProperties>
</file>