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6"/>
  </p:notesMasterIdLst>
  <p:sldIdLst>
    <p:sldId id="256" r:id="rId2"/>
    <p:sldId id="296" r:id="rId3"/>
    <p:sldId id="257" r:id="rId4"/>
    <p:sldId id="268" r:id="rId5"/>
    <p:sldId id="259" r:id="rId6"/>
    <p:sldId id="261" r:id="rId7"/>
    <p:sldId id="262" r:id="rId8"/>
    <p:sldId id="263" r:id="rId9"/>
    <p:sldId id="267" r:id="rId10"/>
    <p:sldId id="269" r:id="rId11"/>
    <p:sldId id="260" r:id="rId12"/>
    <p:sldId id="270" r:id="rId13"/>
    <p:sldId id="271" r:id="rId14"/>
    <p:sldId id="272" r:id="rId15"/>
    <p:sldId id="273" r:id="rId16"/>
    <p:sldId id="274" r:id="rId17"/>
    <p:sldId id="277" r:id="rId18"/>
    <p:sldId id="275" r:id="rId19"/>
    <p:sldId id="279" r:id="rId20"/>
    <p:sldId id="280" r:id="rId21"/>
    <p:sldId id="281" r:id="rId22"/>
    <p:sldId id="284" r:id="rId23"/>
    <p:sldId id="283" r:id="rId24"/>
    <p:sldId id="285" r:id="rId25"/>
    <p:sldId id="286" r:id="rId26"/>
    <p:sldId id="287" r:id="rId27"/>
    <p:sldId id="288" r:id="rId28"/>
    <p:sldId id="289" r:id="rId29"/>
    <p:sldId id="291" r:id="rId30"/>
    <p:sldId id="293" r:id="rId31"/>
    <p:sldId id="290" r:id="rId32"/>
    <p:sldId id="295" r:id="rId33"/>
    <p:sldId id="297" r:id="rId34"/>
    <p:sldId id="298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E6BBDD-36FD-4D7C-AE08-5639CD7B75F9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9B026-E1E0-4436-A4A2-B174E33AC3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49B026-E1E0-4436-A4A2-B174E33AC331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CD44D8B-3276-466D-8B55-1B86FBD59ECF}" type="datetimeFigureOut">
              <a:rPr lang="ru-RU" smtClean="0"/>
              <a:pPr/>
              <a:t>12.10.2021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15BD8CC-1DF3-43F3-B3EA-DDE5DC657C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41;&#1086;&#1075;&#1072;&#1090;&#1099;&#1088;&#1080;\&#1057;&#1074;&#1103;&#1097;&#1077;&#1085;&#1085;&#1072;&#1103;%20&#1074;&#1086;&#1081;&#1085;&#1072;!%20-%20&#1057;&#1074;&#1103;&#1097;&#1077;&#1085;&#1085;&#1072;&#1103;%20&#1074;&#1086;&#1081;&#1085;&#1072;!%20%20(audiopoisk.com).mp3" TargetMode="Externa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35596" y="1259175"/>
            <a:ext cx="7524836" cy="4585871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b="1" spc="50" dirty="0">
                <a:ln w="12700" cmpd="sng">
                  <a:solidFill>
                    <a:srgbClr val="0070C0"/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детей старшего дошкольного возраста.</a:t>
            </a:r>
            <a:r>
              <a:rPr lang="ru-RU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n w="17780" cmpd="sng">
                  <a:solidFill>
                    <a:srgbClr val="C00000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«Защитники Отечества».</a:t>
            </a:r>
            <a:endParaRPr lang="ru-RU" sz="3200" b="1" dirty="0">
              <a:ln w="17780" cmpd="sng">
                <a:solidFill>
                  <a:srgbClr val="C00000"/>
                </a:solidFill>
                <a:prstDash val="solid"/>
                <a:miter lim="800000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защитниками нашего Отечества в разные времена.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 Файзулина А.В.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г. Иркутска детский сад №83</a:t>
            </a: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latin typeface="+mj-lt"/>
            </a:endParaRPr>
          </a:p>
          <a:p>
            <a:pPr algn="r"/>
            <a:endParaRPr lang="ru-RU" sz="20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AA810E-F446-4CC4-8662-AB8F5D636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8E1084-6549-4E45-B518-B2F496844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патриотом это честь, достоинство и гордость. Но сейчас не многие могут сказать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:”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патриот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детей искажены представления о патриотизме, доброте, великодушии. Изменилось и отношение людей к Родине. Сегодня материальные ценности преобладают над духовными. Снижен познавательный интерес  у детей и взрослых к прошлому и настоящему своей Родины, к обычаям и традициям, низкий уровень знаний об истории, культурном наследии. Поэтому все это ведет к негативным последствиям  в обществе, равнодушию в  воспитании подрастающего поколения. Возрождение духовно- нравственного воспитания это шаг к возрождению России.  </a:t>
            </a:r>
          </a:p>
        </p:txBody>
      </p:sp>
    </p:spTree>
    <p:extLst>
      <p:ext uri="{BB962C8B-B14F-4D97-AF65-F5344CB8AC3E}">
        <p14:creationId xmlns:p14="http://schemas.microsoft.com/office/powerpoint/2010/main" val="11761503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Desktop\00000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73448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ownloads\29_Dobrinya_H3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640960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9513" y="5373216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Настрадалась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земля-матушка,завыли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ветры буйные ,на дубах орлы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раскричалися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Хочет напасть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наземлю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русскую чудище проклятое!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20401"/>
            <a:ext cx="8064896" cy="604867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ile710ea1698bb0f77f0a4d927bc47587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260648"/>
            <a:ext cx="5328592" cy="6353163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шлем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404664"/>
            <a:ext cx="4464496" cy="5866355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еч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700808"/>
            <a:ext cx="7344816" cy="3456384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olovey_razboynik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980728"/>
            <a:ext cx="8532440" cy="4464496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ownloads\d3d3LnR1bm5lbC5ydS91c2VyZmlsZXMvY2svaW1hZ2VzLzQxNzMvTXVyb21lYy5qcGc=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352927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7992888" cy="59766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126cf32a04d50e1831b6c70aff52123.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6DA6D"/>
              </a:clrFrom>
              <a:clrTo>
                <a:srgbClr val="F6DA6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1600" y="692696"/>
            <a:ext cx="6219434" cy="32914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99992" y="2996952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Отечественная война 1812 года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4797152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Бородинское сражение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_63f94_d9b45bcf_XL"/>
          <p:cNvPicPr>
            <a:picLocks noChangeAspect="1" noChangeArrowheads="1"/>
          </p:cNvPicPr>
          <p:nvPr/>
        </p:nvPicPr>
        <p:blipFill>
          <a:blip r:embed="rId2" cstate="print"/>
          <a:srcRect r="11060"/>
          <a:stretch>
            <a:fillRect/>
          </a:stretch>
        </p:blipFill>
        <p:spPr bwMode="auto">
          <a:xfrm>
            <a:off x="611560" y="466077"/>
            <a:ext cx="8208912" cy="6149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329734708_napoleo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8767722" cy="574164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82187723_large_P10009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4984055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436096" y="548680"/>
            <a:ext cx="3707904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3600" b="1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Илларионович Кутузов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36096" y="2852936"/>
            <a:ext cx="37079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Главнокомандующий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Русской армией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Отечественной     войне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1812 г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20.08.1812-16.04.1813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инка 1 из 1686"/>
          <p:cNvPicPr/>
          <p:nvPr/>
        </p:nvPicPr>
        <p:blipFill>
          <a:blip r:embed="rId2" cstate="print"/>
          <a:srcRect t="22469"/>
          <a:stretch>
            <a:fillRect/>
          </a:stretch>
        </p:blipFill>
        <p:spPr bwMode="auto">
          <a:xfrm>
            <a:off x="3347864" y="0"/>
            <a:ext cx="5605462" cy="367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Картинка 5 из 54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708920"/>
            <a:ext cx="528955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а 8 из 629"/>
          <p:cNvPicPr/>
          <p:nvPr/>
        </p:nvPicPr>
        <p:blipFill>
          <a:blip r:embed="rId2" cstate="print"/>
          <a:srcRect t="2481"/>
          <a:stretch>
            <a:fillRect/>
          </a:stretch>
        </p:blipFill>
        <p:spPr bwMode="auto">
          <a:xfrm>
            <a:off x="395536" y="1484784"/>
            <a:ext cx="8082780" cy="516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11560" y="476672"/>
            <a:ext cx="8532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Бородинское сражение 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 августа 1812г на бородинском поле сошлись две огромные армии.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764704"/>
            <a:ext cx="7416824" cy="5562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zhar-v-Moskve-1812-god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980728"/>
            <a:ext cx="691276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547664" y="211287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 в огне.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а 2 из 207"/>
          <p:cNvPicPr/>
          <p:nvPr/>
        </p:nvPicPr>
        <p:blipFill>
          <a:blip r:embed="rId2" cstate="print"/>
          <a:srcRect l="8698"/>
          <a:stretch>
            <a:fillRect/>
          </a:stretch>
        </p:blipFill>
        <p:spPr bwMode="auto">
          <a:xfrm>
            <a:off x="611560" y="188640"/>
            <a:ext cx="8136904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11560" y="5229200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Французская армия голодная и оборванная покинула Москву ,русская армия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гнала армию Наполеона до самой Франции.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3" cstate="print"/>
          <a:srcRect r="35802"/>
          <a:stretch>
            <a:fillRect/>
          </a:stretch>
        </p:blipFill>
        <p:spPr bwMode="auto">
          <a:xfrm>
            <a:off x="395536" y="2492896"/>
            <a:ext cx="3744416" cy="409076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139952" y="797088"/>
            <a:ext cx="482453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Подвиг М.И. Кутузова и всех солдат сражавшихся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войне 1812г, бессмертен.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114104206_large_22_iynia__1941_jpg_crop_display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836712"/>
            <a:ext cx="7344815" cy="4818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Священная война! - Священная война!  (audiopoisk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Desktop\вов\138175397745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352928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1392009732_wfoargnrbxsjyct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544616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бомбы.jpg"/>
          <p:cNvPicPr/>
          <p:nvPr/>
        </p:nvPicPr>
        <p:blipFill rotWithShape="1">
          <a:blip r:embed="rId2" cstate="print"/>
          <a:srcRect r="1176" b="4899"/>
          <a:stretch/>
        </p:blipFill>
        <p:spPr bwMode="auto">
          <a:xfrm>
            <a:off x="0" y="0"/>
            <a:ext cx="9036496" cy="472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9512" y="5085184"/>
            <a:ext cx="8749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рассветом,21 июня 1941 года с аэродрома поднялись немецкие самолеты с бомбами. Воздух наполнился рокотом моторов танков и грузовиков.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s_w14_703190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8640960" cy="453650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5661390"/>
            <a:ext cx="9157325" cy="1196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Немецко-фашистская Германия вероломно, без объявления войны напала на нашу</a:t>
            </a:r>
          </a:p>
          <a:p>
            <a:pPr>
              <a:lnSpc>
                <a:spcPts val="2100"/>
              </a:lnSpc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страну. Фашистские самолеты бомбили города и порты, аэродромы. вокзалы. 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1372176137_0020.jpg"/>
          <p:cNvPicPr/>
          <p:nvPr/>
        </p:nvPicPr>
        <p:blipFill>
          <a:blip r:embed="rId2" cstate="print"/>
          <a:srcRect t="4977"/>
          <a:stretch>
            <a:fillRect/>
          </a:stretch>
        </p:blipFill>
        <p:spPr bwMode="auto">
          <a:xfrm>
            <a:off x="179513" y="263550"/>
            <a:ext cx="8568951" cy="532569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39552" y="5517232"/>
            <a:ext cx="78488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Бомбы сыпались на детские сады больницы, жилые дома.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sol-110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4392488" cy="424847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Рисунок 2" descr="C:\Users\user\Desktop\вов\russian_village_in_flames_1941.iw97wnaqwtko0koowosskocw.ejcuplo1l0oo0sk8c40s8osc4.th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44824"/>
            <a:ext cx="4320480" cy="482534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427984" y="270167"/>
            <a:ext cx="4211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Германия хотела уничтожить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512" y="4797152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весь народ нашей страны…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Desktop\вов\IMG_20150206_185731_31.jpg"/>
          <p:cNvPicPr/>
          <p:nvPr/>
        </p:nvPicPr>
        <p:blipFill>
          <a:blip r:embed="rId2" cstate="print"/>
          <a:srcRect b="44557"/>
          <a:stretch>
            <a:fillRect/>
          </a:stretch>
        </p:blipFill>
        <p:spPr bwMode="auto">
          <a:xfrm>
            <a:off x="251520" y="260648"/>
            <a:ext cx="8496944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IMG_20150206_185744_32.jpg"/>
          <p:cNvPicPr/>
          <p:nvPr/>
        </p:nvPicPr>
        <p:blipFill>
          <a:blip r:embed="rId2" cstate="print"/>
          <a:srcRect t="33280"/>
          <a:stretch>
            <a:fillRect/>
          </a:stretch>
        </p:blipFill>
        <p:spPr bwMode="auto">
          <a:xfrm>
            <a:off x="251520" y="260648"/>
            <a:ext cx="8640960" cy="659735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1303459558_rrirrrri-r.r.-rr-srrryors-rr-srsss-rr-srirrrrs.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04056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вов\85134844 — копия.jpg"/>
          <p:cNvPicPr/>
          <p:nvPr/>
        </p:nvPicPr>
        <p:blipFill>
          <a:blip r:embed="rId2" cstate="print"/>
          <a:srcRect l="4717" r="3774"/>
          <a:stretch>
            <a:fillRect/>
          </a:stretch>
        </p:blipFill>
        <p:spPr bwMode="auto">
          <a:xfrm>
            <a:off x="1043608" y="260648"/>
            <a:ext cx="6984776" cy="5112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-4607" y="5403097"/>
            <a:ext cx="90364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«Защитникам Земли Русской» на Поклонной горе в Москве.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139393-00C1-47C5-8BF9-0E684F60E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Используемая литература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D6774E-7145-498B-9CA0-588908BC9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дошкольников, Н. В. Алёшина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живём в России, Н. Г. Зеленкова, Л. Е. Осипова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 ресурс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9867544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BF87F9B-D3AB-4FE8-BF45-A3396C2BB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844008"/>
          </a:xfrm>
        </p:spPr>
        <p:txBody>
          <a:bodyPr>
            <a:normAutofit/>
          </a:bodyPr>
          <a:lstStyle/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2277939195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669</TotalTime>
  <Words>338</Words>
  <Application>Microsoft Office PowerPoint</Application>
  <PresentationFormat>Экран (4:3)</PresentationFormat>
  <Paragraphs>41</Paragraphs>
  <Slides>34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Calibri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Актуальность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Используемая литература: </vt:lpstr>
      <vt:lpstr>Спасибо за внимание!!!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Анна Файзулина</cp:lastModifiedBy>
  <cp:revision>74</cp:revision>
  <dcterms:created xsi:type="dcterms:W3CDTF">2015-02-02T18:52:31Z</dcterms:created>
  <dcterms:modified xsi:type="dcterms:W3CDTF">2021-10-12T14:41:10Z</dcterms:modified>
</cp:coreProperties>
</file>