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diagrams/quickStyle4.xml" ContentType="application/vnd.openxmlformats-officedocument.drawingml.diagramStyle+xml"/>
  <Override PartName="/ppt/diagrams/layout10.xml" ContentType="application/vnd.openxmlformats-officedocument.drawingml.diagram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diagrams/colors11.xml" ContentType="application/vnd.openxmlformats-officedocument.drawingml.diagramColors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diagrams/layout9.xml" ContentType="application/vnd.openxmlformats-officedocument.drawingml.diagramLayout+xml"/>
  <Override PartName="/ppt/diagrams/data11.xml" ContentType="application/vnd.openxmlformats-officedocument.drawingml.diagramData+xml"/>
  <Default Extension="rels" ContentType="application/vnd.openxmlformats-package.relationships+xml"/>
  <Default Extension="xml" ContentType="application/xml"/>
  <Override PartName="/ppt/diagrams/layout7.xml" ContentType="application/vnd.openxmlformats-officedocument.drawingml.diagramLayout+xml"/>
  <Override PartName="/ppt/diagrams/data8.xml" ContentType="application/vnd.openxmlformats-officedocument.drawingml.diagramData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colors8.xml" ContentType="application/vnd.openxmlformats-officedocument.drawingml.diagramColors+xml"/>
  <Override PartName="/ppt/diagrams/drawing9.xml" ContentType="application/vnd.ms-office.drawingml.diagramDrawing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colors6.xml" ContentType="application/vnd.openxmlformats-officedocument.drawingml.diagramColors+xml"/>
  <Override PartName="/ppt/diagrams/drawing7.xml" ContentType="application/vnd.ms-office.drawingml.diagramDrawing+xml"/>
  <Override PartName="/ppt/diagrams/quickStyle9.xml" ContentType="application/vnd.openxmlformats-officedocument.drawingml.diagramStyle+xml"/>
  <Override PartName="/ppt/diagrams/quickStyle11.xml" ContentType="application/vnd.openxmlformats-officedocument.drawingml.diagramStyl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rawing5.xml" ContentType="application/vnd.ms-office.drawingml.diagramDrawing+xml"/>
  <Override PartName="/ppt/diagrams/quickStyle6.xml" ContentType="application/vnd.openxmlformats-officedocument.drawingml.diagramStyle+xml"/>
  <Override PartName="/ppt/diagrams/quickStyle7.xml" ContentType="application/vnd.openxmlformats-officedocument.drawingml.diagramStyle+xml"/>
  <Override PartName="/ppt/diagrams/drawing10.xml" ContentType="application/vnd.ms-office.drawingml.diagramDrawing+xml"/>
  <Override PartName="/ppt/diagrams/layout11.xml" ContentType="application/vnd.openxmlformats-officedocument.drawingml.diagram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diagrams/quickStyle5.xml" ContentType="application/vnd.openxmlformats-officedocument.drawingml.diagramStyl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diagrams/colors10.xml" ContentType="application/vnd.openxmlformats-officedocument.drawingml.diagramColors+xml"/>
  <Override PartName="/ppt/slides/slide1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diagrams/layout8.xml" ContentType="application/vnd.openxmlformats-officedocument.drawingml.diagramLayout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diagrams/layout6.xml" ContentType="application/vnd.openxmlformats-officedocument.drawingml.diagramLayout+xml"/>
  <Override PartName="/ppt/diagrams/data9.xml" ContentType="application/vnd.openxmlformats-officedocument.drawingml.diagramData+xml"/>
  <Override PartName="/ppt/diagrams/data10.xml" ContentType="application/vnd.openxmlformats-officedocument.drawingml.diagramData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diagrams/layout4.xml" ContentType="application/vnd.openxmlformats-officedocument.drawingml.diagramLayout+xml"/>
  <Override PartName="/ppt/diagrams/data7.xml" ContentType="application/vnd.openxmlformats-officedocument.drawingml.diagramData+xml"/>
  <Override PartName="/ppt/diagrams/colors9.xml" ContentType="application/vnd.openxmlformats-officedocument.drawingml.diagramColors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data5.xml" ContentType="application/vnd.openxmlformats-officedocument.drawingml.diagramData+xml"/>
  <Override PartName="/ppt/diagrams/colors7.xml" ContentType="application/vnd.openxmlformats-officedocument.drawingml.diagramColors+xml"/>
  <Override PartName="/ppt/diagrams/drawing8.xml" ContentType="application/vnd.ms-office.drawingml.diagramDrawing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drawing6.xml" ContentType="application/vnd.ms-office.drawingml.diagramDrawing+xml"/>
  <Override PartName="/ppt/diagrams/quickStyle8.xml" ContentType="application/vnd.openxmlformats-officedocument.drawingml.diagramStyle+xml"/>
  <Override PartName="/ppt/diagrams/quickStyle10.xml" ContentType="application/vnd.openxmlformats-officedocument.drawingml.diagramStyle+xml"/>
  <Override PartName="/ppt/diagrams/drawing11.xml" ContentType="application/vnd.ms-office.drawingml.diagramDrawing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62" r:id="rId3"/>
    <p:sldId id="261" r:id="rId4"/>
    <p:sldId id="263" r:id="rId5"/>
    <p:sldId id="264" r:id="rId6"/>
    <p:sldId id="265" r:id="rId7"/>
    <p:sldId id="266" r:id="rId8"/>
    <p:sldId id="267" r:id="rId9"/>
    <p:sldId id="268" r:id="rId10"/>
    <p:sldId id="269" r:id="rId11"/>
    <p:sldId id="270" r:id="rId12"/>
    <p:sldId id="271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644"/>
    <a:srgbClr val="DCFD13"/>
    <a:srgbClr val="E1FD37"/>
    <a:srgbClr val="1D8B17"/>
    <a:srgbClr val="31DB2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24" autoAdjust="0"/>
  </p:normalViewPr>
  <p:slideViewPr>
    <p:cSldViewPr>
      <p:cViewPr varScale="1">
        <p:scale>
          <a:sx n="69" d="100"/>
          <a:sy n="69" d="100"/>
        </p:scale>
        <p:origin x="-1416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0DF1617-F690-4A13-9AE6-E0CFBBF28D37}" type="doc">
      <dgm:prSet loTypeId="urn:microsoft.com/office/officeart/2005/8/layout/cycle6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72F98A2-2ABD-44DA-9E35-7293F32B3092}">
      <dgm:prSet phldrT="[Текст]" custT="1"/>
      <dgm:spPr>
        <a:solidFill>
          <a:srgbClr val="DCFD13"/>
        </a:solidFill>
      </dgm:spPr>
      <dgm:t>
        <a:bodyPr/>
        <a:lstStyle/>
        <a:p>
          <a:r>
            <a:rPr lang="ru-RU" sz="1400" b="1" dirty="0" smtClean="0">
              <a:solidFill>
                <a:srgbClr val="FF0000"/>
              </a:solidFill>
            </a:rPr>
            <a:t>Я учусь  с удовольствием, умею добывать знания</a:t>
          </a:r>
          <a:endParaRPr lang="ru-RU" sz="1400" b="1" dirty="0">
            <a:solidFill>
              <a:srgbClr val="FF0000"/>
            </a:solidFill>
          </a:endParaRPr>
        </a:p>
      </dgm:t>
    </dgm:pt>
    <dgm:pt modelId="{3042C0C8-A678-4C6F-928A-0CE617B8912F}" type="parTrans" cxnId="{43349BAC-16B1-41CE-BA9B-FCA6975BF8C5}">
      <dgm:prSet/>
      <dgm:spPr/>
      <dgm:t>
        <a:bodyPr/>
        <a:lstStyle/>
        <a:p>
          <a:endParaRPr lang="ru-RU"/>
        </a:p>
      </dgm:t>
    </dgm:pt>
    <dgm:pt modelId="{C92B48E1-4458-44AC-A9C5-8EE10FEE9B7C}" type="sibTrans" cxnId="{43349BAC-16B1-41CE-BA9B-FCA6975BF8C5}">
      <dgm:prSet/>
      <dgm:spPr/>
      <dgm:t>
        <a:bodyPr/>
        <a:lstStyle/>
        <a:p>
          <a:endParaRPr lang="ru-RU"/>
        </a:p>
      </dgm:t>
    </dgm:pt>
    <dgm:pt modelId="{56B90339-AF0A-44DB-B474-01C05A5F8E8C}">
      <dgm:prSet phldrT="[Текст]" custT="1"/>
      <dgm:spPr>
        <a:solidFill>
          <a:srgbClr val="FFFF00"/>
        </a:solidFill>
      </dgm:spPr>
      <dgm:t>
        <a:bodyPr/>
        <a:lstStyle/>
        <a:p>
          <a:r>
            <a:rPr lang="ru-RU" sz="1400" b="1" dirty="0" smtClean="0">
              <a:solidFill>
                <a:srgbClr val="FF0000"/>
              </a:solidFill>
            </a:rPr>
            <a:t>У меня есть цель и я знаю как её дости</a:t>
          </a:r>
          <a:r>
            <a:rPr lang="ru-RU" sz="1400" dirty="0" smtClean="0">
              <a:solidFill>
                <a:srgbClr val="FF0000"/>
              </a:solidFill>
            </a:rPr>
            <a:t>чь</a:t>
          </a:r>
          <a:endParaRPr lang="ru-RU" sz="1400" dirty="0">
            <a:solidFill>
              <a:srgbClr val="FF0000"/>
            </a:solidFill>
          </a:endParaRPr>
        </a:p>
      </dgm:t>
    </dgm:pt>
    <dgm:pt modelId="{DAFAEFC3-9152-4B32-90C6-71154350439F}" type="parTrans" cxnId="{60BF5212-939D-4096-A95F-F62BFDF26261}">
      <dgm:prSet/>
      <dgm:spPr/>
      <dgm:t>
        <a:bodyPr/>
        <a:lstStyle/>
        <a:p>
          <a:endParaRPr lang="ru-RU"/>
        </a:p>
      </dgm:t>
    </dgm:pt>
    <dgm:pt modelId="{499A340C-661A-422F-AE16-4CA82326A249}" type="sibTrans" cxnId="{60BF5212-939D-4096-A95F-F62BFDF26261}">
      <dgm:prSet/>
      <dgm:spPr/>
      <dgm:t>
        <a:bodyPr/>
        <a:lstStyle/>
        <a:p>
          <a:endParaRPr lang="ru-RU"/>
        </a:p>
      </dgm:t>
    </dgm:pt>
    <dgm:pt modelId="{12AA5461-1DA5-413F-97D8-5A064F1CC3C5}">
      <dgm:prSet phldrT="[Текст]" custT="1"/>
      <dgm:spPr>
        <a:solidFill>
          <a:srgbClr val="FFFF00"/>
        </a:solidFill>
      </dgm:spPr>
      <dgm:t>
        <a:bodyPr/>
        <a:lstStyle/>
        <a:p>
          <a:r>
            <a:rPr lang="ru-RU" sz="1400" b="1" dirty="0" smtClean="0">
              <a:solidFill>
                <a:srgbClr val="FF0000"/>
              </a:solidFill>
            </a:rPr>
            <a:t>Я умею управлять саморазвитием. </a:t>
          </a:r>
        </a:p>
        <a:p>
          <a:r>
            <a:rPr lang="ru-RU" sz="1400" b="1" dirty="0" smtClean="0">
              <a:solidFill>
                <a:srgbClr val="FF0000"/>
              </a:solidFill>
            </a:rPr>
            <a:t>Ценю время, организован</a:t>
          </a:r>
          <a:endParaRPr lang="ru-RU" sz="1400" b="1" dirty="0">
            <a:solidFill>
              <a:srgbClr val="FF0000"/>
            </a:solidFill>
          </a:endParaRPr>
        </a:p>
      </dgm:t>
    </dgm:pt>
    <dgm:pt modelId="{7A5BCDA2-A9EA-4FBB-B789-9CE678812F9D}" type="parTrans" cxnId="{DD394EAD-40FA-4966-B4CD-11687C72DA8D}">
      <dgm:prSet/>
      <dgm:spPr/>
      <dgm:t>
        <a:bodyPr/>
        <a:lstStyle/>
        <a:p>
          <a:endParaRPr lang="ru-RU"/>
        </a:p>
      </dgm:t>
    </dgm:pt>
    <dgm:pt modelId="{9A3E6ADE-B2E0-4589-B01B-8F5F30F4CF0C}" type="sibTrans" cxnId="{DD394EAD-40FA-4966-B4CD-11687C72DA8D}">
      <dgm:prSet/>
      <dgm:spPr/>
      <dgm:t>
        <a:bodyPr/>
        <a:lstStyle/>
        <a:p>
          <a:endParaRPr lang="ru-RU"/>
        </a:p>
      </dgm:t>
    </dgm:pt>
    <dgm:pt modelId="{F6F1182C-7197-42EA-BEDF-98A347113E0D}">
      <dgm:prSet phldrT="[Текст]" custT="1"/>
      <dgm:spPr>
        <a:solidFill>
          <a:srgbClr val="FFFF00"/>
        </a:solidFill>
      </dgm:spPr>
      <dgm:t>
        <a:bodyPr/>
        <a:lstStyle/>
        <a:p>
          <a:r>
            <a:rPr lang="ru-RU" sz="1400" b="1" dirty="0" smtClean="0">
              <a:solidFill>
                <a:srgbClr val="FF0000"/>
              </a:solidFill>
            </a:rPr>
            <a:t>Я трудолюбив, развиваю свои способности, участвую в олимпиадах, проектах, конкурсах</a:t>
          </a:r>
          <a:endParaRPr lang="ru-RU" sz="1400" b="1" dirty="0">
            <a:solidFill>
              <a:srgbClr val="FF0000"/>
            </a:solidFill>
          </a:endParaRPr>
        </a:p>
      </dgm:t>
    </dgm:pt>
    <dgm:pt modelId="{C829D705-F1FF-42EA-8906-0B4E6D2BFAFE}" type="parTrans" cxnId="{4DF5650E-8CAA-433D-82F4-10C6D3814EA8}">
      <dgm:prSet/>
      <dgm:spPr/>
      <dgm:t>
        <a:bodyPr/>
        <a:lstStyle/>
        <a:p>
          <a:endParaRPr lang="ru-RU"/>
        </a:p>
      </dgm:t>
    </dgm:pt>
    <dgm:pt modelId="{DA72E3D7-CB02-4BC7-958D-3B7A4F89BF5F}" type="sibTrans" cxnId="{4DF5650E-8CAA-433D-82F4-10C6D3814EA8}">
      <dgm:prSet/>
      <dgm:spPr/>
      <dgm:t>
        <a:bodyPr/>
        <a:lstStyle/>
        <a:p>
          <a:endParaRPr lang="ru-RU"/>
        </a:p>
      </dgm:t>
    </dgm:pt>
    <dgm:pt modelId="{0AEB2A38-DEF1-4D2F-B594-954AB0EFC791}" type="pres">
      <dgm:prSet presAssocID="{40DF1617-F690-4A13-9AE6-E0CFBBF28D37}" presName="cycle" presStyleCnt="0">
        <dgm:presLayoutVars>
          <dgm:dir/>
          <dgm:resizeHandles val="exact"/>
        </dgm:presLayoutVars>
      </dgm:prSet>
      <dgm:spPr/>
    </dgm:pt>
    <dgm:pt modelId="{8933C224-428E-409B-AB92-A9245FBA512A}" type="pres">
      <dgm:prSet presAssocID="{572F98A2-2ABD-44DA-9E35-7293F32B3092}" presName="node" presStyleLbl="node1" presStyleIdx="0" presStyleCnt="4" custScaleX="112272" custScaleY="116249" custRadScaleRad="83935" custRadScaleInc="476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306B580-10EF-4EF1-A9B1-61C318D2622C}" type="pres">
      <dgm:prSet presAssocID="{572F98A2-2ABD-44DA-9E35-7293F32B3092}" presName="spNode" presStyleCnt="0"/>
      <dgm:spPr/>
    </dgm:pt>
    <dgm:pt modelId="{E879151A-DF93-40C6-80AC-7BB2766A59C7}" type="pres">
      <dgm:prSet presAssocID="{C92B48E1-4458-44AC-A9C5-8EE10FEE9B7C}" presName="sibTrans" presStyleLbl="sibTrans1D1" presStyleIdx="0" presStyleCnt="4"/>
      <dgm:spPr/>
    </dgm:pt>
    <dgm:pt modelId="{C3797876-92AD-49D4-9C0A-2BC4A045AF44}" type="pres">
      <dgm:prSet presAssocID="{56B90339-AF0A-44DB-B474-01C05A5F8E8C}" presName="node" presStyleLbl="node1" presStyleIdx="1" presStyleCnt="4" custScaleX="112252" custScaleY="129705">
        <dgm:presLayoutVars>
          <dgm:bulletEnabled val="1"/>
        </dgm:presLayoutVars>
      </dgm:prSet>
      <dgm:spPr/>
    </dgm:pt>
    <dgm:pt modelId="{86DC074F-6F1E-4DE3-85B6-DDFC46280C69}" type="pres">
      <dgm:prSet presAssocID="{56B90339-AF0A-44DB-B474-01C05A5F8E8C}" presName="spNode" presStyleCnt="0"/>
      <dgm:spPr/>
    </dgm:pt>
    <dgm:pt modelId="{9E623CE8-B28E-454F-9618-9F651D930A99}" type="pres">
      <dgm:prSet presAssocID="{499A340C-661A-422F-AE16-4CA82326A249}" presName="sibTrans" presStyleLbl="sibTrans1D1" presStyleIdx="1" presStyleCnt="4"/>
      <dgm:spPr/>
    </dgm:pt>
    <dgm:pt modelId="{FFB892F4-63EF-4E95-AB6A-B8C69E34F66F}" type="pres">
      <dgm:prSet presAssocID="{12AA5461-1DA5-413F-97D8-5A064F1CC3C5}" presName="node" presStyleLbl="node1" presStyleIdx="2" presStyleCnt="4" custScaleX="145927" custScaleY="130302" custRadScaleRad="95248" custRadScaleInc="-810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0D24F9E-93EE-4E8C-8182-968374972EE7}" type="pres">
      <dgm:prSet presAssocID="{12AA5461-1DA5-413F-97D8-5A064F1CC3C5}" presName="spNode" presStyleCnt="0"/>
      <dgm:spPr/>
    </dgm:pt>
    <dgm:pt modelId="{843ABA02-92AA-4356-A84A-28930457F963}" type="pres">
      <dgm:prSet presAssocID="{9A3E6ADE-B2E0-4589-B01B-8F5F30F4CF0C}" presName="sibTrans" presStyleLbl="sibTrans1D1" presStyleIdx="2" presStyleCnt="4"/>
      <dgm:spPr/>
    </dgm:pt>
    <dgm:pt modelId="{67D52142-9AC8-4607-B445-F255B7388F78}" type="pres">
      <dgm:prSet presAssocID="{F6F1182C-7197-42EA-BEDF-98A347113E0D}" presName="node" presStyleLbl="node1" presStyleIdx="3" presStyleCnt="4" custScaleX="141162" custScaleY="13874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77F0062-77FC-466D-B338-1384D69C0076}" type="pres">
      <dgm:prSet presAssocID="{F6F1182C-7197-42EA-BEDF-98A347113E0D}" presName="spNode" presStyleCnt="0"/>
      <dgm:spPr/>
    </dgm:pt>
    <dgm:pt modelId="{EB600A03-014B-4A84-9922-8BADBDE73834}" type="pres">
      <dgm:prSet presAssocID="{DA72E3D7-CB02-4BC7-958D-3B7A4F89BF5F}" presName="sibTrans" presStyleLbl="sibTrans1D1" presStyleIdx="3" presStyleCnt="4"/>
      <dgm:spPr/>
    </dgm:pt>
  </dgm:ptLst>
  <dgm:cxnLst>
    <dgm:cxn modelId="{4DF5650E-8CAA-433D-82F4-10C6D3814EA8}" srcId="{40DF1617-F690-4A13-9AE6-E0CFBBF28D37}" destId="{F6F1182C-7197-42EA-BEDF-98A347113E0D}" srcOrd="3" destOrd="0" parTransId="{C829D705-F1FF-42EA-8906-0B4E6D2BFAFE}" sibTransId="{DA72E3D7-CB02-4BC7-958D-3B7A4F89BF5F}"/>
    <dgm:cxn modelId="{0C49DC27-4FDE-4346-B37A-796A6A5F9612}" type="presOf" srcId="{F6F1182C-7197-42EA-BEDF-98A347113E0D}" destId="{67D52142-9AC8-4607-B445-F255B7388F78}" srcOrd="0" destOrd="0" presId="urn:microsoft.com/office/officeart/2005/8/layout/cycle6"/>
    <dgm:cxn modelId="{CB77C14B-35B0-4DE6-8EEA-1FE9C3E6B29B}" type="presOf" srcId="{9A3E6ADE-B2E0-4589-B01B-8F5F30F4CF0C}" destId="{843ABA02-92AA-4356-A84A-28930457F963}" srcOrd="0" destOrd="0" presId="urn:microsoft.com/office/officeart/2005/8/layout/cycle6"/>
    <dgm:cxn modelId="{72A9B625-8BF5-4772-8D1A-BBC00660599F}" type="presOf" srcId="{DA72E3D7-CB02-4BC7-958D-3B7A4F89BF5F}" destId="{EB600A03-014B-4A84-9922-8BADBDE73834}" srcOrd="0" destOrd="0" presId="urn:microsoft.com/office/officeart/2005/8/layout/cycle6"/>
    <dgm:cxn modelId="{958E0281-36F0-45FF-88DD-CB0BC52B858D}" type="presOf" srcId="{499A340C-661A-422F-AE16-4CA82326A249}" destId="{9E623CE8-B28E-454F-9618-9F651D930A99}" srcOrd="0" destOrd="0" presId="urn:microsoft.com/office/officeart/2005/8/layout/cycle6"/>
    <dgm:cxn modelId="{DD394EAD-40FA-4966-B4CD-11687C72DA8D}" srcId="{40DF1617-F690-4A13-9AE6-E0CFBBF28D37}" destId="{12AA5461-1DA5-413F-97D8-5A064F1CC3C5}" srcOrd="2" destOrd="0" parTransId="{7A5BCDA2-A9EA-4FBB-B789-9CE678812F9D}" sibTransId="{9A3E6ADE-B2E0-4589-B01B-8F5F30F4CF0C}"/>
    <dgm:cxn modelId="{276867F3-6978-4E79-A0BF-4B7C692564D7}" type="presOf" srcId="{40DF1617-F690-4A13-9AE6-E0CFBBF28D37}" destId="{0AEB2A38-DEF1-4D2F-B594-954AB0EFC791}" srcOrd="0" destOrd="0" presId="urn:microsoft.com/office/officeart/2005/8/layout/cycle6"/>
    <dgm:cxn modelId="{43349BAC-16B1-41CE-BA9B-FCA6975BF8C5}" srcId="{40DF1617-F690-4A13-9AE6-E0CFBBF28D37}" destId="{572F98A2-2ABD-44DA-9E35-7293F32B3092}" srcOrd="0" destOrd="0" parTransId="{3042C0C8-A678-4C6F-928A-0CE617B8912F}" sibTransId="{C92B48E1-4458-44AC-A9C5-8EE10FEE9B7C}"/>
    <dgm:cxn modelId="{FE80F847-E3DC-4B77-8C4A-84995270C572}" type="presOf" srcId="{12AA5461-1DA5-413F-97D8-5A064F1CC3C5}" destId="{FFB892F4-63EF-4E95-AB6A-B8C69E34F66F}" srcOrd="0" destOrd="0" presId="urn:microsoft.com/office/officeart/2005/8/layout/cycle6"/>
    <dgm:cxn modelId="{A231A06B-034E-4E97-98B3-FA55251C9CCA}" type="presOf" srcId="{572F98A2-2ABD-44DA-9E35-7293F32B3092}" destId="{8933C224-428E-409B-AB92-A9245FBA512A}" srcOrd="0" destOrd="0" presId="urn:microsoft.com/office/officeart/2005/8/layout/cycle6"/>
    <dgm:cxn modelId="{60BF5212-939D-4096-A95F-F62BFDF26261}" srcId="{40DF1617-F690-4A13-9AE6-E0CFBBF28D37}" destId="{56B90339-AF0A-44DB-B474-01C05A5F8E8C}" srcOrd="1" destOrd="0" parTransId="{DAFAEFC3-9152-4B32-90C6-71154350439F}" sibTransId="{499A340C-661A-422F-AE16-4CA82326A249}"/>
    <dgm:cxn modelId="{D3B568CB-1167-4D66-BCDB-7D2D54FF7EFE}" type="presOf" srcId="{C92B48E1-4458-44AC-A9C5-8EE10FEE9B7C}" destId="{E879151A-DF93-40C6-80AC-7BB2766A59C7}" srcOrd="0" destOrd="0" presId="urn:microsoft.com/office/officeart/2005/8/layout/cycle6"/>
    <dgm:cxn modelId="{4129D87D-01A0-4785-B77A-D2AA8EE242F6}" type="presOf" srcId="{56B90339-AF0A-44DB-B474-01C05A5F8E8C}" destId="{C3797876-92AD-49D4-9C0A-2BC4A045AF44}" srcOrd="0" destOrd="0" presId="urn:microsoft.com/office/officeart/2005/8/layout/cycle6"/>
    <dgm:cxn modelId="{7BA3338E-FE6E-45E0-92EF-892A7025D3D8}" type="presParOf" srcId="{0AEB2A38-DEF1-4D2F-B594-954AB0EFC791}" destId="{8933C224-428E-409B-AB92-A9245FBA512A}" srcOrd="0" destOrd="0" presId="urn:microsoft.com/office/officeart/2005/8/layout/cycle6"/>
    <dgm:cxn modelId="{34DABF92-02BF-4594-9A5D-3FD3C346CD6A}" type="presParOf" srcId="{0AEB2A38-DEF1-4D2F-B594-954AB0EFC791}" destId="{A306B580-10EF-4EF1-A9B1-61C318D2622C}" srcOrd="1" destOrd="0" presId="urn:microsoft.com/office/officeart/2005/8/layout/cycle6"/>
    <dgm:cxn modelId="{E28D4E37-0A2E-45AD-AF67-3DFBF055F498}" type="presParOf" srcId="{0AEB2A38-DEF1-4D2F-B594-954AB0EFC791}" destId="{E879151A-DF93-40C6-80AC-7BB2766A59C7}" srcOrd="2" destOrd="0" presId="urn:microsoft.com/office/officeart/2005/8/layout/cycle6"/>
    <dgm:cxn modelId="{51A388F1-F1BA-46DB-99FB-538723D08981}" type="presParOf" srcId="{0AEB2A38-DEF1-4D2F-B594-954AB0EFC791}" destId="{C3797876-92AD-49D4-9C0A-2BC4A045AF44}" srcOrd="3" destOrd="0" presId="urn:microsoft.com/office/officeart/2005/8/layout/cycle6"/>
    <dgm:cxn modelId="{4DFE8AF1-BD6E-4AC2-A218-90863088D06F}" type="presParOf" srcId="{0AEB2A38-DEF1-4D2F-B594-954AB0EFC791}" destId="{86DC074F-6F1E-4DE3-85B6-DDFC46280C69}" srcOrd="4" destOrd="0" presId="urn:microsoft.com/office/officeart/2005/8/layout/cycle6"/>
    <dgm:cxn modelId="{FFE268AC-D458-4518-8807-F39A7D26BF29}" type="presParOf" srcId="{0AEB2A38-DEF1-4D2F-B594-954AB0EFC791}" destId="{9E623CE8-B28E-454F-9618-9F651D930A99}" srcOrd="5" destOrd="0" presId="urn:microsoft.com/office/officeart/2005/8/layout/cycle6"/>
    <dgm:cxn modelId="{D3108ED6-C9E4-4D2E-BD9B-12366F35ADEB}" type="presParOf" srcId="{0AEB2A38-DEF1-4D2F-B594-954AB0EFC791}" destId="{FFB892F4-63EF-4E95-AB6A-B8C69E34F66F}" srcOrd="6" destOrd="0" presId="urn:microsoft.com/office/officeart/2005/8/layout/cycle6"/>
    <dgm:cxn modelId="{5E629CC9-A4AD-4FFD-B833-7D10276F8DDC}" type="presParOf" srcId="{0AEB2A38-DEF1-4D2F-B594-954AB0EFC791}" destId="{00D24F9E-93EE-4E8C-8182-968374972EE7}" srcOrd="7" destOrd="0" presId="urn:microsoft.com/office/officeart/2005/8/layout/cycle6"/>
    <dgm:cxn modelId="{C0A47728-E0DE-4EC0-8D41-B1A8EEC238C3}" type="presParOf" srcId="{0AEB2A38-DEF1-4D2F-B594-954AB0EFC791}" destId="{843ABA02-92AA-4356-A84A-28930457F963}" srcOrd="8" destOrd="0" presId="urn:microsoft.com/office/officeart/2005/8/layout/cycle6"/>
    <dgm:cxn modelId="{FC06F124-DECD-486D-80E9-CF95A61B2C00}" type="presParOf" srcId="{0AEB2A38-DEF1-4D2F-B594-954AB0EFC791}" destId="{67D52142-9AC8-4607-B445-F255B7388F78}" srcOrd="9" destOrd="0" presId="urn:microsoft.com/office/officeart/2005/8/layout/cycle6"/>
    <dgm:cxn modelId="{CCC63E80-A461-4FC4-A4A8-A1F8345777FC}" type="presParOf" srcId="{0AEB2A38-DEF1-4D2F-B594-954AB0EFC791}" destId="{E77F0062-77FC-466D-B338-1384D69C0076}" srcOrd="10" destOrd="0" presId="urn:microsoft.com/office/officeart/2005/8/layout/cycle6"/>
    <dgm:cxn modelId="{4BD0CB1B-B52F-4071-A219-19CB479AE673}" type="presParOf" srcId="{0AEB2A38-DEF1-4D2F-B594-954AB0EFC791}" destId="{EB600A03-014B-4A84-9922-8BADBDE73834}" srcOrd="11" destOrd="0" presId="urn:microsoft.com/office/officeart/2005/8/layout/cycle6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0DF1617-F690-4A13-9AE6-E0CFBBF28D37}" type="doc">
      <dgm:prSet loTypeId="urn:microsoft.com/office/officeart/2005/8/layout/cycle6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72F98A2-2ABD-44DA-9E35-7293F32B3092}">
      <dgm:prSet phldrT="[Текст]" custT="1"/>
      <dgm:spPr>
        <a:solidFill>
          <a:srgbClr val="DCFD13"/>
        </a:solidFill>
      </dgm:spPr>
      <dgm:t>
        <a:bodyPr/>
        <a:lstStyle/>
        <a:p>
          <a:r>
            <a:rPr lang="ru-RU" sz="1400" b="1" dirty="0" smtClean="0">
              <a:solidFill>
                <a:srgbClr val="FF0000"/>
              </a:solidFill>
            </a:rPr>
            <a:t>Я хороший ребенок, стараюсь не огорчать родителей</a:t>
          </a:r>
          <a:endParaRPr lang="ru-RU" sz="1400" b="1" dirty="0">
            <a:solidFill>
              <a:srgbClr val="FF0000"/>
            </a:solidFill>
          </a:endParaRPr>
        </a:p>
      </dgm:t>
    </dgm:pt>
    <dgm:pt modelId="{3042C0C8-A678-4C6F-928A-0CE617B8912F}" type="parTrans" cxnId="{43349BAC-16B1-41CE-BA9B-FCA6975BF8C5}">
      <dgm:prSet/>
      <dgm:spPr/>
      <dgm:t>
        <a:bodyPr/>
        <a:lstStyle/>
        <a:p>
          <a:endParaRPr lang="ru-RU"/>
        </a:p>
      </dgm:t>
    </dgm:pt>
    <dgm:pt modelId="{C92B48E1-4458-44AC-A9C5-8EE10FEE9B7C}" type="sibTrans" cxnId="{43349BAC-16B1-41CE-BA9B-FCA6975BF8C5}">
      <dgm:prSet/>
      <dgm:spPr/>
      <dgm:t>
        <a:bodyPr/>
        <a:lstStyle/>
        <a:p>
          <a:endParaRPr lang="ru-RU"/>
        </a:p>
      </dgm:t>
    </dgm:pt>
    <dgm:pt modelId="{56B90339-AF0A-44DB-B474-01C05A5F8E8C}">
      <dgm:prSet phldrT="[Текст]" custT="1"/>
      <dgm:spPr>
        <a:solidFill>
          <a:srgbClr val="FFFF00"/>
        </a:solidFill>
      </dgm:spPr>
      <dgm:t>
        <a:bodyPr/>
        <a:lstStyle/>
        <a:p>
          <a:r>
            <a:rPr lang="ru-RU" sz="1400" b="1" dirty="0" smtClean="0">
              <a:solidFill>
                <a:srgbClr val="FF0000"/>
              </a:solidFill>
            </a:rPr>
            <a:t>Я внимательный внук, уважаю пожилых людей, ценю их жизненный опыт</a:t>
          </a:r>
          <a:endParaRPr lang="ru-RU" sz="1400" dirty="0">
            <a:solidFill>
              <a:srgbClr val="FF0000"/>
            </a:solidFill>
          </a:endParaRPr>
        </a:p>
      </dgm:t>
    </dgm:pt>
    <dgm:pt modelId="{DAFAEFC3-9152-4B32-90C6-71154350439F}" type="parTrans" cxnId="{60BF5212-939D-4096-A95F-F62BFDF26261}">
      <dgm:prSet/>
      <dgm:spPr/>
      <dgm:t>
        <a:bodyPr/>
        <a:lstStyle/>
        <a:p>
          <a:endParaRPr lang="ru-RU"/>
        </a:p>
      </dgm:t>
    </dgm:pt>
    <dgm:pt modelId="{499A340C-661A-422F-AE16-4CA82326A249}" type="sibTrans" cxnId="{60BF5212-939D-4096-A95F-F62BFDF26261}">
      <dgm:prSet/>
      <dgm:spPr/>
      <dgm:t>
        <a:bodyPr/>
        <a:lstStyle/>
        <a:p>
          <a:endParaRPr lang="ru-RU"/>
        </a:p>
      </dgm:t>
    </dgm:pt>
    <dgm:pt modelId="{12AA5461-1DA5-413F-97D8-5A064F1CC3C5}">
      <dgm:prSet phldrT="[Текст]" custT="1"/>
      <dgm:spPr>
        <a:solidFill>
          <a:srgbClr val="FFFF00"/>
        </a:solidFill>
      </dgm:spPr>
      <dgm:t>
        <a:bodyPr/>
        <a:lstStyle/>
        <a:p>
          <a:r>
            <a:rPr lang="ru-RU" sz="1400" b="1" dirty="0" smtClean="0">
              <a:solidFill>
                <a:srgbClr val="FF0000"/>
              </a:solidFill>
            </a:rPr>
            <a:t>Учусь строить отношения в семье на основе понимания и уважения друг к другу</a:t>
          </a:r>
          <a:endParaRPr lang="ru-RU" sz="1400" b="1" dirty="0">
            <a:solidFill>
              <a:srgbClr val="FF0000"/>
            </a:solidFill>
          </a:endParaRPr>
        </a:p>
      </dgm:t>
    </dgm:pt>
    <dgm:pt modelId="{7A5BCDA2-A9EA-4FBB-B789-9CE678812F9D}" type="parTrans" cxnId="{DD394EAD-40FA-4966-B4CD-11687C72DA8D}">
      <dgm:prSet/>
      <dgm:spPr/>
      <dgm:t>
        <a:bodyPr/>
        <a:lstStyle/>
        <a:p>
          <a:endParaRPr lang="ru-RU"/>
        </a:p>
      </dgm:t>
    </dgm:pt>
    <dgm:pt modelId="{9A3E6ADE-B2E0-4589-B01B-8F5F30F4CF0C}" type="sibTrans" cxnId="{DD394EAD-40FA-4966-B4CD-11687C72DA8D}">
      <dgm:prSet/>
      <dgm:spPr/>
      <dgm:t>
        <a:bodyPr/>
        <a:lstStyle/>
        <a:p>
          <a:endParaRPr lang="ru-RU"/>
        </a:p>
      </dgm:t>
    </dgm:pt>
    <dgm:pt modelId="{F6F1182C-7197-42EA-BEDF-98A347113E0D}">
      <dgm:prSet phldrT="[Текст]" custT="1"/>
      <dgm:spPr>
        <a:solidFill>
          <a:srgbClr val="FFFF00"/>
        </a:solidFill>
      </dgm:spPr>
      <dgm:t>
        <a:bodyPr/>
        <a:lstStyle/>
        <a:p>
          <a:r>
            <a:rPr lang="ru-RU" sz="1400" b="1" dirty="0" smtClean="0">
              <a:solidFill>
                <a:srgbClr val="FF0000"/>
              </a:solidFill>
            </a:rPr>
            <a:t>Я изучаю права и обязанности ребенка в семье, я против насилия в семье</a:t>
          </a:r>
          <a:endParaRPr lang="ru-RU" sz="1400" b="1" dirty="0">
            <a:solidFill>
              <a:srgbClr val="FF0000"/>
            </a:solidFill>
          </a:endParaRPr>
        </a:p>
      </dgm:t>
    </dgm:pt>
    <dgm:pt modelId="{C829D705-F1FF-42EA-8906-0B4E6D2BFAFE}" type="parTrans" cxnId="{4DF5650E-8CAA-433D-82F4-10C6D3814EA8}">
      <dgm:prSet/>
      <dgm:spPr/>
      <dgm:t>
        <a:bodyPr/>
        <a:lstStyle/>
        <a:p>
          <a:endParaRPr lang="ru-RU"/>
        </a:p>
      </dgm:t>
    </dgm:pt>
    <dgm:pt modelId="{DA72E3D7-CB02-4BC7-958D-3B7A4F89BF5F}" type="sibTrans" cxnId="{4DF5650E-8CAA-433D-82F4-10C6D3814EA8}">
      <dgm:prSet/>
      <dgm:spPr/>
      <dgm:t>
        <a:bodyPr/>
        <a:lstStyle/>
        <a:p>
          <a:endParaRPr lang="ru-RU"/>
        </a:p>
      </dgm:t>
    </dgm:pt>
    <dgm:pt modelId="{F8D173AB-8ACF-43F3-BA6C-167C7448E192}">
      <dgm:prSet phldrT="[Текст]"/>
      <dgm:spPr>
        <a:solidFill>
          <a:srgbClr val="FFFF00"/>
        </a:solidFill>
      </dgm:spPr>
      <dgm:t>
        <a:bodyPr/>
        <a:lstStyle/>
        <a:p>
          <a:r>
            <a:rPr lang="ru-RU" b="1" dirty="0" smtClean="0">
              <a:solidFill>
                <a:srgbClr val="FF0000"/>
              </a:solidFill>
            </a:rPr>
            <a:t>Я – будущий семьянин. Я знаю свою родословную и ценю семейные традиции</a:t>
          </a:r>
          <a:endParaRPr lang="ru-RU" b="1" dirty="0">
            <a:solidFill>
              <a:srgbClr val="FF0000"/>
            </a:solidFill>
          </a:endParaRPr>
        </a:p>
      </dgm:t>
    </dgm:pt>
    <dgm:pt modelId="{AF8F8F57-6B22-4174-A5CD-D960B5E6A292}" type="parTrans" cxnId="{AA4D751F-B733-46C4-BCBB-017349B85B26}">
      <dgm:prSet/>
      <dgm:spPr/>
      <dgm:t>
        <a:bodyPr/>
        <a:lstStyle/>
        <a:p>
          <a:endParaRPr lang="ru-RU"/>
        </a:p>
      </dgm:t>
    </dgm:pt>
    <dgm:pt modelId="{2AA14F1B-0BCB-4BEB-87AC-AC794507022D}" type="sibTrans" cxnId="{AA4D751F-B733-46C4-BCBB-017349B85B26}">
      <dgm:prSet/>
      <dgm:spPr/>
      <dgm:t>
        <a:bodyPr/>
        <a:lstStyle/>
        <a:p>
          <a:endParaRPr lang="ru-RU"/>
        </a:p>
      </dgm:t>
    </dgm:pt>
    <dgm:pt modelId="{0AEB2A38-DEF1-4D2F-B594-954AB0EFC791}" type="pres">
      <dgm:prSet presAssocID="{40DF1617-F690-4A13-9AE6-E0CFBBF28D37}" presName="cycle" presStyleCnt="0">
        <dgm:presLayoutVars>
          <dgm:dir/>
          <dgm:resizeHandles val="exact"/>
        </dgm:presLayoutVars>
      </dgm:prSet>
      <dgm:spPr/>
    </dgm:pt>
    <dgm:pt modelId="{8933C224-428E-409B-AB92-A9245FBA512A}" type="pres">
      <dgm:prSet presAssocID="{572F98A2-2ABD-44DA-9E35-7293F32B3092}" presName="node" presStyleLbl="node1" presStyleIdx="0" presStyleCnt="5" custScaleX="112272" custScaleY="116249" custRadScaleRad="83935" custRadScaleInc="476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306B580-10EF-4EF1-A9B1-61C318D2622C}" type="pres">
      <dgm:prSet presAssocID="{572F98A2-2ABD-44DA-9E35-7293F32B3092}" presName="spNode" presStyleCnt="0"/>
      <dgm:spPr/>
    </dgm:pt>
    <dgm:pt modelId="{E879151A-DF93-40C6-80AC-7BB2766A59C7}" type="pres">
      <dgm:prSet presAssocID="{C92B48E1-4458-44AC-A9C5-8EE10FEE9B7C}" presName="sibTrans" presStyleLbl="sibTrans1D1" presStyleIdx="0" presStyleCnt="5"/>
      <dgm:spPr/>
    </dgm:pt>
    <dgm:pt modelId="{C3797876-92AD-49D4-9C0A-2BC4A045AF44}" type="pres">
      <dgm:prSet presAssocID="{56B90339-AF0A-44DB-B474-01C05A5F8E8C}" presName="node" presStyleLbl="node1" presStyleIdx="1" presStyleCnt="5" custScaleX="139169" custScaleY="137810" custRadScaleRad="109839" custRadScaleInc="3955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6DC074F-6F1E-4DE3-85B6-DDFC46280C69}" type="pres">
      <dgm:prSet presAssocID="{56B90339-AF0A-44DB-B474-01C05A5F8E8C}" presName="spNode" presStyleCnt="0"/>
      <dgm:spPr/>
    </dgm:pt>
    <dgm:pt modelId="{9E623CE8-B28E-454F-9618-9F651D930A99}" type="pres">
      <dgm:prSet presAssocID="{499A340C-661A-422F-AE16-4CA82326A249}" presName="sibTrans" presStyleLbl="sibTrans1D1" presStyleIdx="1" presStyleCnt="5"/>
      <dgm:spPr/>
    </dgm:pt>
    <dgm:pt modelId="{FFB892F4-63EF-4E95-AB6A-B8C69E34F66F}" type="pres">
      <dgm:prSet presAssocID="{12AA5461-1DA5-413F-97D8-5A064F1CC3C5}" presName="node" presStyleLbl="node1" presStyleIdx="2" presStyleCnt="5" custScaleX="132080" custScaleY="154767" custRadScaleRad="105600" custRadScaleInc="-3608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0D24F9E-93EE-4E8C-8182-968374972EE7}" type="pres">
      <dgm:prSet presAssocID="{12AA5461-1DA5-413F-97D8-5A064F1CC3C5}" presName="spNode" presStyleCnt="0"/>
      <dgm:spPr/>
    </dgm:pt>
    <dgm:pt modelId="{843ABA02-92AA-4356-A84A-28930457F963}" type="pres">
      <dgm:prSet presAssocID="{9A3E6ADE-B2E0-4589-B01B-8F5F30F4CF0C}" presName="sibTrans" presStyleLbl="sibTrans1D1" presStyleIdx="2" presStyleCnt="5"/>
      <dgm:spPr/>
    </dgm:pt>
    <dgm:pt modelId="{67D52142-9AC8-4607-B445-F255B7388F78}" type="pres">
      <dgm:prSet presAssocID="{F6F1182C-7197-42EA-BEDF-98A347113E0D}" presName="node" presStyleLbl="node1" presStyleIdx="3" presStyleCnt="5" custScaleX="128919" custScaleY="165364" custRadScaleRad="107624" custRadScaleInc="5269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77F0062-77FC-466D-B338-1384D69C0076}" type="pres">
      <dgm:prSet presAssocID="{F6F1182C-7197-42EA-BEDF-98A347113E0D}" presName="spNode" presStyleCnt="0"/>
      <dgm:spPr/>
    </dgm:pt>
    <dgm:pt modelId="{EB600A03-014B-4A84-9922-8BADBDE73834}" type="pres">
      <dgm:prSet presAssocID="{DA72E3D7-CB02-4BC7-958D-3B7A4F89BF5F}" presName="sibTrans" presStyleLbl="sibTrans1D1" presStyleIdx="3" presStyleCnt="5"/>
      <dgm:spPr/>
    </dgm:pt>
    <dgm:pt modelId="{D1BC91A1-0001-4015-9015-62303673E4EB}" type="pres">
      <dgm:prSet presAssocID="{F8D173AB-8ACF-43F3-BA6C-167C7448E192}" presName="node" presStyleLbl="node1" presStyleIdx="4" presStyleCnt="5" custScaleX="141162" custScaleY="138747" custRadScaleRad="103173" custRadScaleInc="-29980">
        <dgm:presLayoutVars>
          <dgm:bulletEnabled val="1"/>
        </dgm:presLayoutVars>
      </dgm:prSet>
      <dgm:spPr/>
    </dgm:pt>
    <dgm:pt modelId="{8394A095-3A20-4923-BAF7-9E473AFE2F22}" type="pres">
      <dgm:prSet presAssocID="{F8D173AB-8ACF-43F3-BA6C-167C7448E192}" presName="spNode" presStyleCnt="0"/>
      <dgm:spPr/>
    </dgm:pt>
    <dgm:pt modelId="{85A4BE2B-48A0-4A57-A003-51F6AB2A87AE}" type="pres">
      <dgm:prSet presAssocID="{2AA14F1B-0BCB-4BEB-87AC-AC794507022D}" presName="sibTrans" presStyleLbl="sibTrans1D1" presStyleIdx="4" presStyleCnt="5"/>
      <dgm:spPr/>
    </dgm:pt>
  </dgm:ptLst>
  <dgm:cxnLst>
    <dgm:cxn modelId="{44CC4BB4-3648-483D-BA9F-C6DC6D4963C3}" type="presOf" srcId="{F8D173AB-8ACF-43F3-BA6C-167C7448E192}" destId="{D1BC91A1-0001-4015-9015-62303673E4EB}" srcOrd="0" destOrd="0" presId="urn:microsoft.com/office/officeart/2005/8/layout/cycle6"/>
    <dgm:cxn modelId="{DD394EAD-40FA-4966-B4CD-11687C72DA8D}" srcId="{40DF1617-F690-4A13-9AE6-E0CFBBF28D37}" destId="{12AA5461-1DA5-413F-97D8-5A064F1CC3C5}" srcOrd="2" destOrd="0" parTransId="{7A5BCDA2-A9EA-4FBB-B789-9CE678812F9D}" sibTransId="{9A3E6ADE-B2E0-4589-B01B-8F5F30F4CF0C}"/>
    <dgm:cxn modelId="{1577AF23-FE22-42FD-93D9-28367095035C}" type="presOf" srcId="{56B90339-AF0A-44DB-B474-01C05A5F8E8C}" destId="{C3797876-92AD-49D4-9C0A-2BC4A045AF44}" srcOrd="0" destOrd="0" presId="urn:microsoft.com/office/officeart/2005/8/layout/cycle6"/>
    <dgm:cxn modelId="{BEC38FC3-CC25-4816-AE3E-091E79AA9D5C}" type="presOf" srcId="{12AA5461-1DA5-413F-97D8-5A064F1CC3C5}" destId="{FFB892F4-63EF-4E95-AB6A-B8C69E34F66F}" srcOrd="0" destOrd="0" presId="urn:microsoft.com/office/officeart/2005/8/layout/cycle6"/>
    <dgm:cxn modelId="{43349BAC-16B1-41CE-BA9B-FCA6975BF8C5}" srcId="{40DF1617-F690-4A13-9AE6-E0CFBBF28D37}" destId="{572F98A2-2ABD-44DA-9E35-7293F32B3092}" srcOrd="0" destOrd="0" parTransId="{3042C0C8-A678-4C6F-928A-0CE617B8912F}" sibTransId="{C92B48E1-4458-44AC-A9C5-8EE10FEE9B7C}"/>
    <dgm:cxn modelId="{79774286-6719-43D3-97A6-321CCB609592}" type="presOf" srcId="{9A3E6ADE-B2E0-4589-B01B-8F5F30F4CF0C}" destId="{843ABA02-92AA-4356-A84A-28930457F963}" srcOrd="0" destOrd="0" presId="urn:microsoft.com/office/officeart/2005/8/layout/cycle6"/>
    <dgm:cxn modelId="{0830A1ED-2B88-4E61-AB97-085C88A3F22C}" type="presOf" srcId="{DA72E3D7-CB02-4BC7-958D-3B7A4F89BF5F}" destId="{EB600A03-014B-4A84-9922-8BADBDE73834}" srcOrd="0" destOrd="0" presId="urn:microsoft.com/office/officeart/2005/8/layout/cycle6"/>
    <dgm:cxn modelId="{60BF5212-939D-4096-A95F-F62BFDF26261}" srcId="{40DF1617-F690-4A13-9AE6-E0CFBBF28D37}" destId="{56B90339-AF0A-44DB-B474-01C05A5F8E8C}" srcOrd="1" destOrd="0" parTransId="{DAFAEFC3-9152-4B32-90C6-71154350439F}" sibTransId="{499A340C-661A-422F-AE16-4CA82326A249}"/>
    <dgm:cxn modelId="{4DF5650E-8CAA-433D-82F4-10C6D3814EA8}" srcId="{40DF1617-F690-4A13-9AE6-E0CFBBF28D37}" destId="{F6F1182C-7197-42EA-BEDF-98A347113E0D}" srcOrd="3" destOrd="0" parTransId="{C829D705-F1FF-42EA-8906-0B4E6D2BFAFE}" sibTransId="{DA72E3D7-CB02-4BC7-958D-3B7A4F89BF5F}"/>
    <dgm:cxn modelId="{901DCB3D-0521-4E17-B4C9-2ADE80082B30}" type="presOf" srcId="{40DF1617-F690-4A13-9AE6-E0CFBBF28D37}" destId="{0AEB2A38-DEF1-4D2F-B594-954AB0EFC791}" srcOrd="0" destOrd="0" presId="urn:microsoft.com/office/officeart/2005/8/layout/cycle6"/>
    <dgm:cxn modelId="{AA4D751F-B733-46C4-BCBB-017349B85B26}" srcId="{40DF1617-F690-4A13-9AE6-E0CFBBF28D37}" destId="{F8D173AB-8ACF-43F3-BA6C-167C7448E192}" srcOrd="4" destOrd="0" parTransId="{AF8F8F57-6B22-4174-A5CD-D960B5E6A292}" sibTransId="{2AA14F1B-0BCB-4BEB-87AC-AC794507022D}"/>
    <dgm:cxn modelId="{C1C0A049-3877-43BD-AD0F-ED4E01572DF4}" type="presOf" srcId="{C92B48E1-4458-44AC-A9C5-8EE10FEE9B7C}" destId="{E879151A-DF93-40C6-80AC-7BB2766A59C7}" srcOrd="0" destOrd="0" presId="urn:microsoft.com/office/officeart/2005/8/layout/cycle6"/>
    <dgm:cxn modelId="{0F4FD17B-FE8C-4DA2-B42F-FFF39EE4D1EE}" type="presOf" srcId="{499A340C-661A-422F-AE16-4CA82326A249}" destId="{9E623CE8-B28E-454F-9618-9F651D930A99}" srcOrd="0" destOrd="0" presId="urn:microsoft.com/office/officeart/2005/8/layout/cycle6"/>
    <dgm:cxn modelId="{81BA4648-08B2-4369-963A-0E508A9DD20E}" type="presOf" srcId="{F6F1182C-7197-42EA-BEDF-98A347113E0D}" destId="{67D52142-9AC8-4607-B445-F255B7388F78}" srcOrd="0" destOrd="0" presId="urn:microsoft.com/office/officeart/2005/8/layout/cycle6"/>
    <dgm:cxn modelId="{D74C542B-D28C-427D-AC00-6AC5990D3D27}" type="presOf" srcId="{572F98A2-2ABD-44DA-9E35-7293F32B3092}" destId="{8933C224-428E-409B-AB92-A9245FBA512A}" srcOrd="0" destOrd="0" presId="urn:microsoft.com/office/officeart/2005/8/layout/cycle6"/>
    <dgm:cxn modelId="{D5BB6D69-C2B3-4E2A-8AFE-45D1D221AB2D}" type="presOf" srcId="{2AA14F1B-0BCB-4BEB-87AC-AC794507022D}" destId="{85A4BE2B-48A0-4A57-A003-51F6AB2A87AE}" srcOrd="0" destOrd="0" presId="urn:microsoft.com/office/officeart/2005/8/layout/cycle6"/>
    <dgm:cxn modelId="{49F57ABC-D3D1-4C97-B03B-4E6D5EF3929B}" type="presParOf" srcId="{0AEB2A38-DEF1-4D2F-B594-954AB0EFC791}" destId="{8933C224-428E-409B-AB92-A9245FBA512A}" srcOrd="0" destOrd="0" presId="urn:microsoft.com/office/officeart/2005/8/layout/cycle6"/>
    <dgm:cxn modelId="{99CDBF4C-9168-4F68-B4B8-578F6F4288EA}" type="presParOf" srcId="{0AEB2A38-DEF1-4D2F-B594-954AB0EFC791}" destId="{A306B580-10EF-4EF1-A9B1-61C318D2622C}" srcOrd="1" destOrd="0" presId="urn:microsoft.com/office/officeart/2005/8/layout/cycle6"/>
    <dgm:cxn modelId="{B36A9B6E-E32C-4964-BA4B-6A51332EDE98}" type="presParOf" srcId="{0AEB2A38-DEF1-4D2F-B594-954AB0EFC791}" destId="{E879151A-DF93-40C6-80AC-7BB2766A59C7}" srcOrd="2" destOrd="0" presId="urn:microsoft.com/office/officeart/2005/8/layout/cycle6"/>
    <dgm:cxn modelId="{02A6449F-FA9D-43C5-946A-0F5208E36A20}" type="presParOf" srcId="{0AEB2A38-DEF1-4D2F-B594-954AB0EFC791}" destId="{C3797876-92AD-49D4-9C0A-2BC4A045AF44}" srcOrd="3" destOrd="0" presId="urn:microsoft.com/office/officeart/2005/8/layout/cycle6"/>
    <dgm:cxn modelId="{57D7D027-3F8C-4963-879B-D1843AB962E6}" type="presParOf" srcId="{0AEB2A38-DEF1-4D2F-B594-954AB0EFC791}" destId="{86DC074F-6F1E-4DE3-85B6-DDFC46280C69}" srcOrd="4" destOrd="0" presId="urn:microsoft.com/office/officeart/2005/8/layout/cycle6"/>
    <dgm:cxn modelId="{BB81F984-FFD1-4221-AAAE-024C9EFF3CF3}" type="presParOf" srcId="{0AEB2A38-DEF1-4D2F-B594-954AB0EFC791}" destId="{9E623CE8-B28E-454F-9618-9F651D930A99}" srcOrd="5" destOrd="0" presId="urn:microsoft.com/office/officeart/2005/8/layout/cycle6"/>
    <dgm:cxn modelId="{F5132CD0-7CFD-47C0-AD64-6C2F903498C3}" type="presParOf" srcId="{0AEB2A38-DEF1-4D2F-B594-954AB0EFC791}" destId="{FFB892F4-63EF-4E95-AB6A-B8C69E34F66F}" srcOrd="6" destOrd="0" presId="urn:microsoft.com/office/officeart/2005/8/layout/cycle6"/>
    <dgm:cxn modelId="{6B917192-040F-445B-AD89-86E8388B21CA}" type="presParOf" srcId="{0AEB2A38-DEF1-4D2F-B594-954AB0EFC791}" destId="{00D24F9E-93EE-4E8C-8182-968374972EE7}" srcOrd="7" destOrd="0" presId="urn:microsoft.com/office/officeart/2005/8/layout/cycle6"/>
    <dgm:cxn modelId="{75AE3A11-C66C-4AA6-992D-BD5041189624}" type="presParOf" srcId="{0AEB2A38-DEF1-4D2F-B594-954AB0EFC791}" destId="{843ABA02-92AA-4356-A84A-28930457F963}" srcOrd="8" destOrd="0" presId="urn:microsoft.com/office/officeart/2005/8/layout/cycle6"/>
    <dgm:cxn modelId="{95F4C079-839A-4190-B5C5-4729D33F1D8D}" type="presParOf" srcId="{0AEB2A38-DEF1-4D2F-B594-954AB0EFC791}" destId="{67D52142-9AC8-4607-B445-F255B7388F78}" srcOrd="9" destOrd="0" presId="urn:microsoft.com/office/officeart/2005/8/layout/cycle6"/>
    <dgm:cxn modelId="{08B78366-7DA7-43D8-9F12-558B161391A0}" type="presParOf" srcId="{0AEB2A38-DEF1-4D2F-B594-954AB0EFC791}" destId="{E77F0062-77FC-466D-B338-1384D69C0076}" srcOrd="10" destOrd="0" presId="urn:microsoft.com/office/officeart/2005/8/layout/cycle6"/>
    <dgm:cxn modelId="{154767A9-FB50-4E98-AC4B-391BFB32AA99}" type="presParOf" srcId="{0AEB2A38-DEF1-4D2F-B594-954AB0EFC791}" destId="{EB600A03-014B-4A84-9922-8BADBDE73834}" srcOrd="11" destOrd="0" presId="urn:microsoft.com/office/officeart/2005/8/layout/cycle6"/>
    <dgm:cxn modelId="{2CBAB542-AEBD-4EE4-9C24-2FD3E183DBEB}" type="presParOf" srcId="{0AEB2A38-DEF1-4D2F-B594-954AB0EFC791}" destId="{D1BC91A1-0001-4015-9015-62303673E4EB}" srcOrd="12" destOrd="0" presId="urn:microsoft.com/office/officeart/2005/8/layout/cycle6"/>
    <dgm:cxn modelId="{7285F251-9062-4C8A-8663-435F6042DC6C}" type="presParOf" srcId="{0AEB2A38-DEF1-4D2F-B594-954AB0EFC791}" destId="{8394A095-3A20-4923-BAF7-9E473AFE2F22}" srcOrd="13" destOrd="0" presId="urn:microsoft.com/office/officeart/2005/8/layout/cycle6"/>
    <dgm:cxn modelId="{1A3B4C6C-B252-4615-B8D5-91E3EA15D148}" type="presParOf" srcId="{0AEB2A38-DEF1-4D2F-B594-954AB0EFC791}" destId="{85A4BE2B-48A0-4A57-A003-51F6AB2A87AE}" srcOrd="14" destOrd="0" presId="urn:microsoft.com/office/officeart/2005/8/layout/cycle6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0DF1617-F690-4A13-9AE6-E0CFBBF28D37}" type="doc">
      <dgm:prSet loTypeId="urn:microsoft.com/office/officeart/2005/8/layout/cycle6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72F98A2-2ABD-44DA-9E35-7293F32B3092}">
      <dgm:prSet phldrT="[Текст]" custT="1"/>
      <dgm:spPr>
        <a:solidFill>
          <a:srgbClr val="DCFD13"/>
        </a:solidFill>
      </dgm:spPr>
      <dgm:t>
        <a:bodyPr/>
        <a:lstStyle/>
        <a:p>
          <a:r>
            <a:rPr lang="ru-RU" sz="1400" b="1" dirty="0" smtClean="0">
              <a:solidFill>
                <a:srgbClr val="FF0000"/>
              </a:solidFill>
            </a:rPr>
            <a:t>Я учусь строить отношения с родственниками</a:t>
          </a:r>
          <a:endParaRPr lang="ru-RU" sz="1400" b="1" dirty="0">
            <a:solidFill>
              <a:srgbClr val="FF0000"/>
            </a:solidFill>
          </a:endParaRPr>
        </a:p>
      </dgm:t>
    </dgm:pt>
    <dgm:pt modelId="{3042C0C8-A678-4C6F-928A-0CE617B8912F}" type="parTrans" cxnId="{43349BAC-16B1-41CE-BA9B-FCA6975BF8C5}">
      <dgm:prSet/>
      <dgm:spPr/>
      <dgm:t>
        <a:bodyPr/>
        <a:lstStyle/>
        <a:p>
          <a:endParaRPr lang="ru-RU"/>
        </a:p>
      </dgm:t>
    </dgm:pt>
    <dgm:pt modelId="{C92B48E1-4458-44AC-A9C5-8EE10FEE9B7C}" type="sibTrans" cxnId="{43349BAC-16B1-41CE-BA9B-FCA6975BF8C5}">
      <dgm:prSet/>
      <dgm:spPr/>
      <dgm:t>
        <a:bodyPr/>
        <a:lstStyle/>
        <a:p>
          <a:endParaRPr lang="ru-RU"/>
        </a:p>
      </dgm:t>
    </dgm:pt>
    <dgm:pt modelId="{56B90339-AF0A-44DB-B474-01C05A5F8E8C}">
      <dgm:prSet phldrT="[Текст]" custT="1"/>
      <dgm:spPr>
        <a:solidFill>
          <a:srgbClr val="FFFF00"/>
        </a:solidFill>
      </dgm:spPr>
      <dgm:t>
        <a:bodyPr/>
        <a:lstStyle/>
        <a:p>
          <a:r>
            <a:rPr lang="ru-RU" sz="1400" b="1" dirty="0" smtClean="0">
              <a:solidFill>
                <a:srgbClr val="FF0000"/>
              </a:solidFill>
            </a:rPr>
            <a:t>Я умею дружить, никогда не подведу друга</a:t>
          </a:r>
          <a:endParaRPr lang="ru-RU" sz="1400" dirty="0">
            <a:solidFill>
              <a:srgbClr val="FF0000"/>
            </a:solidFill>
          </a:endParaRPr>
        </a:p>
      </dgm:t>
    </dgm:pt>
    <dgm:pt modelId="{DAFAEFC3-9152-4B32-90C6-71154350439F}" type="parTrans" cxnId="{60BF5212-939D-4096-A95F-F62BFDF26261}">
      <dgm:prSet/>
      <dgm:spPr/>
      <dgm:t>
        <a:bodyPr/>
        <a:lstStyle/>
        <a:p>
          <a:endParaRPr lang="ru-RU"/>
        </a:p>
      </dgm:t>
    </dgm:pt>
    <dgm:pt modelId="{499A340C-661A-422F-AE16-4CA82326A249}" type="sibTrans" cxnId="{60BF5212-939D-4096-A95F-F62BFDF26261}">
      <dgm:prSet/>
      <dgm:spPr/>
      <dgm:t>
        <a:bodyPr/>
        <a:lstStyle/>
        <a:p>
          <a:endParaRPr lang="ru-RU"/>
        </a:p>
      </dgm:t>
    </dgm:pt>
    <dgm:pt modelId="{12AA5461-1DA5-413F-97D8-5A064F1CC3C5}">
      <dgm:prSet phldrT="[Текст]" custT="1"/>
      <dgm:spPr>
        <a:solidFill>
          <a:srgbClr val="FFFF00"/>
        </a:solidFill>
      </dgm:spPr>
      <dgm:t>
        <a:bodyPr/>
        <a:lstStyle/>
        <a:p>
          <a:r>
            <a:rPr lang="ru-RU" sz="1400" b="1" dirty="0" smtClean="0">
              <a:solidFill>
                <a:srgbClr val="FF0000"/>
              </a:solidFill>
            </a:rPr>
            <a:t>Я умею хранить секреты</a:t>
          </a:r>
          <a:endParaRPr lang="ru-RU" sz="1400" b="1" dirty="0">
            <a:solidFill>
              <a:srgbClr val="FF0000"/>
            </a:solidFill>
          </a:endParaRPr>
        </a:p>
      </dgm:t>
    </dgm:pt>
    <dgm:pt modelId="{7A5BCDA2-A9EA-4FBB-B789-9CE678812F9D}" type="parTrans" cxnId="{DD394EAD-40FA-4966-B4CD-11687C72DA8D}">
      <dgm:prSet/>
      <dgm:spPr/>
      <dgm:t>
        <a:bodyPr/>
        <a:lstStyle/>
        <a:p>
          <a:endParaRPr lang="ru-RU"/>
        </a:p>
      </dgm:t>
    </dgm:pt>
    <dgm:pt modelId="{9A3E6ADE-B2E0-4589-B01B-8F5F30F4CF0C}" type="sibTrans" cxnId="{DD394EAD-40FA-4966-B4CD-11687C72DA8D}">
      <dgm:prSet/>
      <dgm:spPr/>
      <dgm:t>
        <a:bodyPr/>
        <a:lstStyle/>
        <a:p>
          <a:endParaRPr lang="ru-RU"/>
        </a:p>
      </dgm:t>
    </dgm:pt>
    <dgm:pt modelId="{F6F1182C-7197-42EA-BEDF-98A347113E0D}">
      <dgm:prSet phldrT="[Текст]" custT="1"/>
      <dgm:spPr>
        <a:solidFill>
          <a:srgbClr val="FFFF00"/>
        </a:solidFill>
      </dgm:spPr>
      <dgm:t>
        <a:bodyPr/>
        <a:lstStyle/>
        <a:p>
          <a:r>
            <a:rPr lang="ru-RU" sz="1400" b="1" dirty="0" smtClean="0">
              <a:solidFill>
                <a:srgbClr val="FF0000"/>
              </a:solidFill>
            </a:rPr>
            <a:t>Я готов  помочь другу в трудной ситуации</a:t>
          </a:r>
          <a:endParaRPr lang="ru-RU" sz="1400" b="1" dirty="0">
            <a:solidFill>
              <a:srgbClr val="FF0000"/>
            </a:solidFill>
          </a:endParaRPr>
        </a:p>
      </dgm:t>
    </dgm:pt>
    <dgm:pt modelId="{C829D705-F1FF-42EA-8906-0B4E6D2BFAFE}" type="parTrans" cxnId="{4DF5650E-8CAA-433D-82F4-10C6D3814EA8}">
      <dgm:prSet/>
      <dgm:spPr/>
      <dgm:t>
        <a:bodyPr/>
        <a:lstStyle/>
        <a:p>
          <a:endParaRPr lang="ru-RU"/>
        </a:p>
      </dgm:t>
    </dgm:pt>
    <dgm:pt modelId="{DA72E3D7-CB02-4BC7-958D-3B7A4F89BF5F}" type="sibTrans" cxnId="{4DF5650E-8CAA-433D-82F4-10C6D3814EA8}">
      <dgm:prSet/>
      <dgm:spPr/>
      <dgm:t>
        <a:bodyPr/>
        <a:lstStyle/>
        <a:p>
          <a:endParaRPr lang="ru-RU"/>
        </a:p>
      </dgm:t>
    </dgm:pt>
    <dgm:pt modelId="{F8D173AB-8ACF-43F3-BA6C-167C7448E192}">
      <dgm:prSet phldrT="[Текст]" custT="1"/>
      <dgm:spPr>
        <a:solidFill>
          <a:srgbClr val="FFFF00"/>
        </a:solidFill>
      </dgm:spPr>
      <dgm:t>
        <a:bodyPr/>
        <a:lstStyle/>
        <a:p>
          <a:r>
            <a:rPr lang="ru-RU" sz="1400" b="1" dirty="0" smtClean="0">
              <a:solidFill>
                <a:srgbClr val="FF0000"/>
              </a:solidFill>
            </a:rPr>
            <a:t>Я внимателен к своим одноклассникам</a:t>
          </a:r>
          <a:endParaRPr lang="ru-RU" sz="1400" b="1" dirty="0">
            <a:solidFill>
              <a:srgbClr val="FF0000"/>
            </a:solidFill>
          </a:endParaRPr>
        </a:p>
      </dgm:t>
    </dgm:pt>
    <dgm:pt modelId="{AF8F8F57-6B22-4174-A5CD-D960B5E6A292}" type="parTrans" cxnId="{AA4D751F-B733-46C4-BCBB-017349B85B26}">
      <dgm:prSet/>
      <dgm:spPr/>
      <dgm:t>
        <a:bodyPr/>
        <a:lstStyle/>
        <a:p>
          <a:endParaRPr lang="ru-RU"/>
        </a:p>
      </dgm:t>
    </dgm:pt>
    <dgm:pt modelId="{2AA14F1B-0BCB-4BEB-87AC-AC794507022D}" type="sibTrans" cxnId="{AA4D751F-B733-46C4-BCBB-017349B85B26}">
      <dgm:prSet/>
      <dgm:spPr/>
      <dgm:t>
        <a:bodyPr/>
        <a:lstStyle/>
        <a:p>
          <a:endParaRPr lang="ru-RU"/>
        </a:p>
      </dgm:t>
    </dgm:pt>
    <dgm:pt modelId="{0AEB2A38-DEF1-4D2F-B594-954AB0EFC791}" type="pres">
      <dgm:prSet presAssocID="{40DF1617-F690-4A13-9AE6-E0CFBBF28D37}" presName="cycle" presStyleCnt="0">
        <dgm:presLayoutVars>
          <dgm:dir/>
          <dgm:resizeHandles val="exact"/>
        </dgm:presLayoutVars>
      </dgm:prSet>
      <dgm:spPr/>
    </dgm:pt>
    <dgm:pt modelId="{8933C224-428E-409B-AB92-A9245FBA512A}" type="pres">
      <dgm:prSet presAssocID="{572F98A2-2ABD-44DA-9E35-7293F32B3092}" presName="node" presStyleLbl="node1" presStyleIdx="0" presStyleCnt="5" custScaleX="138996" custScaleY="116249" custRadScaleRad="83935" custRadScaleInc="476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306B580-10EF-4EF1-A9B1-61C318D2622C}" type="pres">
      <dgm:prSet presAssocID="{572F98A2-2ABD-44DA-9E35-7293F32B3092}" presName="spNode" presStyleCnt="0"/>
      <dgm:spPr/>
    </dgm:pt>
    <dgm:pt modelId="{E879151A-DF93-40C6-80AC-7BB2766A59C7}" type="pres">
      <dgm:prSet presAssocID="{C92B48E1-4458-44AC-A9C5-8EE10FEE9B7C}" presName="sibTrans" presStyleLbl="sibTrans1D1" presStyleIdx="0" presStyleCnt="5"/>
      <dgm:spPr/>
    </dgm:pt>
    <dgm:pt modelId="{C3797876-92AD-49D4-9C0A-2BC4A045AF44}" type="pres">
      <dgm:prSet presAssocID="{56B90339-AF0A-44DB-B474-01C05A5F8E8C}" presName="node" presStyleLbl="node1" presStyleIdx="1" presStyleCnt="5" custScaleX="139169" custScaleY="137810" custRadScaleRad="109839" custRadScaleInc="3955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6DC074F-6F1E-4DE3-85B6-DDFC46280C69}" type="pres">
      <dgm:prSet presAssocID="{56B90339-AF0A-44DB-B474-01C05A5F8E8C}" presName="spNode" presStyleCnt="0"/>
      <dgm:spPr/>
    </dgm:pt>
    <dgm:pt modelId="{9E623CE8-B28E-454F-9618-9F651D930A99}" type="pres">
      <dgm:prSet presAssocID="{499A340C-661A-422F-AE16-4CA82326A249}" presName="sibTrans" presStyleLbl="sibTrans1D1" presStyleIdx="1" presStyleCnt="5"/>
      <dgm:spPr/>
    </dgm:pt>
    <dgm:pt modelId="{FFB892F4-63EF-4E95-AB6A-B8C69E34F66F}" type="pres">
      <dgm:prSet presAssocID="{12AA5461-1DA5-413F-97D8-5A064F1CC3C5}" presName="node" presStyleLbl="node1" presStyleIdx="2" presStyleCnt="5" custScaleX="132080" custScaleY="101671" custRadScaleRad="154616" custRadScaleInc="-9657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0D24F9E-93EE-4E8C-8182-968374972EE7}" type="pres">
      <dgm:prSet presAssocID="{12AA5461-1DA5-413F-97D8-5A064F1CC3C5}" presName="spNode" presStyleCnt="0"/>
      <dgm:spPr/>
    </dgm:pt>
    <dgm:pt modelId="{843ABA02-92AA-4356-A84A-28930457F963}" type="pres">
      <dgm:prSet presAssocID="{9A3E6ADE-B2E0-4589-B01B-8F5F30F4CF0C}" presName="sibTrans" presStyleLbl="sibTrans1D1" presStyleIdx="2" presStyleCnt="5"/>
      <dgm:spPr/>
    </dgm:pt>
    <dgm:pt modelId="{67D52142-9AC8-4607-B445-F255B7388F78}" type="pres">
      <dgm:prSet presAssocID="{F6F1182C-7197-42EA-BEDF-98A347113E0D}" presName="node" presStyleLbl="node1" presStyleIdx="3" presStyleCnt="5" custScaleX="144570" custScaleY="99563" custRadScaleRad="155199" custRadScaleInc="9804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77F0062-77FC-466D-B338-1384D69C0076}" type="pres">
      <dgm:prSet presAssocID="{F6F1182C-7197-42EA-BEDF-98A347113E0D}" presName="spNode" presStyleCnt="0"/>
      <dgm:spPr/>
    </dgm:pt>
    <dgm:pt modelId="{EB600A03-014B-4A84-9922-8BADBDE73834}" type="pres">
      <dgm:prSet presAssocID="{DA72E3D7-CB02-4BC7-958D-3B7A4F89BF5F}" presName="sibTrans" presStyleLbl="sibTrans1D1" presStyleIdx="3" presStyleCnt="5"/>
      <dgm:spPr/>
    </dgm:pt>
    <dgm:pt modelId="{D1BC91A1-0001-4015-9015-62303673E4EB}" type="pres">
      <dgm:prSet presAssocID="{F8D173AB-8ACF-43F3-BA6C-167C7448E192}" presName="node" presStyleLbl="node1" presStyleIdx="4" presStyleCnt="5" custScaleX="129694" custScaleY="116014" custRadScaleRad="103173" custRadScaleInc="-29980">
        <dgm:presLayoutVars>
          <dgm:bulletEnabled val="1"/>
        </dgm:presLayoutVars>
      </dgm:prSet>
      <dgm:spPr/>
    </dgm:pt>
    <dgm:pt modelId="{8394A095-3A20-4923-BAF7-9E473AFE2F22}" type="pres">
      <dgm:prSet presAssocID="{F8D173AB-8ACF-43F3-BA6C-167C7448E192}" presName="spNode" presStyleCnt="0"/>
      <dgm:spPr/>
    </dgm:pt>
    <dgm:pt modelId="{85A4BE2B-48A0-4A57-A003-51F6AB2A87AE}" type="pres">
      <dgm:prSet presAssocID="{2AA14F1B-0BCB-4BEB-87AC-AC794507022D}" presName="sibTrans" presStyleLbl="sibTrans1D1" presStyleIdx="4" presStyleCnt="5"/>
      <dgm:spPr/>
    </dgm:pt>
  </dgm:ptLst>
  <dgm:cxnLst>
    <dgm:cxn modelId="{4B27FB3C-0911-4300-842B-9045D630918A}" type="presOf" srcId="{2AA14F1B-0BCB-4BEB-87AC-AC794507022D}" destId="{85A4BE2B-48A0-4A57-A003-51F6AB2A87AE}" srcOrd="0" destOrd="0" presId="urn:microsoft.com/office/officeart/2005/8/layout/cycle6"/>
    <dgm:cxn modelId="{EF9ACF49-9D57-4349-AFBD-61B9995EC6C3}" type="presOf" srcId="{499A340C-661A-422F-AE16-4CA82326A249}" destId="{9E623CE8-B28E-454F-9618-9F651D930A99}" srcOrd="0" destOrd="0" presId="urn:microsoft.com/office/officeart/2005/8/layout/cycle6"/>
    <dgm:cxn modelId="{82463853-D9D8-4269-B1CB-15B57CF7398F}" type="presOf" srcId="{C92B48E1-4458-44AC-A9C5-8EE10FEE9B7C}" destId="{E879151A-DF93-40C6-80AC-7BB2766A59C7}" srcOrd="0" destOrd="0" presId="urn:microsoft.com/office/officeart/2005/8/layout/cycle6"/>
    <dgm:cxn modelId="{1BF4CD66-9CBB-45C9-9369-C01BA29BDA0F}" type="presOf" srcId="{9A3E6ADE-B2E0-4589-B01B-8F5F30F4CF0C}" destId="{843ABA02-92AA-4356-A84A-28930457F963}" srcOrd="0" destOrd="0" presId="urn:microsoft.com/office/officeart/2005/8/layout/cycle6"/>
    <dgm:cxn modelId="{424D0B4F-0A10-40C3-B51B-F592A2C077C6}" type="presOf" srcId="{F8D173AB-8ACF-43F3-BA6C-167C7448E192}" destId="{D1BC91A1-0001-4015-9015-62303673E4EB}" srcOrd="0" destOrd="0" presId="urn:microsoft.com/office/officeart/2005/8/layout/cycle6"/>
    <dgm:cxn modelId="{9B1E78D9-76C6-423D-ACE9-9381A4D3F746}" type="presOf" srcId="{56B90339-AF0A-44DB-B474-01C05A5F8E8C}" destId="{C3797876-92AD-49D4-9C0A-2BC4A045AF44}" srcOrd="0" destOrd="0" presId="urn:microsoft.com/office/officeart/2005/8/layout/cycle6"/>
    <dgm:cxn modelId="{DD079B5B-A98D-4CEC-809B-557D8958E145}" type="presOf" srcId="{DA72E3D7-CB02-4BC7-958D-3B7A4F89BF5F}" destId="{EB600A03-014B-4A84-9922-8BADBDE73834}" srcOrd="0" destOrd="0" presId="urn:microsoft.com/office/officeart/2005/8/layout/cycle6"/>
    <dgm:cxn modelId="{5892F4B6-6B88-4570-9CCE-F9F3D2BAF75E}" type="presOf" srcId="{F6F1182C-7197-42EA-BEDF-98A347113E0D}" destId="{67D52142-9AC8-4607-B445-F255B7388F78}" srcOrd="0" destOrd="0" presId="urn:microsoft.com/office/officeart/2005/8/layout/cycle6"/>
    <dgm:cxn modelId="{AA4D751F-B733-46C4-BCBB-017349B85B26}" srcId="{40DF1617-F690-4A13-9AE6-E0CFBBF28D37}" destId="{F8D173AB-8ACF-43F3-BA6C-167C7448E192}" srcOrd="4" destOrd="0" parTransId="{AF8F8F57-6B22-4174-A5CD-D960B5E6A292}" sibTransId="{2AA14F1B-0BCB-4BEB-87AC-AC794507022D}"/>
    <dgm:cxn modelId="{5583CF0B-2FC6-48FE-82CB-0455C7EB20D4}" type="presOf" srcId="{572F98A2-2ABD-44DA-9E35-7293F32B3092}" destId="{8933C224-428E-409B-AB92-A9245FBA512A}" srcOrd="0" destOrd="0" presId="urn:microsoft.com/office/officeart/2005/8/layout/cycle6"/>
    <dgm:cxn modelId="{DD394EAD-40FA-4966-B4CD-11687C72DA8D}" srcId="{40DF1617-F690-4A13-9AE6-E0CFBBF28D37}" destId="{12AA5461-1DA5-413F-97D8-5A064F1CC3C5}" srcOrd="2" destOrd="0" parTransId="{7A5BCDA2-A9EA-4FBB-B789-9CE678812F9D}" sibTransId="{9A3E6ADE-B2E0-4589-B01B-8F5F30F4CF0C}"/>
    <dgm:cxn modelId="{4DF5650E-8CAA-433D-82F4-10C6D3814EA8}" srcId="{40DF1617-F690-4A13-9AE6-E0CFBBF28D37}" destId="{F6F1182C-7197-42EA-BEDF-98A347113E0D}" srcOrd="3" destOrd="0" parTransId="{C829D705-F1FF-42EA-8906-0B4E6D2BFAFE}" sibTransId="{DA72E3D7-CB02-4BC7-958D-3B7A4F89BF5F}"/>
    <dgm:cxn modelId="{60BF5212-939D-4096-A95F-F62BFDF26261}" srcId="{40DF1617-F690-4A13-9AE6-E0CFBBF28D37}" destId="{56B90339-AF0A-44DB-B474-01C05A5F8E8C}" srcOrd="1" destOrd="0" parTransId="{DAFAEFC3-9152-4B32-90C6-71154350439F}" sibTransId="{499A340C-661A-422F-AE16-4CA82326A249}"/>
    <dgm:cxn modelId="{5F36DFBD-4F86-442F-A50C-1DF33F7BB3AA}" type="presOf" srcId="{40DF1617-F690-4A13-9AE6-E0CFBBF28D37}" destId="{0AEB2A38-DEF1-4D2F-B594-954AB0EFC791}" srcOrd="0" destOrd="0" presId="urn:microsoft.com/office/officeart/2005/8/layout/cycle6"/>
    <dgm:cxn modelId="{47226DEA-203D-47EF-87D1-116CD0E34631}" type="presOf" srcId="{12AA5461-1DA5-413F-97D8-5A064F1CC3C5}" destId="{FFB892F4-63EF-4E95-AB6A-B8C69E34F66F}" srcOrd="0" destOrd="0" presId="urn:microsoft.com/office/officeart/2005/8/layout/cycle6"/>
    <dgm:cxn modelId="{43349BAC-16B1-41CE-BA9B-FCA6975BF8C5}" srcId="{40DF1617-F690-4A13-9AE6-E0CFBBF28D37}" destId="{572F98A2-2ABD-44DA-9E35-7293F32B3092}" srcOrd="0" destOrd="0" parTransId="{3042C0C8-A678-4C6F-928A-0CE617B8912F}" sibTransId="{C92B48E1-4458-44AC-A9C5-8EE10FEE9B7C}"/>
    <dgm:cxn modelId="{5A377F66-67D9-455E-A74A-C63EACCBD8A8}" type="presParOf" srcId="{0AEB2A38-DEF1-4D2F-B594-954AB0EFC791}" destId="{8933C224-428E-409B-AB92-A9245FBA512A}" srcOrd="0" destOrd="0" presId="urn:microsoft.com/office/officeart/2005/8/layout/cycle6"/>
    <dgm:cxn modelId="{49321B47-623E-40EA-99D2-3A6CDD8C5D8E}" type="presParOf" srcId="{0AEB2A38-DEF1-4D2F-B594-954AB0EFC791}" destId="{A306B580-10EF-4EF1-A9B1-61C318D2622C}" srcOrd="1" destOrd="0" presId="urn:microsoft.com/office/officeart/2005/8/layout/cycle6"/>
    <dgm:cxn modelId="{02230A2E-6B2F-4445-9E14-65E9FC245545}" type="presParOf" srcId="{0AEB2A38-DEF1-4D2F-B594-954AB0EFC791}" destId="{E879151A-DF93-40C6-80AC-7BB2766A59C7}" srcOrd="2" destOrd="0" presId="urn:microsoft.com/office/officeart/2005/8/layout/cycle6"/>
    <dgm:cxn modelId="{632CEA37-5D07-41B1-9960-B8727DD969D7}" type="presParOf" srcId="{0AEB2A38-DEF1-4D2F-B594-954AB0EFC791}" destId="{C3797876-92AD-49D4-9C0A-2BC4A045AF44}" srcOrd="3" destOrd="0" presId="urn:microsoft.com/office/officeart/2005/8/layout/cycle6"/>
    <dgm:cxn modelId="{C4348550-E217-4770-B3EC-F0E00845C38B}" type="presParOf" srcId="{0AEB2A38-DEF1-4D2F-B594-954AB0EFC791}" destId="{86DC074F-6F1E-4DE3-85B6-DDFC46280C69}" srcOrd="4" destOrd="0" presId="urn:microsoft.com/office/officeart/2005/8/layout/cycle6"/>
    <dgm:cxn modelId="{163B6880-CC32-4E3F-B5EE-2CECAE92B334}" type="presParOf" srcId="{0AEB2A38-DEF1-4D2F-B594-954AB0EFC791}" destId="{9E623CE8-B28E-454F-9618-9F651D930A99}" srcOrd="5" destOrd="0" presId="urn:microsoft.com/office/officeart/2005/8/layout/cycle6"/>
    <dgm:cxn modelId="{5E5A2BD6-3018-40DA-A1E2-3ED2791D5613}" type="presParOf" srcId="{0AEB2A38-DEF1-4D2F-B594-954AB0EFC791}" destId="{FFB892F4-63EF-4E95-AB6A-B8C69E34F66F}" srcOrd="6" destOrd="0" presId="urn:microsoft.com/office/officeart/2005/8/layout/cycle6"/>
    <dgm:cxn modelId="{F499829F-D5D0-47AB-9F81-EC1898D85723}" type="presParOf" srcId="{0AEB2A38-DEF1-4D2F-B594-954AB0EFC791}" destId="{00D24F9E-93EE-4E8C-8182-968374972EE7}" srcOrd="7" destOrd="0" presId="urn:microsoft.com/office/officeart/2005/8/layout/cycle6"/>
    <dgm:cxn modelId="{9236D4DB-F969-42E7-A523-17EFF51FAC3A}" type="presParOf" srcId="{0AEB2A38-DEF1-4D2F-B594-954AB0EFC791}" destId="{843ABA02-92AA-4356-A84A-28930457F963}" srcOrd="8" destOrd="0" presId="urn:microsoft.com/office/officeart/2005/8/layout/cycle6"/>
    <dgm:cxn modelId="{02787D67-0100-426D-9774-C1D7486C79D9}" type="presParOf" srcId="{0AEB2A38-DEF1-4D2F-B594-954AB0EFC791}" destId="{67D52142-9AC8-4607-B445-F255B7388F78}" srcOrd="9" destOrd="0" presId="urn:microsoft.com/office/officeart/2005/8/layout/cycle6"/>
    <dgm:cxn modelId="{78D75A68-E781-417A-8435-2E888F67F8DF}" type="presParOf" srcId="{0AEB2A38-DEF1-4D2F-B594-954AB0EFC791}" destId="{E77F0062-77FC-466D-B338-1384D69C0076}" srcOrd="10" destOrd="0" presId="urn:microsoft.com/office/officeart/2005/8/layout/cycle6"/>
    <dgm:cxn modelId="{0892BF2E-E0DE-47DD-8F1B-C81A3FF1929C}" type="presParOf" srcId="{0AEB2A38-DEF1-4D2F-B594-954AB0EFC791}" destId="{EB600A03-014B-4A84-9922-8BADBDE73834}" srcOrd="11" destOrd="0" presId="urn:microsoft.com/office/officeart/2005/8/layout/cycle6"/>
    <dgm:cxn modelId="{00BFBF09-3ACF-41FA-A09D-44CFFB4B145D}" type="presParOf" srcId="{0AEB2A38-DEF1-4D2F-B594-954AB0EFC791}" destId="{D1BC91A1-0001-4015-9015-62303673E4EB}" srcOrd="12" destOrd="0" presId="urn:microsoft.com/office/officeart/2005/8/layout/cycle6"/>
    <dgm:cxn modelId="{D34A1643-5E67-49B0-AE9F-351C1F5AB178}" type="presParOf" srcId="{0AEB2A38-DEF1-4D2F-B594-954AB0EFC791}" destId="{8394A095-3A20-4923-BAF7-9E473AFE2F22}" srcOrd="13" destOrd="0" presId="urn:microsoft.com/office/officeart/2005/8/layout/cycle6"/>
    <dgm:cxn modelId="{BBED0CA2-C7D7-4295-8E06-EFCC4D79BD26}" type="presParOf" srcId="{0AEB2A38-DEF1-4D2F-B594-954AB0EFC791}" destId="{85A4BE2B-48A0-4A57-A003-51F6AB2A87AE}" srcOrd="14" destOrd="0" presId="urn:microsoft.com/office/officeart/2005/8/layout/cycle6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40DF1617-F690-4A13-9AE6-E0CFBBF28D37}" type="doc">
      <dgm:prSet loTypeId="urn:microsoft.com/office/officeart/2005/8/layout/cycle6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72F98A2-2ABD-44DA-9E35-7293F32B3092}">
      <dgm:prSet phldrT="[Текст]" custT="1"/>
      <dgm:spPr>
        <a:solidFill>
          <a:srgbClr val="DCFD13"/>
        </a:solidFill>
      </dgm:spPr>
      <dgm:t>
        <a:bodyPr/>
        <a:lstStyle/>
        <a:p>
          <a:r>
            <a:rPr lang="ru-RU" sz="1400" b="1" dirty="0" smtClean="0">
              <a:solidFill>
                <a:srgbClr val="FF0000"/>
              </a:solidFill>
            </a:rPr>
            <a:t>Я готов помогать людям по собственной воле, а не по принуждению</a:t>
          </a:r>
          <a:endParaRPr lang="ru-RU" sz="1400" b="1" dirty="0">
            <a:solidFill>
              <a:srgbClr val="FF0000"/>
            </a:solidFill>
          </a:endParaRPr>
        </a:p>
      </dgm:t>
    </dgm:pt>
    <dgm:pt modelId="{3042C0C8-A678-4C6F-928A-0CE617B8912F}" type="parTrans" cxnId="{43349BAC-16B1-41CE-BA9B-FCA6975BF8C5}">
      <dgm:prSet/>
      <dgm:spPr/>
      <dgm:t>
        <a:bodyPr/>
        <a:lstStyle/>
        <a:p>
          <a:endParaRPr lang="ru-RU"/>
        </a:p>
      </dgm:t>
    </dgm:pt>
    <dgm:pt modelId="{C92B48E1-4458-44AC-A9C5-8EE10FEE9B7C}" type="sibTrans" cxnId="{43349BAC-16B1-41CE-BA9B-FCA6975BF8C5}">
      <dgm:prSet/>
      <dgm:spPr/>
      <dgm:t>
        <a:bodyPr/>
        <a:lstStyle/>
        <a:p>
          <a:endParaRPr lang="ru-RU"/>
        </a:p>
      </dgm:t>
    </dgm:pt>
    <dgm:pt modelId="{56B90339-AF0A-44DB-B474-01C05A5F8E8C}">
      <dgm:prSet phldrT="[Текст]" custT="1"/>
      <dgm:spPr>
        <a:solidFill>
          <a:srgbClr val="FFFF00"/>
        </a:solidFill>
      </dgm:spPr>
      <dgm:t>
        <a:bodyPr/>
        <a:lstStyle/>
        <a:p>
          <a:r>
            <a:rPr lang="ru-RU" sz="1400" b="1" dirty="0" smtClean="0">
              <a:solidFill>
                <a:srgbClr val="FF0000"/>
              </a:solidFill>
            </a:rPr>
            <a:t>У отзывчив к просьбам и нуждам других людей, могу научить делать то, что я делаю хорошо</a:t>
          </a:r>
          <a:endParaRPr lang="ru-RU" sz="1400" dirty="0">
            <a:solidFill>
              <a:srgbClr val="FF0000"/>
            </a:solidFill>
          </a:endParaRPr>
        </a:p>
      </dgm:t>
    </dgm:pt>
    <dgm:pt modelId="{DAFAEFC3-9152-4B32-90C6-71154350439F}" type="parTrans" cxnId="{60BF5212-939D-4096-A95F-F62BFDF26261}">
      <dgm:prSet/>
      <dgm:spPr/>
      <dgm:t>
        <a:bodyPr/>
        <a:lstStyle/>
        <a:p>
          <a:endParaRPr lang="ru-RU"/>
        </a:p>
      </dgm:t>
    </dgm:pt>
    <dgm:pt modelId="{499A340C-661A-422F-AE16-4CA82326A249}" type="sibTrans" cxnId="{60BF5212-939D-4096-A95F-F62BFDF26261}">
      <dgm:prSet/>
      <dgm:spPr/>
      <dgm:t>
        <a:bodyPr/>
        <a:lstStyle/>
        <a:p>
          <a:endParaRPr lang="ru-RU"/>
        </a:p>
      </dgm:t>
    </dgm:pt>
    <dgm:pt modelId="{12AA5461-1DA5-413F-97D8-5A064F1CC3C5}">
      <dgm:prSet phldrT="[Текст]" custT="1"/>
      <dgm:spPr>
        <a:solidFill>
          <a:srgbClr val="FFFF00"/>
        </a:solidFill>
      </dgm:spPr>
      <dgm:t>
        <a:bodyPr/>
        <a:lstStyle/>
        <a:p>
          <a:r>
            <a:rPr lang="ru-RU" sz="1400" b="1" dirty="0" smtClean="0">
              <a:solidFill>
                <a:srgbClr val="FF0000"/>
              </a:solidFill>
            </a:rPr>
            <a:t>Я участник отряда «Милосердие»</a:t>
          </a:r>
          <a:endParaRPr lang="ru-RU" sz="1400" b="1" dirty="0">
            <a:solidFill>
              <a:srgbClr val="FF0000"/>
            </a:solidFill>
          </a:endParaRPr>
        </a:p>
      </dgm:t>
    </dgm:pt>
    <dgm:pt modelId="{7A5BCDA2-A9EA-4FBB-B789-9CE678812F9D}" type="parTrans" cxnId="{DD394EAD-40FA-4966-B4CD-11687C72DA8D}">
      <dgm:prSet/>
      <dgm:spPr/>
      <dgm:t>
        <a:bodyPr/>
        <a:lstStyle/>
        <a:p>
          <a:endParaRPr lang="ru-RU"/>
        </a:p>
      </dgm:t>
    </dgm:pt>
    <dgm:pt modelId="{9A3E6ADE-B2E0-4589-B01B-8F5F30F4CF0C}" type="sibTrans" cxnId="{DD394EAD-40FA-4966-B4CD-11687C72DA8D}">
      <dgm:prSet/>
      <dgm:spPr/>
      <dgm:t>
        <a:bodyPr/>
        <a:lstStyle/>
        <a:p>
          <a:endParaRPr lang="ru-RU"/>
        </a:p>
      </dgm:t>
    </dgm:pt>
    <dgm:pt modelId="{F6F1182C-7197-42EA-BEDF-98A347113E0D}">
      <dgm:prSet phldrT="[Текст]" custT="1"/>
      <dgm:spPr>
        <a:solidFill>
          <a:srgbClr val="FFFF00"/>
        </a:solidFill>
      </dgm:spPr>
      <dgm:t>
        <a:bodyPr/>
        <a:lstStyle/>
        <a:p>
          <a:r>
            <a:rPr lang="ru-RU" sz="1400" b="1" dirty="0" smtClean="0">
              <a:solidFill>
                <a:srgbClr val="FF0000"/>
              </a:solidFill>
            </a:rPr>
            <a:t>Я инициативен и самостоятелен. У меня развито чувство ответственности</a:t>
          </a:r>
          <a:endParaRPr lang="ru-RU" sz="1400" b="1" dirty="0">
            <a:solidFill>
              <a:srgbClr val="FF0000"/>
            </a:solidFill>
          </a:endParaRPr>
        </a:p>
      </dgm:t>
    </dgm:pt>
    <dgm:pt modelId="{C829D705-F1FF-42EA-8906-0B4E6D2BFAFE}" type="parTrans" cxnId="{4DF5650E-8CAA-433D-82F4-10C6D3814EA8}">
      <dgm:prSet/>
      <dgm:spPr/>
      <dgm:t>
        <a:bodyPr/>
        <a:lstStyle/>
        <a:p>
          <a:endParaRPr lang="ru-RU"/>
        </a:p>
      </dgm:t>
    </dgm:pt>
    <dgm:pt modelId="{DA72E3D7-CB02-4BC7-958D-3B7A4F89BF5F}" type="sibTrans" cxnId="{4DF5650E-8CAA-433D-82F4-10C6D3814EA8}">
      <dgm:prSet/>
      <dgm:spPr/>
      <dgm:t>
        <a:bodyPr/>
        <a:lstStyle/>
        <a:p>
          <a:endParaRPr lang="ru-RU"/>
        </a:p>
      </dgm:t>
    </dgm:pt>
    <dgm:pt modelId="{0AEB2A38-DEF1-4D2F-B594-954AB0EFC791}" type="pres">
      <dgm:prSet presAssocID="{40DF1617-F690-4A13-9AE6-E0CFBBF28D37}" presName="cycle" presStyleCnt="0">
        <dgm:presLayoutVars>
          <dgm:dir/>
          <dgm:resizeHandles val="exact"/>
        </dgm:presLayoutVars>
      </dgm:prSet>
      <dgm:spPr/>
    </dgm:pt>
    <dgm:pt modelId="{8933C224-428E-409B-AB92-A9245FBA512A}" type="pres">
      <dgm:prSet presAssocID="{572F98A2-2ABD-44DA-9E35-7293F32B3092}" presName="node" presStyleLbl="node1" presStyleIdx="0" presStyleCnt="4" custScaleX="112272" custScaleY="116249" custRadScaleRad="83935" custRadScaleInc="476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306B580-10EF-4EF1-A9B1-61C318D2622C}" type="pres">
      <dgm:prSet presAssocID="{572F98A2-2ABD-44DA-9E35-7293F32B3092}" presName="spNode" presStyleCnt="0"/>
      <dgm:spPr/>
    </dgm:pt>
    <dgm:pt modelId="{E879151A-DF93-40C6-80AC-7BB2766A59C7}" type="pres">
      <dgm:prSet presAssocID="{C92B48E1-4458-44AC-A9C5-8EE10FEE9B7C}" presName="sibTrans" presStyleLbl="sibTrans1D1" presStyleIdx="0" presStyleCnt="4"/>
      <dgm:spPr/>
    </dgm:pt>
    <dgm:pt modelId="{C3797876-92AD-49D4-9C0A-2BC4A045AF44}" type="pres">
      <dgm:prSet presAssocID="{56B90339-AF0A-44DB-B474-01C05A5F8E8C}" presName="node" presStyleLbl="node1" presStyleIdx="1" presStyleCnt="4" custScaleX="141721" custScaleY="129705" custRadScaleRad="171468" custRadScaleInc="-740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6DC074F-6F1E-4DE3-85B6-DDFC46280C69}" type="pres">
      <dgm:prSet presAssocID="{56B90339-AF0A-44DB-B474-01C05A5F8E8C}" presName="spNode" presStyleCnt="0"/>
      <dgm:spPr/>
    </dgm:pt>
    <dgm:pt modelId="{9E623CE8-B28E-454F-9618-9F651D930A99}" type="pres">
      <dgm:prSet presAssocID="{499A340C-661A-422F-AE16-4CA82326A249}" presName="sibTrans" presStyleLbl="sibTrans1D1" presStyleIdx="1" presStyleCnt="4"/>
      <dgm:spPr/>
    </dgm:pt>
    <dgm:pt modelId="{FFB892F4-63EF-4E95-AB6A-B8C69E34F66F}" type="pres">
      <dgm:prSet presAssocID="{12AA5461-1DA5-413F-97D8-5A064F1CC3C5}" presName="node" presStyleLbl="node1" presStyleIdx="2" presStyleCnt="4" custScaleX="145927" custScaleY="130302" custRadScaleRad="95248" custRadScaleInc="-810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0D24F9E-93EE-4E8C-8182-968374972EE7}" type="pres">
      <dgm:prSet presAssocID="{12AA5461-1DA5-413F-97D8-5A064F1CC3C5}" presName="spNode" presStyleCnt="0"/>
      <dgm:spPr/>
    </dgm:pt>
    <dgm:pt modelId="{843ABA02-92AA-4356-A84A-28930457F963}" type="pres">
      <dgm:prSet presAssocID="{9A3E6ADE-B2E0-4589-B01B-8F5F30F4CF0C}" presName="sibTrans" presStyleLbl="sibTrans1D1" presStyleIdx="2" presStyleCnt="4"/>
      <dgm:spPr/>
    </dgm:pt>
    <dgm:pt modelId="{67D52142-9AC8-4607-B445-F255B7388F78}" type="pres">
      <dgm:prSet presAssocID="{F6F1182C-7197-42EA-BEDF-98A347113E0D}" presName="node" presStyleLbl="node1" presStyleIdx="3" presStyleCnt="4" custScaleX="141162" custScaleY="138747" custRadScaleRad="172086" custRadScaleInc="-581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77F0062-77FC-466D-B338-1384D69C0076}" type="pres">
      <dgm:prSet presAssocID="{F6F1182C-7197-42EA-BEDF-98A347113E0D}" presName="spNode" presStyleCnt="0"/>
      <dgm:spPr/>
    </dgm:pt>
    <dgm:pt modelId="{EB600A03-014B-4A84-9922-8BADBDE73834}" type="pres">
      <dgm:prSet presAssocID="{DA72E3D7-CB02-4BC7-958D-3B7A4F89BF5F}" presName="sibTrans" presStyleLbl="sibTrans1D1" presStyleIdx="3" presStyleCnt="4"/>
      <dgm:spPr/>
    </dgm:pt>
  </dgm:ptLst>
  <dgm:cxnLst>
    <dgm:cxn modelId="{4DF5650E-8CAA-433D-82F4-10C6D3814EA8}" srcId="{40DF1617-F690-4A13-9AE6-E0CFBBF28D37}" destId="{F6F1182C-7197-42EA-BEDF-98A347113E0D}" srcOrd="3" destOrd="0" parTransId="{C829D705-F1FF-42EA-8906-0B4E6D2BFAFE}" sibTransId="{DA72E3D7-CB02-4BC7-958D-3B7A4F89BF5F}"/>
    <dgm:cxn modelId="{6CF6A15C-2EA1-4345-AE1C-79FC7925BB3B}" type="presOf" srcId="{9A3E6ADE-B2E0-4589-B01B-8F5F30F4CF0C}" destId="{843ABA02-92AA-4356-A84A-28930457F963}" srcOrd="0" destOrd="0" presId="urn:microsoft.com/office/officeart/2005/8/layout/cycle6"/>
    <dgm:cxn modelId="{D4B6C817-7B63-474B-BDE1-7DDA227348C2}" type="presOf" srcId="{40DF1617-F690-4A13-9AE6-E0CFBBF28D37}" destId="{0AEB2A38-DEF1-4D2F-B594-954AB0EFC791}" srcOrd="0" destOrd="0" presId="urn:microsoft.com/office/officeart/2005/8/layout/cycle6"/>
    <dgm:cxn modelId="{09BB893C-9886-4ECE-B976-2860DD32E1BF}" type="presOf" srcId="{F6F1182C-7197-42EA-BEDF-98A347113E0D}" destId="{67D52142-9AC8-4607-B445-F255B7388F78}" srcOrd="0" destOrd="0" presId="urn:microsoft.com/office/officeart/2005/8/layout/cycle6"/>
    <dgm:cxn modelId="{DD394EAD-40FA-4966-B4CD-11687C72DA8D}" srcId="{40DF1617-F690-4A13-9AE6-E0CFBBF28D37}" destId="{12AA5461-1DA5-413F-97D8-5A064F1CC3C5}" srcOrd="2" destOrd="0" parTransId="{7A5BCDA2-A9EA-4FBB-B789-9CE678812F9D}" sibTransId="{9A3E6ADE-B2E0-4589-B01B-8F5F30F4CF0C}"/>
    <dgm:cxn modelId="{3F120206-6E87-4816-9E77-F914B1E83AA4}" type="presOf" srcId="{572F98A2-2ABD-44DA-9E35-7293F32B3092}" destId="{8933C224-428E-409B-AB92-A9245FBA512A}" srcOrd="0" destOrd="0" presId="urn:microsoft.com/office/officeart/2005/8/layout/cycle6"/>
    <dgm:cxn modelId="{022D975A-72A2-4C93-824D-9EFBC32E713A}" type="presOf" srcId="{12AA5461-1DA5-413F-97D8-5A064F1CC3C5}" destId="{FFB892F4-63EF-4E95-AB6A-B8C69E34F66F}" srcOrd="0" destOrd="0" presId="urn:microsoft.com/office/officeart/2005/8/layout/cycle6"/>
    <dgm:cxn modelId="{A95CE26D-3E97-4D24-B295-DCCA128292A0}" type="presOf" srcId="{499A340C-661A-422F-AE16-4CA82326A249}" destId="{9E623CE8-B28E-454F-9618-9F651D930A99}" srcOrd="0" destOrd="0" presId="urn:microsoft.com/office/officeart/2005/8/layout/cycle6"/>
    <dgm:cxn modelId="{768D3B4B-BA06-4D63-9F5A-CB097E5686DC}" type="presOf" srcId="{56B90339-AF0A-44DB-B474-01C05A5F8E8C}" destId="{C3797876-92AD-49D4-9C0A-2BC4A045AF44}" srcOrd="0" destOrd="0" presId="urn:microsoft.com/office/officeart/2005/8/layout/cycle6"/>
    <dgm:cxn modelId="{80B07590-24E4-4AC1-A272-C61F20326C74}" type="presOf" srcId="{DA72E3D7-CB02-4BC7-958D-3B7A4F89BF5F}" destId="{EB600A03-014B-4A84-9922-8BADBDE73834}" srcOrd="0" destOrd="0" presId="urn:microsoft.com/office/officeart/2005/8/layout/cycle6"/>
    <dgm:cxn modelId="{43349BAC-16B1-41CE-BA9B-FCA6975BF8C5}" srcId="{40DF1617-F690-4A13-9AE6-E0CFBBF28D37}" destId="{572F98A2-2ABD-44DA-9E35-7293F32B3092}" srcOrd="0" destOrd="0" parTransId="{3042C0C8-A678-4C6F-928A-0CE617B8912F}" sibTransId="{C92B48E1-4458-44AC-A9C5-8EE10FEE9B7C}"/>
    <dgm:cxn modelId="{ADDB3517-0BA4-4891-AFB8-A09D0AA7D17A}" type="presOf" srcId="{C92B48E1-4458-44AC-A9C5-8EE10FEE9B7C}" destId="{E879151A-DF93-40C6-80AC-7BB2766A59C7}" srcOrd="0" destOrd="0" presId="urn:microsoft.com/office/officeart/2005/8/layout/cycle6"/>
    <dgm:cxn modelId="{60BF5212-939D-4096-A95F-F62BFDF26261}" srcId="{40DF1617-F690-4A13-9AE6-E0CFBBF28D37}" destId="{56B90339-AF0A-44DB-B474-01C05A5F8E8C}" srcOrd="1" destOrd="0" parTransId="{DAFAEFC3-9152-4B32-90C6-71154350439F}" sibTransId="{499A340C-661A-422F-AE16-4CA82326A249}"/>
    <dgm:cxn modelId="{5E44383D-5C81-4D41-8A6C-6C3ECFF8820F}" type="presParOf" srcId="{0AEB2A38-DEF1-4D2F-B594-954AB0EFC791}" destId="{8933C224-428E-409B-AB92-A9245FBA512A}" srcOrd="0" destOrd="0" presId="urn:microsoft.com/office/officeart/2005/8/layout/cycle6"/>
    <dgm:cxn modelId="{09D5EC0D-4F7D-4245-9D79-6D2B08B28C41}" type="presParOf" srcId="{0AEB2A38-DEF1-4D2F-B594-954AB0EFC791}" destId="{A306B580-10EF-4EF1-A9B1-61C318D2622C}" srcOrd="1" destOrd="0" presId="urn:microsoft.com/office/officeart/2005/8/layout/cycle6"/>
    <dgm:cxn modelId="{F6E528D2-E8BE-4696-A623-D0EAF5B703F3}" type="presParOf" srcId="{0AEB2A38-DEF1-4D2F-B594-954AB0EFC791}" destId="{E879151A-DF93-40C6-80AC-7BB2766A59C7}" srcOrd="2" destOrd="0" presId="urn:microsoft.com/office/officeart/2005/8/layout/cycle6"/>
    <dgm:cxn modelId="{DE49196C-6DB0-4127-A5D4-1DD066F93A0F}" type="presParOf" srcId="{0AEB2A38-DEF1-4D2F-B594-954AB0EFC791}" destId="{C3797876-92AD-49D4-9C0A-2BC4A045AF44}" srcOrd="3" destOrd="0" presId="urn:microsoft.com/office/officeart/2005/8/layout/cycle6"/>
    <dgm:cxn modelId="{831B194A-D82C-4642-8AFD-CC7A03618EB1}" type="presParOf" srcId="{0AEB2A38-DEF1-4D2F-B594-954AB0EFC791}" destId="{86DC074F-6F1E-4DE3-85B6-DDFC46280C69}" srcOrd="4" destOrd="0" presId="urn:microsoft.com/office/officeart/2005/8/layout/cycle6"/>
    <dgm:cxn modelId="{10F6E506-8185-4373-94DA-A0755A8FA761}" type="presParOf" srcId="{0AEB2A38-DEF1-4D2F-B594-954AB0EFC791}" destId="{9E623CE8-B28E-454F-9618-9F651D930A99}" srcOrd="5" destOrd="0" presId="urn:microsoft.com/office/officeart/2005/8/layout/cycle6"/>
    <dgm:cxn modelId="{1B2CCCFC-CF36-4B18-9F50-DEA4365160AB}" type="presParOf" srcId="{0AEB2A38-DEF1-4D2F-B594-954AB0EFC791}" destId="{FFB892F4-63EF-4E95-AB6A-B8C69E34F66F}" srcOrd="6" destOrd="0" presId="urn:microsoft.com/office/officeart/2005/8/layout/cycle6"/>
    <dgm:cxn modelId="{D85C79E0-09CF-41E7-AF5B-B6D5431CC012}" type="presParOf" srcId="{0AEB2A38-DEF1-4D2F-B594-954AB0EFC791}" destId="{00D24F9E-93EE-4E8C-8182-968374972EE7}" srcOrd="7" destOrd="0" presId="urn:microsoft.com/office/officeart/2005/8/layout/cycle6"/>
    <dgm:cxn modelId="{24BC94E3-82F5-4A0B-999B-435CC71EA634}" type="presParOf" srcId="{0AEB2A38-DEF1-4D2F-B594-954AB0EFC791}" destId="{843ABA02-92AA-4356-A84A-28930457F963}" srcOrd="8" destOrd="0" presId="urn:microsoft.com/office/officeart/2005/8/layout/cycle6"/>
    <dgm:cxn modelId="{B086B80A-F5B1-48F7-9E9C-FF446EB5876D}" type="presParOf" srcId="{0AEB2A38-DEF1-4D2F-B594-954AB0EFC791}" destId="{67D52142-9AC8-4607-B445-F255B7388F78}" srcOrd="9" destOrd="0" presId="urn:microsoft.com/office/officeart/2005/8/layout/cycle6"/>
    <dgm:cxn modelId="{E55F3BBB-F9CC-4657-AD7F-E0D06818C328}" type="presParOf" srcId="{0AEB2A38-DEF1-4D2F-B594-954AB0EFC791}" destId="{E77F0062-77FC-466D-B338-1384D69C0076}" srcOrd="10" destOrd="0" presId="urn:microsoft.com/office/officeart/2005/8/layout/cycle6"/>
    <dgm:cxn modelId="{92D733CD-4B3E-4B6A-8BC2-3683D9A5F323}" type="presParOf" srcId="{0AEB2A38-DEF1-4D2F-B594-954AB0EFC791}" destId="{EB600A03-014B-4A84-9922-8BADBDE73834}" srcOrd="11" destOrd="0" presId="urn:microsoft.com/office/officeart/2005/8/layout/cycle6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40DF1617-F690-4A13-9AE6-E0CFBBF28D37}" type="doc">
      <dgm:prSet loTypeId="urn:microsoft.com/office/officeart/2005/8/layout/cycle6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72F98A2-2ABD-44DA-9E35-7293F32B3092}">
      <dgm:prSet phldrT="[Текст]" custT="1"/>
      <dgm:spPr>
        <a:solidFill>
          <a:srgbClr val="DCFD13"/>
        </a:solidFill>
      </dgm:spPr>
      <dgm:t>
        <a:bodyPr/>
        <a:lstStyle/>
        <a:p>
          <a:r>
            <a:rPr lang="ru-RU" sz="1400" b="1" dirty="0" smtClean="0">
              <a:solidFill>
                <a:srgbClr val="FF0000"/>
              </a:solidFill>
            </a:rPr>
            <a:t>Я люблю свою малую родину, уважаю земляков</a:t>
          </a:r>
          <a:endParaRPr lang="ru-RU" sz="1400" b="1" dirty="0">
            <a:solidFill>
              <a:srgbClr val="FF0000"/>
            </a:solidFill>
          </a:endParaRPr>
        </a:p>
      </dgm:t>
    </dgm:pt>
    <dgm:pt modelId="{3042C0C8-A678-4C6F-928A-0CE617B8912F}" type="parTrans" cxnId="{43349BAC-16B1-41CE-BA9B-FCA6975BF8C5}">
      <dgm:prSet/>
      <dgm:spPr/>
      <dgm:t>
        <a:bodyPr/>
        <a:lstStyle/>
        <a:p>
          <a:endParaRPr lang="ru-RU"/>
        </a:p>
      </dgm:t>
    </dgm:pt>
    <dgm:pt modelId="{C92B48E1-4458-44AC-A9C5-8EE10FEE9B7C}" type="sibTrans" cxnId="{43349BAC-16B1-41CE-BA9B-FCA6975BF8C5}">
      <dgm:prSet/>
      <dgm:spPr/>
      <dgm:t>
        <a:bodyPr/>
        <a:lstStyle/>
        <a:p>
          <a:endParaRPr lang="ru-RU"/>
        </a:p>
      </dgm:t>
    </dgm:pt>
    <dgm:pt modelId="{56B90339-AF0A-44DB-B474-01C05A5F8E8C}">
      <dgm:prSet phldrT="[Текст]" custT="1"/>
      <dgm:spPr>
        <a:solidFill>
          <a:srgbClr val="FFFF00"/>
        </a:solidFill>
      </dgm:spPr>
      <dgm:t>
        <a:bodyPr/>
        <a:lstStyle/>
        <a:p>
          <a:r>
            <a:rPr lang="ru-RU" sz="1400" b="1" dirty="0" smtClean="0">
              <a:solidFill>
                <a:srgbClr val="FF0000"/>
              </a:solidFill>
            </a:rPr>
            <a:t>Я участник местных праздников и акций</a:t>
          </a:r>
          <a:endParaRPr lang="ru-RU" sz="1400" dirty="0">
            <a:solidFill>
              <a:srgbClr val="FF0000"/>
            </a:solidFill>
          </a:endParaRPr>
        </a:p>
      </dgm:t>
    </dgm:pt>
    <dgm:pt modelId="{DAFAEFC3-9152-4B32-90C6-71154350439F}" type="parTrans" cxnId="{60BF5212-939D-4096-A95F-F62BFDF26261}">
      <dgm:prSet/>
      <dgm:spPr/>
      <dgm:t>
        <a:bodyPr/>
        <a:lstStyle/>
        <a:p>
          <a:endParaRPr lang="ru-RU"/>
        </a:p>
      </dgm:t>
    </dgm:pt>
    <dgm:pt modelId="{499A340C-661A-422F-AE16-4CA82326A249}" type="sibTrans" cxnId="{60BF5212-939D-4096-A95F-F62BFDF26261}">
      <dgm:prSet/>
      <dgm:spPr/>
      <dgm:t>
        <a:bodyPr/>
        <a:lstStyle/>
        <a:p>
          <a:endParaRPr lang="ru-RU"/>
        </a:p>
      </dgm:t>
    </dgm:pt>
    <dgm:pt modelId="{12AA5461-1DA5-413F-97D8-5A064F1CC3C5}">
      <dgm:prSet phldrT="[Текст]" custT="1"/>
      <dgm:spPr>
        <a:solidFill>
          <a:srgbClr val="FFFF00"/>
        </a:solidFill>
      </dgm:spPr>
      <dgm:t>
        <a:bodyPr/>
        <a:lstStyle/>
        <a:p>
          <a:r>
            <a:rPr lang="ru-RU" sz="1400" b="1" dirty="0" smtClean="0">
              <a:solidFill>
                <a:srgbClr val="FF0000"/>
              </a:solidFill>
            </a:rPr>
            <a:t>Я участвую в благоустройстве села</a:t>
          </a:r>
          <a:endParaRPr lang="ru-RU" sz="1400" b="1" dirty="0">
            <a:solidFill>
              <a:srgbClr val="FF0000"/>
            </a:solidFill>
          </a:endParaRPr>
        </a:p>
      </dgm:t>
    </dgm:pt>
    <dgm:pt modelId="{7A5BCDA2-A9EA-4FBB-B789-9CE678812F9D}" type="parTrans" cxnId="{DD394EAD-40FA-4966-B4CD-11687C72DA8D}">
      <dgm:prSet/>
      <dgm:spPr/>
      <dgm:t>
        <a:bodyPr/>
        <a:lstStyle/>
        <a:p>
          <a:endParaRPr lang="ru-RU"/>
        </a:p>
      </dgm:t>
    </dgm:pt>
    <dgm:pt modelId="{9A3E6ADE-B2E0-4589-B01B-8F5F30F4CF0C}" type="sibTrans" cxnId="{DD394EAD-40FA-4966-B4CD-11687C72DA8D}">
      <dgm:prSet/>
      <dgm:spPr/>
      <dgm:t>
        <a:bodyPr/>
        <a:lstStyle/>
        <a:p>
          <a:endParaRPr lang="ru-RU"/>
        </a:p>
      </dgm:t>
    </dgm:pt>
    <dgm:pt modelId="{F6F1182C-7197-42EA-BEDF-98A347113E0D}">
      <dgm:prSet phldrT="[Текст]" custT="1"/>
      <dgm:spPr>
        <a:solidFill>
          <a:srgbClr val="FFFF00"/>
        </a:solidFill>
      </dgm:spPr>
      <dgm:t>
        <a:bodyPr/>
        <a:lstStyle/>
        <a:p>
          <a:r>
            <a:rPr lang="ru-RU" sz="1400" b="1" dirty="0" smtClean="0">
              <a:solidFill>
                <a:srgbClr val="FF0000"/>
              </a:solidFill>
            </a:rPr>
            <a:t>Я берегу природу родного края</a:t>
          </a:r>
          <a:endParaRPr lang="ru-RU" sz="1400" b="1" dirty="0">
            <a:solidFill>
              <a:srgbClr val="FF0000"/>
            </a:solidFill>
          </a:endParaRPr>
        </a:p>
      </dgm:t>
    </dgm:pt>
    <dgm:pt modelId="{C829D705-F1FF-42EA-8906-0B4E6D2BFAFE}" type="parTrans" cxnId="{4DF5650E-8CAA-433D-82F4-10C6D3814EA8}">
      <dgm:prSet/>
      <dgm:spPr/>
      <dgm:t>
        <a:bodyPr/>
        <a:lstStyle/>
        <a:p>
          <a:endParaRPr lang="ru-RU"/>
        </a:p>
      </dgm:t>
    </dgm:pt>
    <dgm:pt modelId="{DA72E3D7-CB02-4BC7-958D-3B7A4F89BF5F}" type="sibTrans" cxnId="{4DF5650E-8CAA-433D-82F4-10C6D3814EA8}">
      <dgm:prSet/>
      <dgm:spPr/>
      <dgm:t>
        <a:bodyPr/>
        <a:lstStyle/>
        <a:p>
          <a:endParaRPr lang="ru-RU"/>
        </a:p>
      </dgm:t>
    </dgm:pt>
    <dgm:pt modelId="{0AEB2A38-DEF1-4D2F-B594-954AB0EFC791}" type="pres">
      <dgm:prSet presAssocID="{40DF1617-F690-4A13-9AE6-E0CFBBF28D37}" presName="cycle" presStyleCnt="0">
        <dgm:presLayoutVars>
          <dgm:dir/>
          <dgm:resizeHandles val="exact"/>
        </dgm:presLayoutVars>
      </dgm:prSet>
      <dgm:spPr/>
    </dgm:pt>
    <dgm:pt modelId="{8933C224-428E-409B-AB92-A9245FBA512A}" type="pres">
      <dgm:prSet presAssocID="{572F98A2-2ABD-44DA-9E35-7293F32B3092}" presName="node" presStyleLbl="node1" presStyleIdx="0" presStyleCnt="4" custScaleX="112272" custScaleY="116249" custRadScaleRad="83935" custRadScaleInc="476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306B580-10EF-4EF1-A9B1-61C318D2622C}" type="pres">
      <dgm:prSet presAssocID="{572F98A2-2ABD-44DA-9E35-7293F32B3092}" presName="spNode" presStyleCnt="0"/>
      <dgm:spPr/>
    </dgm:pt>
    <dgm:pt modelId="{E879151A-DF93-40C6-80AC-7BB2766A59C7}" type="pres">
      <dgm:prSet presAssocID="{C92B48E1-4458-44AC-A9C5-8EE10FEE9B7C}" presName="sibTrans" presStyleLbl="sibTrans1D1" presStyleIdx="0" presStyleCnt="4"/>
      <dgm:spPr/>
    </dgm:pt>
    <dgm:pt modelId="{C3797876-92AD-49D4-9C0A-2BC4A045AF44}" type="pres">
      <dgm:prSet presAssocID="{56B90339-AF0A-44DB-B474-01C05A5F8E8C}" presName="node" presStyleLbl="node1" presStyleIdx="1" presStyleCnt="4" custScaleX="141721" custScaleY="129705" custRadScaleRad="171468" custRadScaleInc="-740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6DC074F-6F1E-4DE3-85B6-DDFC46280C69}" type="pres">
      <dgm:prSet presAssocID="{56B90339-AF0A-44DB-B474-01C05A5F8E8C}" presName="spNode" presStyleCnt="0"/>
      <dgm:spPr/>
    </dgm:pt>
    <dgm:pt modelId="{9E623CE8-B28E-454F-9618-9F651D930A99}" type="pres">
      <dgm:prSet presAssocID="{499A340C-661A-422F-AE16-4CA82326A249}" presName="sibTrans" presStyleLbl="sibTrans1D1" presStyleIdx="1" presStyleCnt="4"/>
      <dgm:spPr/>
    </dgm:pt>
    <dgm:pt modelId="{FFB892F4-63EF-4E95-AB6A-B8C69E34F66F}" type="pres">
      <dgm:prSet presAssocID="{12AA5461-1DA5-413F-97D8-5A064F1CC3C5}" presName="node" presStyleLbl="node1" presStyleIdx="2" presStyleCnt="4" custScaleX="145927" custScaleY="130302" custRadScaleRad="95248" custRadScaleInc="-810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0D24F9E-93EE-4E8C-8182-968374972EE7}" type="pres">
      <dgm:prSet presAssocID="{12AA5461-1DA5-413F-97D8-5A064F1CC3C5}" presName="spNode" presStyleCnt="0"/>
      <dgm:spPr/>
    </dgm:pt>
    <dgm:pt modelId="{843ABA02-92AA-4356-A84A-28930457F963}" type="pres">
      <dgm:prSet presAssocID="{9A3E6ADE-B2E0-4589-B01B-8F5F30F4CF0C}" presName="sibTrans" presStyleLbl="sibTrans1D1" presStyleIdx="2" presStyleCnt="4"/>
      <dgm:spPr/>
    </dgm:pt>
    <dgm:pt modelId="{67D52142-9AC8-4607-B445-F255B7388F78}" type="pres">
      <dgm:prSet presAssocID="{F6F1182C-7197-42EA-BEDF-98A347113E0D}" presName="node" presStyleLbl="node1" presStyleIdx="3" presStyleCnt="4" custScaleX="141162" custScaleY="138747" custRadScaleRad="172086" custRadScaleInc="-581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77F0062-77FC-466D-B338-1384D69C0076}" type="pres">
      <dgm:prSet presAssocID="{F6F1182C-7197-42EA-BEDF-98A347113E0D}" presName="spNode" presStyleCnt="0"/>
      <dgm:spPr/>
    </dgm:pt>
    <dgm:pt modelId="{EB600A03-014B-4A84-9922-8BADBDE73834}" type="pres">
      <dgm:prSet presAssocID="{DA72E3D7-CB02-4BC7-958D-3B7A4F89BF5F}" presName="sibTrans" presStyleLbl="sibTrans1D1" presStyleIdx="3" presStyleCnt="4"/>
      <dgm:spPr/>
    </dgm:pt>
  </dgm:ptLst>
  <dgm:cxnLst>
    <dgm:cxn modelId="{4DF5650E-8CAA-433D-82F4-10C6D3814EA8}" srcId="{40DF1617-F690-4A13-9AE6-E0CFBBF28D37}" destId="{F6F1182C-7197-42EA-BEDF-98A347113E0D}" srcOrd="3" destOrd="0" parTransId="{C829D705-F1FF-42EA-8906-0B4E6D2BFAFE}" sibTransId="{DA72E3D7-CB02-4BC7-958D-3B7A4F89BF5F}"/>
    <dgm:cxn modelId="{50F30E33-DC20-45C1-918D-4790EECA284B}" type="presOf" srcId="{F6F1182C-7197-42EA-BEDF-98A347113E0D}" destId="{67D52142-9AC8-4607-B445-F255B7388F78}" srcOrd="0" destOrd="0" presId="urn:microsoft.com/office/officeart/2005/8/layout/cycle6"/>
    <dgm:cxn modelId="{11CB438C-1225-47C8-8918-DD4179850C62}" type="presOf" srcId="{56B90339-AF0A-44DB-B474-01C05A5F8E8C}" destId="{C3797876-92AD-49D4-9C0A-2BC4A045AF44}" srcOrd="0" destOrd="0" presId="urn:microsoft.com/office/officeart/2005/8/layout/cycle6"/>
    <dgm:cxn modelId="{DD54B33D-0EDD-49A3-97DB-901235418ABB}" type="presOf" srcId="{572F98A2-2ABD-44DA-9E35-7293F32B3092}" destId="{8933C224-428E-409B-AB92-A9245FBA512A}" srcOrd="0" destOrd="0" presId="urn:microsoft.com/office/officeart/2005/8/layout/cycle6"/>
    <dgm:cxn modelId="{DD394EAD-40FA-4966-B4CD-11687C72DA8D}" srcId="{40DF1617-F690-4A13-9AE6-E0CFBBF28D37}" destId="{12AA5461-1DA5-413F-97D8-5A064F1CC3C5}" srcOrd="2" destOrd="0" parTransId="{7A5BCDA2-A9EA-4FBB-B789-9CE678812F9D}" sibTransId="{9A3E6ADE-B2E0-4589-B01B-8F5F30F4CF0C}"/>
    <dgm:cxn modelId="{68152F01-70C1-460A-9D7B-A0E988C88DB7}" type="presOf" srcId="{9A3E6ADE-B2E0-4589-B01B-8F5F30F4CF0C}" destId="{843ABA02-92AA-4356-A84A-28930457F963}" srcOrd="0" destOrd="0" presId="urn:microsoft.com/office/officeart/2005/8/layout/cycle6"/>
    <dgm:cxn modelId="{2331A2D2-3716-4A9D-8C4F-2BAFF1772AEA}" type="presOf" srcId="{499A340C-661A-422F-AE16-4CA82326A249}" destId="{9E623CE8-B28E-454F-9618-9F651D930A99}" srcOrd="0" destOrd="0" presId="urn:microsoft.com/office/officeart/2005/8/layout/cycle6"/>
    <dgm:cxn modelId="{6BFBF0EF-135D-4F78-8EAA-5006DCC4B60F}" type="presOf" srcId="{40DF1617-F690-4A13-9AE6-E0CFBBF28D37}" destId="{0AEB2A38-DEF1-4D2F-B594-954AB0EFC791}" srcOrd="0" destOrd="0" presId="urn:microsoft.com/office/officeart/2005/8/layout/cycle6"/>
    <dgm:cxn modelId="{5A22CEF7-FF3F-4615-A9AF-AF8D91D7AD38}" type="presOf" srcId="{12AA5461-1DA5-413F-97D8-5A064F1CC3C5}" destId="{FFB892F4-63EF-4E95-AB6A-B8C69E34F66F}" srcOrd="0" destOrd="0" presId="urn:microsoft.com/office/officeart/2005/8/layout/cycle6"/>
    <dgm:cxn modelId="{43349BAC-16B1-41CE-BA9B-FCA6975BF8C5}" srcId="{40DF1617-F690-4A13-9AE6-E0CFBBF28D37}" destId="{572F98A2-2ABD-44DA-9E35-7293F32B3092}" srcOrd="0" destOrd="0" parTransId="{3042C0C8-A678-4C6F-928A-0CE617B8912F}" sibTransId="{C92B48E1-4458-44AC-A9C5-8EE10FEE9B7C}"/>
    <dgm:cxn modelId="{60BF5212-939D-4096-A95F-F62BFDF26261}" srcId="{40DF1617-F690-4A13-9AE6-E0CFBBF28D37}" destId="{56B90339-AF0A-44DB-B474-01C05A5F8E8C}" srcOrd="1" destOrd="0" parTransId="{DAFAEFC3-9152-4B32-90C6-71154350439F}" sibTransId="{499A340C-661A-422F-AE16-4CA82326A249}"/>
    <dgm:cxn modelId="{51F4CE50-03BA-4706-BA82-673057F8C7E5}" type="presOf" srcId="{DA72E3D7-CB02-4BC7-958D-3B7A4F89BF5F}" destId="{EB600A03-014B-4A84-9922-8BADBDE73834}" srcOrd="0" destOrd="0" presId="urn:microsoft.com/office/officeart/2005/8/layout/cycle6"/>
    <dgm:cxn modelId="{6AF9A77A-AA26-4712-8F10-3B6829BB64BD}" type="presOf" srcId="{C92B48E1-4458-44AC-A9C5-8EE10FEE9B7C}" destId="{E879151A-DF93-40C6-80AC-7BB2766A59C7}" srcOrd="0" destOrd="0" presId="urn:microsoft.com/office/officeart/2005/8/layout/cycle6"/>
    <dgm:cxn modelId="{2E80ABC9-984F-4C9D-ADEC-A1E2B7405539}" type="presParOf" srcId="{0AEB2A38-DEF1-4D2F-B594-954AB0EFC791}" destId="{8933C224-428E-409B-AB92-A9245FBA512A}" srcOrd="0" destOrd="0" presId="urn:microsoft.com/office/officeart/2005/8/layout/cycle6"/>
    <dgm:cxn modelId="{3DD4FD5A-ADD8-4C38-8261-0797F3907410}" type="presParOf" srcId="{0AEB2A38-DEF1-4D2F-B594-954AB0EFC791}" destId="{A306B580-10EF-4EF1-A9B1-61C318D2622C}" srcOrd="1" destOrd="0" presId="urn:microsoft.com/office/officeart/2005/8/layout/cycle6"/>
    <dgm:cxn modelId="{08025EED-D283-48CC-B9F6-45D0126B638E}" type="presParOf" srcId="{0AEB2A38-DEF1-4D2F-B594-954AB0EFC791}" destId="{E879151A-DF93-40C6-80AC-7BB2766A59C7}" srcOrd="2" destOrd="0" presId="urn:microsoft.com/office/officeart/2005/8/layout/cycle6"/>
    <dgm:cxn modelId="{93BE76BF-C848-4410-989E-88D9B8B0C8EF}" type="presParOf" srcId="{0AEB2A38-DEF1-4D2F-B594-954AB0EFC791}" destId="{C3797876-92AD-49D4-9C0A-2BC4A045AF44}" srcOrd="3" destOrd="0" presId="urn:microsoft.com/office/officeart/2005/8/layout/cycle6"/>
    <dgm:cxn modelId="{F6BF3F71-B46E-4338-A854-5F2D1BA9D230}" type="presParOf" srcId="{0AEB2A38-DEF1-4D2F-B594-954AB0EFC791}" destId="{86DC074F-6F1E-4DE3-85B6-DDFC46280C69}" srcOrd="4" destOrd="0" presId="urn:microsoft.com/office/officeart/2005/8/layout/cycle6"/>
    <dgm:cxn modelId="{3FA65679-FAE4-4219-9BA7-67D3D515710B}" type="presParOf" srcId="{0AEB2A38-DEF1-4D2F-B594-954AB0EFC791}" destId="{9E623CE8-B28E-454F-9618-9F651D930A99}" srcOrd="5" destOrd="0" presId="urn:microsoft.com/office/officeart/2005/8/layout/cycle6"/>
    <dgm:cxn modelId="{82FB370E-502F-4533-B3BA-A283CFE7BCC3}" type="presParOf" srcId="{0AEB2A38-DEF1-4D2F-B594-954AB0EFC791}" destId="{FFB892F4-63EF-4E95-AB6A-B8C69E34F66F}" srcOrd="6" destOrd="0" presId="urn:microsoft.com/office/officeart/2005/8/layout/cycle6"/>
    <dgm:cxn modelId="{DB4BCA8A-7935-412F-AC8D-378872A6F478}" type="presParOf" srcId="{0AEB2A38-DEF1-4D2F-B594-954AB0EFC791}" destId="{00D24F9E-93EE-4E8C-8182-968374972EE7}" srcOrd="7" destOrd="0" presId="urn:microsoft.com/office/officeart/2005/8/layout/cycle6"/>
    <dgm:cxn modelId="{0013A27D-9AE6-427A-812E-098247D7C887}" type="presParOf" srcId="{0AEB2A38-DEF1-4D2F-B594-954AB0EFC791}" destId="{843ABA02-92AA-4356-A84A-28930457F963}" srcOrd="8" destOrd="0" presId="urn:microsoft.com/office/officeart/2005/8/layout/cycle6"/>
    <dgm:cxn modelId="{93F1B0A8-97D4-4F6A-B052-7442F3DBC740}" type="presParOf" srcId="{0AEB2A38-DEF1-4D2F-B594-954AB0EFC791}" destId="{67D52142-9AC8-4607-B445-F255B7388F78}" srcOrd="9" destOrd="0" presId="urn:microsoft.com/office/officeart/2005/8/layout/cycle6"/>
    <dgm:cxn modelId="{B9EFD5D0-A135-43A0-92C6-025BA6317BE8}" type="presParOf" srcId="{0AEB2A38-DEF1-4D2F-B594-954AB0EFC791}" destId="{E77F0062-77FC-466D-B338-1384D69C0076}" srcOrd="10" destOrd="0" presId="urn:microsoft.com/office/officeart/2005/8/layout/cycle6"/>
    <dgm:cxn modelId="{0D1BDAC9-9A52-4F34-B65A-16F3CAFE8C0A}" type="presParOf" srcId="{0AEB2A38-DEF1-4D2F-B594-954AB0EFC791}" destId="{EB600A03-014B-4A84-9922-8BADBDE73834}" srcOrd="11" destOrd="0" presId="urn:microsoft.com/office/officeart/2005/8/layout/cycle6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40DF1617-F690-4A13-9AE6-E0CFBBF28D37}" type="doc">
      <dgm:prSet loTypeId="urn:microsoft.com/office/officeart/2005/8/layout/cycle6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72F98A2-2ABD-44DA-9E35-7293F32B3092}">
      <dgm:prSet phldrT="[Текст]" custT="1"/>
      <dgm:spPr>
        <a:solidFill>
          <a:srgbClr val="DCFD13"/>
        </a:solidFill>
      </dgm:spPr>
      <dgm:t>
        <a:bodyPr/>
        <a:lstStyle/>
        <a:p>
          <a:r>
            <a:rPr lang="ru-RU" sz="1400" b="1" dirty="0" smtClean="0">
              <a:solidFill>
                <a:srgbClr val="FF0000"/>
              </a:solidFill>
            </a:rPr>
            <a:t>Я развиваю в себе лидерские качества и стремлюсь применять их в реальной жизни</a:t>
          </a:r>
          <a:endParaRPr lang="ru-RU" sz="1400" b="1" dirty="0">
            <a:solidFill>
              <a:srgbClr val="FF0000"/>
            </a:solidFill>
          </a:endParaRPr>
        </a:p>
      </dgm:t>
    </dgm:pt>
    <dgm:pt modelId="{3042C0C8-A678-4C6F-928A-0CE617B8912F}" type="parTrans" cxnId="{43349BAC-16B1-41CE-BA9B-FCA6975BF8C5}">
      <dgm:prSet/>
      <dgm:spPr/>
      <dgm:t>
        <a:bodyPr/>
        <a:lstStyle/>
        <a:p>
          <a:endParaRPr lang="ru-RU"/>
        </a:p>
      </dgm:t>
    </dgm:pt>
    <dgm:pt modelId="{C92B48E1-4458-44AC-A9C5-8EE10FEE9B7C}" type="sibTrans" cxnId="{43349BAC-16B1-41CE-BA9B-FCA6975BF8C5}">
      <dgm:prSet/>
      <dgm:spPr/>
      <dgm:t>
        <a:bodyPr/>
        <a:lstStyle/>
        <a:p>
          <a:endParaRPr lang="ru-RU"/>
        </a:p>
      </dgm:t>
    </dgm:pt>
    <dgm:pt modelId="{56B90339-AF0A-44DB-B474-01C05A5F8E8C}">
      <dgm:prSet phldrT="[Текст]" custT="1"/>
      <dgm:spPr>
        <a:solidFill>
          <a:srgbClr val="FFFF00"/>
        </a:solidFill>
      </dgm:spPr>
      <dgm:t>
        <a:bodyPr/>
        <a:lstStyle/>
        <a:p>
          <a:r>
            <a:rPr lang="ru-RU" sz="1400" b="1" dirty="0" smtClean="0">
              <a:solidFill>
                <a:srgbClr val="FF0000"/>
              </a:solidFill>
            </a:rPr>
            <a:t>Я формирую характер</a:t>
          </a:r>
          <a:endParaRPr lang="ru-RU" sz="1400" dirty="0">
            <a:solidFill>
              <a:srgbClr val="FF0000"/>
            </a:solidFill>
          </a:endParaRPr>
        </a:p>
      </dgm:t>
    </dgm:pt>
    <dgm:pt modelId="{DAFAEFC3-9152-4B32-90C6-71154350439F}" type="parTrans" cxnId="{60BF5212-939D-4096-A95F-F62BFDF26261}">
      <dgm:prSet/>
      <dgm:spPr/>
      <dgm:t>
        <a:bodyPr/>
        <a:lstStyle/>
        <a:p>
          <a:endParaRPr lang="ru-RU"/>
        </a:p>
      </dgm:t>
    </dgm:pt>
    <dgm:pt modelId="{499A340C-661A-422F-AE16-4CA82326A249}" type="sibTrans" cxnId="{60BF5212-939D-4096-A95F-F62BFDF26261}">
      <dgm:prSet/>
      <dgm:spPr/>
      <dgm:t>
        <a:bodyPr/>
        <a:lstStyle/>
        <a:p>
          <a:endParaRPr lang="ru-RU"/>
        </a:p>
      </dgm:t>
    </dgm:pt>
    <dgm:pt modelId="{12AA5461-1DA5-413F-97D8-5A064F1CC3C5}">
      <dgm:prSet phldrT="[Текст]" custT="1"/>
      <dgm:spPr>
        <a:solidFill>
          <a:srgbClr val="FFFF00"/>
        </a:solidFill>
      </dgm:spPr>
      <dgm:t>
        <a:bodyPr/>
        <a:lstStyle/>
        <a:p>
          <a:r>
            <a:rPr lang="ru-RU" sz="1400" b="1" dirty="0" smtClean="0">
              <a:solidFill>
                <a:srgbClr val="FF0000"/>
              </a:solidFill>
            </a:rPr>
            <a:t>Я умею вести диалог, дебаты, дискуссии</a:t>
          </a:r>
          <a:endParaRPr lang="ru-RU" sz="1400" b="1" dirty="0">
            <a:solidFill>
              <a:srgbClr val="FF0000"/>
            </a:solidFill>
          </a:endParaRPr>
        </a:p>
      </dgm:t>
    </dgm:pt>
    <dgm:pt modelId="{7A5BCDA2-A9EA-4FBB-B789-9CE678812F9D}" type="parTrans" cxnId="{DD394EAD-40FA-4966-B4CD-11687C72DA8D}">
      <dgm:prSet/>
      <dgm:spPr/>
      <dgm:t>
        <a:bodyPr/>
        <a:lstStyle/>
        <a:p>
          <a:endParaRPr lang="ru-RU"/>
        </a:p>
      </dgm:t>
    </dgm:pt>
    <dgm:pt modelId="{9A3E6ADE-B2E0-4589-B01B-8F5F30F4CF0C}" type="sibTrans" cxnId="{DD394EAD-40FA-4966-B4CD-11687C72DA8D}">
      <dgm:prSet/>
      <dgm:spPr/>
      <dgm:t>
        <a:bodyPr/>
        <a:lstStyle/>
        <a:p>
          <a:endParaRPr lang="ru-RU"/>
        </a:p>
      </dgm:t>
    </dgm:pt>
    <dgm:pt modelId="{F6F1182C-7197-42EA-BEDF-98A347113E0D}">
      <dgm:prSet phldrT="[Текст]" custT="1"/>
      <dgm:spPr>
        <a:solidFill>
          <a:srgbClr val="FFFF00"/>
        </a:solidFill>
      </dgm:spPr>
      <dgm:t>
        <a:bodyPr/>
        <a:lstStyle/>
        <a:p>
          <a:r>
            <a:rPr lang="ru-RU" sz="1400" b="1" dirty="0" smtClean="0">
              <a:solidFill>
                <a:srgbClr val="FF0000"/>
              </a:solidFill>
            </a:rPr>
            <a:t>Я могу вдохновить и организовать на полезное дело.</a:t>
          </a:r>
        </a:p>
        <a:p>
          <a:r>
            <a:rPr lang="ru-RU" sz="1400" b="1" dirty="0" smtClean="0">
              <a:solidFill>
                <a:srgbClr val="FF0000"/>
              </a:solidFill>
            </a:rPr>
            <a:t>Я активный участник социальных проектов</a:t>
          </a:r>
          <a:endParaRPr lang="ru-RU" sz="1400" b="1" dirty="0">
            <a:solidFill>
              <a:srgbClr val="FF0000"/>
            </a:solidFill>
          </a:endParaRPr>
        </a:p>
      </dgm:t>
    </dgm:pt>
    <dgm:pt modelId="{C829D705-F1FF-42EA-8906-0B4E6D2BFAFE}" type="parTrans" cxnId="{4DF5650E-8CAA-433D-82F4-10C6D3814EA8}">
      <dgm:prSet/>
      <dgm:spPr/>
      <dgm:t>
        <a:bodyPr/>
        <a:lstStyle/>
        <a:p>
          <a:endParaRPr lang="ru-RU"/>
        </a:p>
      </dgm:t>
    </dgm:pt>
    <dgm:pt modelId="{DA72E3D7-CB02-4BC7-958D-3B7A4F89BF5F}" type="sibTrans" cxnId="{4DF5650E-8CAA-433D-82F4-10C6D3814EA8}">
      <dgm:prSet/>
      <dgm:spPr/>
      <dgm:t>
        <a:bodyPr/>
        <a:lstStyle/>
        <a:p>
          <a:endParaRPr lang="ru-RU"/>
        </a:p>
      </dgm:t>
    </dgm:pt>
    <dgm:pt modelId="{0AEB2A38-DEF1-4D2F-B594-954AB0EFC791}" type="pres">
      <dgm:prSet presAssocID="{40DF1617-F690-4A13-9AE6-E0CFBBF28D37}" presName="cycle" presStyleCnt="0">
        <dgm:presLayoutVars>
          <dgm:dir/>
          <dgm:resizeHandles val="exact"/>
        </dgm:presLayoutVars>
      </dgm:prSet>
      <dgm:spPr/>
    </dgm:pt>
    <dgm:pt modelId="{8933C224-428E-409B-AB92-A9245FBA512A}" type="pres">
      <dgm:prSet presAssocID="{572F98A2-2ABD-44DA-9E35-7293F32B3092}" presName="node" presStyleLbl="node1" presStyleIdx="0" presStyleCnt="4" custScaleX="112272" custScaleY="116249" custRadScaleRad="83935" custRadScaleInc="476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306B580-10EF-4EF1-A9B1-61C318D2622C}" type="pres">
      <dgm:prSet presAssocID="{572F98A2-2ABD-44DA-9E35-7293F32B3092}" presName="spNode" presStyleCnt="0"/>
      <dgm:spPr/>
    </dgm:pt>
    <dgm:pt modelId="{E879151A-DF93-40C6-80AC-7BB2766A59C7}" type="pres">
      <dgm:prSet presAssocID="{C92B48E1-4458-44AC-A9C5-8EE10FEE9B7C}" presName="sibTrans" presStyleLbl="sibTrans1D1" presStyleIdx="0" presStyleCnt="4"/>
      <dgm:spPr/>
    </dgm:pt>
    <dgm:pt modelId="{C3797876-92AD-49D4-9C0A-2BC4A045AF44}" type="pres">
      <dgm:prSet presAssocID="{56B90339-AF0A-44DB-B474-01C05A5F8E8C}" presName="node" presStyleLbl="node1" presStyleIdx="1" presStyleCnt="4" custScaleX="141721" custScaleY="129705" custRadScaleRad="171468" custRadScaleInc="-740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6DC074F-6F1E-4DE3-85B6-DDFC46280C69}" type="pres">
      <dgm:prSet presAssocID="{56B90339-AF0A-44DB-B474-01C05A5F8E8C}" presName="spNode" presStyleCnt="0"/>
      <dgm:spPr/>
    </dgm:pt>
    <dgm:pt modelId="{9E623CE8-B28E-454F-9618-9F651D930A99}" type="pres">
      <dgm:prSet presAssocID="{499A340C-661A-422F-AE16-4CA82326A249}" presName="sibTrans" presStyleLbl="sibTrans1D1" presStyleIdx="1" presStyleCnt="4"/>
      <dgm:spPr/>
    </dgm:pt>
    <dgm:pt modelId="{FFB892F4-63EF-4E95-AB6A-B8C69E34F66F}" type="pres">
      <dgm:prSet presAssocID="{12AA5461-1DA5-413F-97D8-5A064F1CC3C5}" presName="node" presStyleLbl="node1" presStyleIdx="2" presStyleCnt="4" custScaleX="145927" custScaleY="130302" custRadScaleRad="94804" custRadScaleInc="-2201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0D24F9E-93EE-4E8C-8182-968374972EE7}" type="pres">
      <dgm:prSet presAssocID="{12AA5461-1DA5-413F-97D8-5A064F1CC3C5}" presName="spNode" presStyleCnt="0"/>
      <dgm:spPr/>
    </dgm:pt>
    <dgm:pt modelId="{843ABA02-92AA-4356-A84A-28930457F963}" type="pres">
      <dgm:prSet presAssocID="{9A3E6ADE-B2E0-4589-B01B-8F5F30F4CF0C}" presName="sibTrans" presStyleLbl="sibTrans1D1" presStyleIdx="2" presStyleCnt="4"/>
      <dgm:spPr/>
    </dgm:pt>
    <dgm:pt modelId="{67D52142-9AC8-4607-B445-F255B7388F78}" type="pres">
      <dgm:prSet presAssocID="{F6F1182C-7197-42EA-BEDF-98A347113E0D}" presName="node" presStyleLbl="node1" presStyleIdx="3" presStyleCnt="4" custScaleX="141162" custScaleY="138747" custRadScaleRad="172086" custRadScaleInc="-581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77F0062-77FC-466D-B338-1384D69C0076}" type="pres">
      <dgm:prSet presAssocID="{F6F1182C-7197-42EA-BEDF-98A347113E0D}" presName="spNode" presStyleCnt="0"/>
      <dgm:spPr/>
    </dgm:pt>
    <dgm:pt modelId="{EB600A03-014B-4A84-9922-8BADBDE73834}" type="pres">
      <dgm:prSet presAssocID="{DA72E3D7-CB02-4BC7-958D-3B7A4F89BF5F}" presName="sibTrans" presStyleLbl="sibTrans1D1" presStyleIdx="3" presStyleCnt="4"/>
      <dgm:spPr/>
    </dgm:pt>
  </dgm:ptLst>
  <dgm:cxnLst>
    <dgm:cxn modelId="{4DF5650E-8CAA-433D-82F4-10C6D3814EA8}" srcId="{40DF1617-F690-4A13-9AE6-E0CFBBF28D37}" destId="{F6F1182C-7197-42EA-BEDF-98A347113E0D}" srcOrd="3" destOrd="0" parTransId="{C829D705-F1FF-42EA-8906-0B4E6D2BFAFE}" sibTransId="{DA72E3D7-CB02-4BC7-958D-3B7A4F89BF5F}"/>
    <dgm:cxn modelId="{6A2104A8-A8B0-4680-AFA6-B428AC8386F8}" type="presOf" srcId="{9A3E6ADE-B2E0-4589-B01B-8F5F30F4CF0C}" destId="{843ABA02-92AA-4356-A84A-28930457F963}" srcOrd="0" destOrd="0" presId="urn:microsoft.com/office/officeart/2005/8/layout/cycle6"/>
    <dgm:cxn modelId="{07FC156B-2BA0-4C22-BAF8-47277FF118BF}" type="presOf" srcId="{572F98A2-2ABD-44DA-9E35-7293F32B3092}" destId="{8933C224-428E-409B-AB92-A9245FBA512A}" srcOrd="0" destOrd="0" presId="urn:microsoft.com/office/officeart/2005/8/layout/cycle6"/>
    <dgm:cxn modelId="{AD3B08FF-6D52-4380-8398-54EF14E659E8}" type="presOf" srcId="{C92B48E1-4458-44AC-A9C5-8EE10FEE9B7C}" destId="{E879151A-DF93-40C6-80AC-7BB2766A59C7}" srcOrd="0" destOrd="0" presId="urn:microsoft.com/office/officeart/2005/8/layout/cycle6"/>
    <dgm:cxn modelId="{4E4E34DA-2BCE-4986-B4C1-C27AE8214F86}" type="presOf" srcId="{40DF1617-F690-4A13-9AE6-E0CFBBF28D37}" destId="{0AEB2A38-DEF1-4D2F-B594-954AB0EFC791}" srcOrd="0" destOrd="0" presId="urn:microsoft.com/office/officeart/2005/8/layout/cycle6"/>
    <dgm:cxn modelId="{DD394EAD-40FA-4966-B4CD-11687C72DA8D}" srcId="{40DF1617-F690-4A13-9AE6-E0CFBBF28D37}" destId="{12AA5461-1DA5-413F-97D8-5A064F1CC3C5}" srcOrd="2" destOrd="0" parTransId="{7A5BCDA2-A9EA-4FBB-B789-9CE678812F9D}" sibTransId="{9A3E6ADE-B2E0-4589-B01B-8F5F30F4CF0C}"/>
    <dgm:cxn modelId="{2F644155-859D-4E33-8162-57C1D8428218}" type="presOf" srcId="{F6F1182C-7197-42EA-BEDF-98A347113E0D}" destId="{67D52142-9AC8-4607-B445-F255B7388F78}" srcOrd="0" destOrd="0" presId="urn:microsoft.com/office/officeart/2005/8/layout/cycle6"/>
    <dgm:cxn modelId="{6849FE84-F1AD-4ACD-859C-F5BD1202AD65}" type="presOf" srcId="{DA72E3D7-CB02-4BC7-958D-3B7A4F89BF5F}" destId="{EB600A03-014B-4A84-9922-8BADBDE73834}" srcOrd="0" destOrd="0" presId="urn:microsoft.com/office/officeart/2005/8/layout/cycle6"/>
    <dgm:cxn modelId="{43349BAC-16B1-41CE-BA9B-FCA6975BF8C5}" srcId="{40DF1617-F690-4A13-9AE6-E0CFBBF28D37}" destId="{572F98A2-2ABD-44DA-9E35-7293F32B3092}" srcOrd="0" destOrd="0" parTransId="{3042C0C8-A678-4C6F-928A-0CE617B8912F}" sibTransId="{C92B48E1-4458-44AC-A9C5-8EE10FEE9B7C}"/>
    <dgm:cxn modelId="{A79904D7-F801-4D06-95A6-FA221857A60B}" type="presOf" srcId="{499A340C-661A-422F-AE16-4CA82326A249}" destId="{9E623CE8-B28E-454F-9618-9F651D930A99}" srcOrd="0" destOrd="0" presId="urn:microsoft.com/office/officeart/2005/8/layout/cycle6"/>
    <dgm:cxn modelId="{60BF5212-939D-4096-A95F-F62BFDF26261}" srcId="{40DF1617-F690-4A13-9AE6-E0CFBBF28D37}" destId="{56B90339-AF0A-44DB-B474-01C05A5F8E8C}" srcOrd="1" destOrd="0" parTransId="{DAFAEFC3-9152-4B32-90C6-71154350439F}" sibTransId="{499A340C-661A-422F-AE16-4CA82326A249}"/>
    <dgm:cxn modelId="{FEC73081-CE77-4441-8E97-167A06B73620}" type="presOf" srcId="{12AA5461-1DA5-413F-97D8-5A064F1CC3C5}" destId="{FFB892F4-63EF-4E95-AB6A-B8C69E34F66F}" srcOrd="0" destOrd="0" presId="urn:microsoft.com/office/officeart/2005/8/layout/cycle6"/>
    <dgm:cxn modelId="{D4A36239-297C-4722-BB81-EFB80C66CDA3}" type="presOf" srcId="{56B90339-AF0A-44DB-B474-01C05A5F8E8C}" destId="{C3797876-92AD-49D4-9C0A-2BC4A045AF44}" srcOrd="0" destOrd="0" presId="urn:microsoft.com/office/officeart/2005/8/layout/cycle6"/>
    <dgm:cxn modelId="{472EE6DE-3082-423A-8914-FD7DEF0DBC88}" type="presParOf" srcId="{0AEB2A38-DEF1-4D2F-B594-954AB0EFC791}" destId="{8933C224-428E-409B-AB92-A9245FBA512A}" srcOrd="0" destOrd="0" presId="urn:microsoft.com/office/officeart/2005/8/layout/cycle6"/>
    <dgm:cxn modelId="{143F9AB0-C916-4F77-B3F9-0091EEFCA386}" type="presParOf" srcId="{0AEB2A38-DEF1-4D2F-B594-954AB0EFC791}" destId="{A306B580-10EF-4EF1-A9B1-61C318D2622C}" srcOrd="1" destOrd="0" presId="urn:microsoft.com/office/officeart/2005/8/layout/cycle6"/>
    <dgm:cxn modelId="{5165E4A3-110E-48C8-B844-C72519EE4D1F}" type="presParOf" srcId="{0AEB2A38-DEF1-4D2F-B594-954AB0EFC791}" destId="{E879151A-DF93-40C6-80AC-7BB2766A59C7}" srcOrd="2" destOrd="0" presId="urn:microsoft.com/office/officeart/2005/8/layout/cycle6"/>
    <dgm:cxn modelId="{C070D62E-39FC-4C01-80F5-25BC0CF7819D}" type="presParOf" srcId="{0AEB2A38-DEF1-4D2F-B594-954AB0EFC791}" destId="{C3797876-92AD-49D4-9C0A-2BC4A045AF44}" srcOrd="3" destOrd="0" presId="urn:microsoft.com/office/officeart/2005/8/layout/cycle6"/>
    <dgm:cxn modelId="{C6F19924-F4B6-4635-B54D-AF6258830566}" type="presParOf" srcId="{0AEB2A38-DEF1-4D2F-B594-954AB0EFC791}" destId="{86DC074F-6F1E-4DE3-85B6-DDFC46280C69}" srcOrd="4" destOrd="0" presId="urn:microsoft.com/office/officeart/2005/8/layout/cycle6"/>
    <dgm:cxn modelId="{D6341CC8-1A3D-49BD-81FF-8450AE76ED7A}" type="presParOf" srcId="{0AEB2A38-DEF1-4D2F-B594-954AB0EFC791}" destId="{9E623CE8-B28E-454F-9618-9F651D930A99}" srcOrd="5" destOrd="0" presId="urn:microsoft.com/office/officeart/2005/8/layout/cycle6"/>
    <dgm:cxn modelId="{2233C6AB-A5B7-48BB-A680-FD63287AD0C3}" type="presParOf" srcId="{0AEB2A38-DEF1-4D2F-B594-954AB0EFC791}" destId="{FFB892F4-63EF-4E95-AB6A-B8C69E34F66F}" srcOrd="6" destOrd="0" presId="urn:microsoft.com/office/officeart/2005/8/layout/cycle6"/>
    <dgm:cxn modelId="{CD1D342A-6BB4-4E71-AD2D-6CD53016A05A}" type="presParOf" srcId="{0AEB2A38-DEF1-4D2F-B594-954AB0EFC791}" destId="{00D24F9E-93EE-4E8C-8182-968374972EE7}" srcOrd="7" destOrd="0" presId="urn:microsoft.com/office/officeart/2005/8/layout/cycle6"/>
    <dgm:cxn modelId="{885EAA0E-221A-4019-9143-803222CCB01F}" type="presParOf" srcId="{0AEB2A38-DEF1-4D2F-B594-954AB0EFC791}" destId="{843ABA02-92AA-4356-A84A-28930457F963}" srcOrd="8" destOrd="0" presId="urn:microsoft.com/office/officeart/2005/8/layout/cycle6"/>
    <dgm:cxn modelId="{135F28E8-6507-4BBF-9747-C615B46B0801}" type="presParOf" srcId="{0AEB2A38-DEF1-4D2F-B594-954AB0EFC791}" destId="{67D52142-9AC8-4607-B445-F255B7388F78}" srcOrd="9" destOrd="0" presId="urn:microsoft.com/office/officeart/2005/8/layout/cycle6"/>
    <dgm:cxn modelId="{2CC5C719-14A8-4995-9EE1-03DB39F4106C}" type="presParOf" srcId="{0AEB2A38-DEF1-4D2F-B594-954AB0EFC791}" destId="{E77F0062-77FC-466D-B338-1384D69C0076}" srcOrd="10" destOrd="0" presId="urn:microsoft.com/office/officeart/2005/8/layout/cycle6"/>
    <dgm:cxn modelId="{05AF1637-FA40-4445-9667-B5BB25893545}" type="presParOf" srcId="{0AEB2A38-DEF1-4D2F-B594-954AB0EFC791}" destId="{EB600A03-014B-4A84-9922-8BADBDE73834}" srcOrd="11" destOrd="0" presId="urn:microsoft.com/office/officeart/2005/8/layout/cycle6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40DF1617-F690-4A13-9AE6-E0CFBBF28D37}" type="doc">
      <dgm:prSet loTypeId="urn:microsoft.com/office/officeart/2005/8/layout/cycle6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72F98A2-2ABD-44DA-9E35-7293F32B3092}">
      <dgm:prSet phldrT="[Текст]" custT="1"/>
      <dgm:spPr>
        <a:solidFill>
          <a:srgbClr val="DCFD13"/>
        </a:solidFill>
      </dgm:spPr>
      <dgm:t>
        <a:bodyPr/>
        <a:lstStyle/>
        <a:p>
          <a:r>
            <a:rPr lang="ru-RU" sz="1400" b="1" dirty="0" smtClean="0">
              <a:solidFill>
                <a:srgbClr val="FF0000"/>
              </a:solidFill>
            </a:rPr>
            <a:t>Я человек с активной жизненной позицией</a:t>
          </a:r>
          <a:endParaRPr lang="ru-RU" sz="1400" b="1" dirty="0">
            <a:solidFill>
              <a:srgbClr val="FF0000"/>
            </a:solidFill>
          </a:endParaRPr>
        </a:p>
      </dgm:t>
    </dgm:pt>
    <dgm:pt modelId="{3042C0C8-A678-4C6F-928A-0CE617B8912F}" type="parTrans" cxnId="{43349BAC-16B1-41CE-BA9B-FCA6975BF8C5}">
      <dgm:prSet/>
      <dgm:spPr/>
      <dgm:t>
        <a:bodyPr/>
        <a:lstStyle/>
        <a:p>
          <a:endParaRPr lang="ru-RU"/>
        </a:p>
      </dgm:t>
    </dgm:pt>
    <dgm:pt modelId="{C92B48E1-4458-44AC-A9C5-8EE10FEE9B7C}" type="sibTrans" cxnId="{43349BAC-16B1-41CE-BA9B-FCA6975BF8C5}">
      <dgm:prSet/>
      <dgm:spPr/>
      <dgm:t>
        <a:bodyPr/>
        <a:lstStyle/>
        <a:p>
          <a:endParaRPr lang="ru-RU"/>
        </a:p>
      </dgm:t>
    </dgm:pt>
    <dgm:pt modelId="{56B90339-AF0A-44DB-B474-01C05A5F8E8C}">
      <dgm:prSet phldrT="[Текст]" custT="1"/>
      <dgm:spPr>
        <a:solidFill>
          <a:srgbClr val="FFFF00"/>
        </a:solidFill>
      </dgm:spPr>
      <dgm:t>
        <a:bodyPr/>
        <a:lstStyle/>
        <a:p>
          <a:r>
            <a:rPr lang="ru-RU" sz="1400" b="1" dirty="0" smtClean="0">
              <a:solidFill>
                <a:srgbClr val="FF0000"/>
              </a:solidFill>
            </a:rPr>
            <a:t>Я с уважением отношусь к национальным символам </a:t>
          </a:r>
          <a:endParaRPr lang="ru-RU" sz="1400" dirty="0">
            <a:solidFill>
              <a:srgbClr val="FF0000"/>
            </a:solidFill>
          </a:endParaRPr>
        </a:p>
      </dgm:t>
    </dgm:pt>
    <dgm:pt modelId="{DAFAEFC3-9152-4B32-90C6-71154350439F}" type="parTrans" cxnId="{60BF5212-939D-4096-A95F-F62BFDF26261}">
      <dgm:prSet/>
      <dgm:spPr/>
      <dgm:t>
        <a:bodyPr/>
        <a:lstStyle/>
        <a:p>
          <a:endParaRPr lang="ru-RU"/>
        </a:p>
      </dgm:t>
    </dgm:pt>
    <dgm:pt modelId="{499A340C-661A-422F-AE16-4CA82326A249}" type="sibTrans" cxnId="{60BF5212-939D-4096-A95F-F62BFDF26261}">
      <dgm:prSet/>
      <dgm:spPr/>
      <dgm:t>
        <a:bodyPr/>
        <a:lstStyle/>
        <a:p>
          <a:endParaRPr lang="ru-RU"/>
        </a:p>
      </dgm:t>
    </dgm:pt>
    <dgm:pt modelId="{12AA5461-1DA5-413F-97D8-5A064F1CC3C5}">
      <dgm:prSet phldrT="[Текст]" custT="1"/>
      <dgm:spPr>
        <a:solidFill>
          <a:srgbClr val="FFFF00"/>
        </a:solidFill>
      </dgm:spPr>
      <dgm:t>
        <a:bodyPr/>
        <a:lstStyle/>
        <a:p>
          <a:r>
            <a:rPr lang="ru-RU" sz="1400" b="1" dirty="0" smtClean="0">
              <a:solidFill>
                <a:srgbClr val="FF0000"/>
              </a:solidFill>
            </a:rPr>
            <a:t>Я знаю историю своей страны»</a:t>
          </a:r>
          <a:endParaRPr lang="ru-RU" sz="1400" b="1" dirty="0">
            <a:solidFill>
              <a:srgbClr val="FF0000"/>
            </a:solidFill>
          </a:endParaRPr>
        </a:p>
      </dgm:t>
    </dgm:pt>
    <dgm:pt modelId="{7A5BCDA2-A9EA-4FBB-B789-9CE678812F9D}" type="parTrans" cxnId="{DD394EAD-40FA-4966-B4CD-11687C72DA8D}">
      <dgm:prSet/>
      <dgm:spPr/>
      <dgm:t>
        <a:bodyPr/>
        <a:lstStyle/>
        <a:p>
          <a:endParaRPr lang="ru-RU"/>
        </a:p>
      </dgm:t>
    </dgm:pt>
    <dgm:pt modelId="{9A3E6ADE-B2E0-4589-B01B-8F5F30F4CF0C}" type="sibTrans" cxnId="{DD394EAD-40FA-4966-B4CD-11687C72DA8D}">
      <dgm:prSet/>
      <dgm:spPr/>
      <dgm:t>
        <a:bodyPr/>
        <a:lstStyle/>
        <a:p>
          <a:endParaRPr lang="ru-RU"/>
        </a:p>
      </dgm:t>
    </dgm:pt>
    <dgm:pt modelId="{F6F1182C-7197-42EA-BEDF-98A347113E0D}">
      <dgm:prSet phldrT="[Текст]" custT="1"/>
      <dgm:spPr>
        <a:solidFill>
          <a:srgbClr val="FFFF00"/>
        </a:solidFill>
      </dgm:spPr>
      <dgm:t>
        <a:bodyPr/>
        <a:lstStyle/>
        <a:p>
          <a:r>
            <a:rPr lang="ru-RU" sz="1400" b="1" dirty="0" smtClean="0">
              <a:solidFill>
                <a:srgbClr val="FF0000"/>
              </a:solidFill>
            </a:rPr>
            <a:t>Мне небезразличны актуальные проблемы страны</a:t>
          </a:r>
          <a:endParaRPr lang="ru-RU" sz="1400" b="1" dirty="0">
            <a:solidFill>
              <a:srgbClr val="FF0000"/>
            </a:solidFill>
          </a:endParaRPr>
        </a:p>
      </dgm:t>
    </dgm:pt>
    <dgm:pt modelId="{C829D705-F1FF-42EA-8906-0B4E6D2BFAFE}" type="parTrans" cxnId="{4DF5650E-8CAA-433D-82F4-10C6D3814EA8}">
      <dgm:prSet/>
      <dgm:spPr/>
      <dgm:t>
        <a:bodyPr/>
        <a:lstStyle/>
        <a:p>
          <a:endParaRPr lang="ru-RU"/>
        </a:p>
      </dgm:t>
    </dgm:pt>
    <dgm:pt modelId="{DA72E3D7-CB02-4BC7-958D-3B7A4F89BF5F}" type="sibTrans" cxnId="{4DF5650E-8CAA-433D-82F4-10C6D3814EA8}">
      <dgm:prSet/>
      <dgm:spPr/>
      <dgm:t>
        <a:bodyPr/>
        <a:lstStyle/>
        <a:p>
          <a:endParaRPr lang="ru-RU"/>
        </a:p>
      </dgm:t>
    </dgm:pt>
    <dgm:pt modelId="{0AEB2A38-DEF1-4D2F-B594-954AB0EFC791}" type="pres">
      <dgm:prSet presAssocID="{40DF1617-F690-4A13-9AE6-E0CFBBF28D37}" presName="cycle" presStyleCnt="0">
        <dgm:presLayoutVars>
          <dgm:dir/>
          <dgm:resizeHandles val="exact"/>
        </dgm:presLayoutVars>
      </dgm:prSet>
      <dgm:spPr/>
    </dgm:pt>
    <dgm:pt modelId="{8933C224-428E-409B-AB92-A9245FBA512A}" type="pres">
      <dgm:prSet presAssocID="{572F98A2-2ABD-44DA-9E35-7293F32B3092}" presName="node" presStyleLbl="node1" presStyleIdx="0" presStyleCnt="4" custScaleX="112272" custScaleY="116249" custRadScaleRad="83935" custRadScaleInc="476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306B580-10EF-4EF1-A9B1-61C318D2622C}" type="pres">
      <dgm:prSet presAssocID="{572F98A2-2ABD-44DA-9E35-7293F32B3092}" presName="spNode" presStyleCnt="0"/>
      <dgm:spPr/>
    </dgm:pt>
    <dgm:pt modelId="{E879151A-DF93-40C6-80AC-7BB2766A59C7}" type="pres">
      <dgm:prSet presAssocID="{C92B48E1-4458-44AC-A9C5-8EE10FEE9B7C}" presName="sibTrans" presStyleLbl="sibTrans1D1" presStyleIdx="0" presStyleCnt="4"/>
      <dgm:spPr/>
    </dgm:pt>
    <dgm:pt modelId="{C3797876-92AD-49D4-9C0A-2BC4A045AF44}" type="pres">
      <dgm:prSet presAssocID="{56B90339-AF0A-44DB-B474-01C05A5F8E8C}" presName="node" presStyleLbl="node1" presStyleIdx="1" presStyleCnt="4" custScaleX="141721" custScaleY="129705" custRadScaleRad="171468" custRadScaleInc="-740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6DC074F-6F1E-4DE3-85B6-DDFC46280C69}" type="pres">
      <dgm:prSet presAssocID="{56B90339-AF0A-44DB-B474-01C05A5F8E8C}" presName="spNode" presStyleCnt="0"/>
      <dgm:spPr/>
    </dgm:pt>
    <dgm:pt modelId="{9E623CE8-B28E-454F-9618-9F651D930A99}" type="pres">
      <dgm:prSet presAssocID="{499A340C-661A-422F-AE16-4CA82326A249}" presName="sibTrans" presStyleLbl="sibTrans1D1" presStyleIdx="1" presStyleCnt="4"/>
      <dgm:spPr/>
    </dgm:pt>
    <dgm:pt modelId="{FFB892F4-63EF-4E95-AB6A-B8C69E34F66F}" type="pres">
      <dgm:prSet presAssocID="{12AA5461-1DA5-413F-97D8-5A064F1CC3C5}" presName="node" presStyleLbl="node1" presStyleIdx="2" presStyleCnt="4" custScaleX="145927" custScaleY="130302" custRadScaleRad="95248" custRadScaleInc="-810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0D24F9E-93EE-4E8C-8182-968374972EE7}" type="pres">
      <dgm:prSet presAssocID="{12AA5461-1DA5-413F-97D8-5A064F1CC3C5}" presName="spNode" presStyleCnt="0"/>
      <dgm:spPr/>
    </dgm:pt>
    <dgm:pt modelId="{843ABA02-92AA-4356-A84A-28930457F963}" type="pres">
      <dgm:prSet presAssocID="{9A3E6ADE-B2E0-4589-B01B-8F5F30F4CF0C}" presName="sibTrans" presStyleLbl="sibTrans1D1" presStyleIdx="2" presStyleCnt="4"/>
      <dgm:spPr/>
    </dgm:pt>
    <dgm:pt modelId="{67D52142-9AC8-4607-B445-F255B7388F78}" type="pres">
      <dgm:prSet presAssocID="{F6F1182C-7197-42EA-BEDF-98A347113E0D}" presName="node" presStyleLbl="node1" presStyleIdx="3" presStyleCnt="4" custScaleX="141162" custScaleY="138747" custRadScaleRad="172086" custRadScaleInc="-581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77F0062-77FC-466D-B338-1384D69C0076}" type="pres">
      <dgm:prSet presAssocID="{F6F1182C-7197-42EA-BEDF-98A347113E0D}" presName="spNode" presStyleCnt="0"/>
      <dgm:spPr/>
    </dgm:pt>
    <dgm:pt modelId="{EB600A03-014B-4A84-9922-8BADBDE73834}" type="pres">
      <dgm:prSet presAssocID="{DA72E3D7-CB02-4BC7-958D-3B7A4F89BF5F}" presName="sibTrans" presStyleLbl="sibTrans1D1" presStyleIdx="3" presStyleCnt="4"/>
      <dgm:spPr/>
    </dgm:pt>
  </dgm:ptLst>
  <dgm:cxnLst>
    <dgm:cxn modelId="{260E1FE3-C4AF-47A3-8CCF-2E86D98B4E02}" type="presOf" srcId="{56B90339-AF0A-44DB-B474-01C05A5F8E8C}" destId="{C3797876-92AD-49D4-9C0A-2BC4A045AF44}" srcOrd="0" destOrd="0" presId="urn:microsoft.com/office/officeart/2005/8/layout/cycle6"/>
    <dgm:cxn modelId="{6FAA644A-649A-4A07-B798-A1406BC7CED6}" type="presOf" srcId="{40DF1617-F690-4A13-9AE6-E0CFBBF28D37}" destId="{0AEB2A38-DEF1-4D2F-B594-954AB0EFC791}" srcOrd="0" destOrd="0" presId="urn:microsoft.com/office/officeart/2005/8/layout/cycle6"/>
    <dgm:cxn modelId="{91568681-947E-4592-895F-E6102F6659B3}" type="presOf" srcId="{9A3E6ADE-B2E0-4589-B01B-8F5F30F4CF0C}" destId="{843ABA02-92AA-4356-A84A-28930457F963}" srcOrd="0" destOrd="0" presId="urn:microsoft.com/office/officeart/2005/8/layout/cycle6"/>
    <dgm:cxn modelId="{D6478AF9-BEBD-44B9-BC88-14B28DBD38E1}" type="presOf" srcId="{12AA5461-1DA5-413F-97D8-5A064F1CC3C5}" destId="{FFB892F4-63EF-4E95-AB6A-B8C69E34F66F}" srcOrd="0" destOrd="0" presId="urn:microsoft.com/office/officeart/2005/8/layout/cycle6"/>
    <dgm:cxn modelId="{DD394EAD-40FA-4966-B4CD-11687C72DA8D}" srcId="{40DF1617-F690-4A13-9AE6-E0CFBBF28D37}" destId="{12AA5461-1DA5-413F-97D8-5A064F1CC3C5}" srcOrd="2" destOrd="0" parTransId="{7A5BCDA2-A9EA-4FBB-B789-9CE678812F9D}" sibTransId="{9A3E6ADE-B2E0-4589-B01B-8F5F30F4CF0C}"/>
    <dgm:cxn modelId="{0AE193F7-DD94-469C-A654-A782BB66780C}" type="presOf" srcId="{F6F1182C-7197-42EA-BEDF-98A347113E0D}" destId="{67D52142-9AC8-4607-B445-F255B7388F78}" srcOrd="0" destOrd="0" presId="urn:microsoft.com/office/officeart/2005/8/layout/cycle6"/>
    <dgm:cxn modelId="{961C0DE4-FC6D-4D3F-80D9-F5086E56850B}" type="presOf" srcId="{572F98A2-2ABD-44DA-9E35-7293F32B3092}" destId="{8933C224-428E-409B-AB92-A9245FBA512A}" srcOrd="0" destOrd="0" presId="urn:microsoft.com/office/officeart/2005/8/layout/cycle6"/>
    <dgm:cxn modelId="{4DF5650E-8CAA-433D-82F4-10C6D3814EA8}" srcId="{40DF1617-F690-4A13-9AE6-E0CFBBF28D37}" destId="{F6F1182C-7197-42EA-BEDF-98A347113E0D}" srcOrd="3" destOrd="0" parTransId="{C829D705-F1FF-42EA-8906-0B4E6D2BFAFE}" sibTransId="{DA72E3D7-CB02-4BC7-958D-3B7A4F89BF5F}"/>
    <dgm:cxn modelId="{21FD5CAE-BD2D-4C41-9A9F-3C60982142BB}" type="presOf" srcId="{499A340C-661A-422F-AE16-4CA82326A249}" destId="{9E623CE8-B28E-454F-9618-9F651D930A99}" srcOrd="0" destOrd="0" presId="urn:microsoft.com/office/officeart/2005/8/layout/cycle6"/>
    <dgm:cxn modelId="{D6F47DE5-241F-414B-9E62-1A84DB3C706F}" type="presOf" srcId="{C92B48E1-4458-44AC-A9C5-8EE10FEE9B7C}" destId="{E879151A-DF93-40C6-80AC-7BB2766A59C7}" srcOrd="0" destOrd="0" presId="urn:microsoft.com/office/officeart/2005/8/layout/cycle6"/>
    <dgm:cxn modelId="{62E92908-C16F-4DBE-A855-3D9BD17FD67B}" type="presOf" srcId="{DA72E3D7-CB02-4BC7-958D-3B7A4F89BF5F}" destId="{EB600A03-014B-4A84-9922-8BADBDE73834}" srcOrd="0" destOrd="0" presId="urn:microsoft.com/office/officeart/2005/8/layout/cycle6"/>
    <dgm:cxn modelId="{60BF5212-939D-4096-A95F-F62BFDF26261}" srcId="{40DF1617-F690-4A13-9AE6-E0CFBBF28D37}" destId="{56B90339-AF0A-44DB-B474-01C05A5F8E8C}" srcOrd="1" destOrd="0" parTransId="{DAFAEFC3-9152-4B32-90C6-71154350439F}" sibTransId="{499A340C-661A-422F-AE16-4CA82326A249}"/>
    <dgm:cxn modelId="{43349BAC-16B1-41CE-BA9B-FCA6975BF8C5}" srcId="{40DF1617-F690-4A13-9AE6-E0CFBBF28D37}" destId="{572F98A2-2ABD-44DA-9E35-7293F32B3092}" srcOrd="0" destOrd="0" parTransId="{3042C0C8-A678-4C6F-928A-0CE617B8912F}" sibTransId="{C92B48E1-4458-44AC-A9C5-8EE10FEE9B7C}"/>
    <dgm:cxn modelId="{F8510DAC-40F0-4DC5-8BD1-D04EF8E88DE6}" type="presParOf" srcId="{0AEB2A38-DEF1-4D2F-B594-954AB0EFC791}" destId="{8933C224-428E-409B-AB92-A9245FBA512A}" srcOrd="0" destOrd="0" presId="urn:microsoft.com/office/officeart/2005/8/layout/cycle6"/>
    <dgm:cxn modelId="{DD62A769-F664-4FFB-B1F2-FECF7C674D1F}" type="presParOf" srcId="{0AEB2A38-DEF1-4D2F-B594-954AB0EFC791}" destId="{A306B580-10EF-4EF1-A9B1-61C318D2622C}" srcOrd="1" destOrd="0" presId="urn:microsoft.com/office/officeart/2005/8/layout/cycle6"/>
    <dgm:cxn modelId="{3B3607EE-D7F4-4A00-8C3C-0B2DA0637699}" type="presParOf" srcId="{0AEB2A38-DEF1-4D2F-B594-954AB0EFC791}" destId="{E879151A-DF93-40C6-80AC-7BB2766A59C7}" srcOrd="2" destOrd="0" presId="urn:microsoft.com/office/officeart/2005/8/layout/cycle6"/>
    <dgm:cxn modelId="{F4C532EF-4977-4EAA-ADCC-6A2B3C8606AC}" type="presParOf" srcId="{0AEB2A38-DEF1-4D2F-B594-954AB0EFC791}" destId="{C3797876-92AD-49D4-9C0A-2BC4A045AF44}" srcOrd="3" destOrd="0" presId="urn:microsoft.com/office/officeart/2005/8/layout/cycle6"/>
    <dgm:cxn modelId="{1B8F07EB-FA94-49D9-887C-CEB5B3668C10}" type="presParOf" srcId="{0AEB2A38-DEF1-4D2F-B594-954AB0EFC791}" destId="{86DC074F-6F1E-4DE3-85B6-DDFC46280C69}" srcOrd="4" destOrd="0" presId="urn:microsoft.com/office/officeart/2005/8/layout/cycle6"/>
    <dgm:cxn modelId="{9B4F418B-EFEF-4CA6-9315-E1135B13B326}" type="presParOf" srcId="{0AEB2A38-DEF1-4D2F-B594-954AB0EFC791}" destId="{9E623CE8-B28E-454F-9618-9F651D930A99}" srcOrd="5" destOrd="0" presId="urn:microsoft.com/office/officeart/2005/8/layout/cycle6"/>
    <dgm:cxn modelId="{A039AEE0-31E2-4779-8AD7-1C0F0E124C60}" type="presParOf" srcId="{0AEB2A38-DEF1-4D2F-B594-954AB0EFC791}" destId="{FFB892F4-63EF-4E95-AB6A-B8C69E34F66F}" srcOrd="6" destOrd="0" presId="urn:microsoft.com/office/officeart/2005/8/layout/cycle6"/>
    <dgm:cxn modelId="{B6C359CE-F165-43AD-B5B2-FF5B67CE6346}" type="presParOf" srcId="{0AEB2A38-DEF1-4D2F-B594-954AB0EFC791}" destId="{00D24F9E-93EE-4E8C-8182-968374972EE7}" srcOrd="7" destOrd="0" presId="urn:microsoft.com/office/officeart/2005/8/layout/cycle6"/>
    <dgm:cxn modelId="{930BA68B-CF75-4F6A-B967-6E4CF866A910}" type="presParOf" srcId="{0AEB2A38-DEF1-4D2F-B594-954AB0EFC791}" destId="{843ABA02-92AA-4356-A84A-28930457F963}" srcOrd="8" destOrd="0" presId="urn:microsoft.com/office/officeart/2005/8/layout/cycle6"/>
    <dgm:cxn modelId="{7D48F8C2-0BE0-49F1-937C-9C334219E7A3}" type="presParOf" srcId="{0AEB2A38-DEF1-4D2F-B594-954AB0EFC791}" destId="{67D52142-9AC8-4607-B445-F255B7388F78}" srcOrd="9" destOrd="0" presId="urn:microsoft.com/office/officeart/2005/8/layout/cycle6"/>
    <dgm:cxn modelId="{B74584EE-D834-4094-8FEC-D29443D56B6F}" type="presParOf" srcId="{0AEB2A38-DEF1-4D2F-B594-954AB0EFC791}" destId="{E77F0062-77FC-466D-B338-1384D69C0076}" srcOrd="10" destOrd="0" presId="urn:microsoft.com/office/officeart/2005/8/layout/cycle6"/>
    <dgm:cxn modelId="{823D7CFD-3829-4025-B644-F0E49E6815A3}" type="presParOf" srcId="{0AEB2A38-DEF1-4D2F-B594-954AB0EFC791}" destId="{EB600A03-014B-4A84-9922-8BADBDE73834}" srcOrd="11" destOrd="0" presId="urn:microsoft.com/office/officeart/2005/8/layout/cycle6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40DF1617-F690-4A13-9AE6-E0CFBBF28D37}" type="doc">
      <dgm:prSet loTypeId="urn:microsoft.com/office/officeart/2005/8/layout/cycle6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72F98A2-2ABD-44DA-9E35-7293F32B3092}">
      <dgm:prSet phldrT="[Текст]" custT="1"/>
      <dgm:spPr>
        <a:solidFill>
          <a:srgbClr val="DCFD13"/>
        </a:solidFill>
      </dgm:spPr>
      <dgm:t>
        <a:bodyPr/>
        <a:lstStyle/>
        <a:p>
          <a:r>
            <a:rPr lang="ru-RU" sz="1400" b="1" dirty="0" smtClean="0">
              <a:solidFill>
                <a:srgbClr val="FF0000"/>
              </a:solidFill>
            </a:rPr>
            <a:t>Я веду здоровый образ жизни, я против наркотиков, курения и алкоголя</a:t>
          </a:r>
          <a:endParaRPr lang="ru-RU" sz="1400" b="1" dirty="0">
            <a:solidFill>
              <a:srgbClr val="FF0000"/>
            </a:solidFill>
          </a:endParaRPr>
        </a:p>
      </dgm:t>
    </dgm:pt>
    <dgm:pt modelId="{3042C0C8-A678-4C6F-928A-0CE617B8912F}" type="parTrans" cxnId="{43349BAC-16B1-41CE-BA9B-FCA6975BF8C5}">
      <dgm:prSet/>
      <dgm:spPr/>
      <dgm:t>
        <a:bodyPr/>
        <a:lstStyle/>
        <a:p>
          <a:endParaRPr lang="ru-RU"/>
        </a:p>
      </dgm:t>
    </dgm:pt>
    <dgm:pt modelId="{C92B48E1-4458-44AC-A9C5-8EE10FEE9B7C}" type="sibTrans" cxnId="{43349BAC-16B1-41CE-BA9B-FCA6975BF8C5}">
      <dgm:prSet/>
      <dgm:spPr/>
      <dgm:t>
        <a:bodyPr/>
        <a:lstStyle/>
        <a:p>
          <a:endParaRPr lang="ru-RU"/>
        </a:p>
      </dgm:t>
    </dgm:pt>
    <dgm:pt modelId="{56B90339-AF0A-44DB-B474-01C05A5F8E8C}">
      <dgm:prSet phldrT="[Текст]" custT="1"/>
      <dgm:spPr>
        <a:solidFill>
          <a:srgbClr val="FFFF00"/>
        </a:solidFill>
      </dgm:spPr>
      <dgm:t>
        <a:bodyPr/>
        <a:lstStyle/>
        <a:p>
          <a:r>
            <a:rPr lang="ru-RU" sz="1400" b="1" dirty="0" smtClean="0">
              <a:solidFill>
                <a:srgbClr val="FF0000"/>
              </a:solidFill>
            </a:rPr>
            <a:t>Я борюсь за нравственную и духовную чистоту во </a:t>
          </a:r>
          <a:r>
            <a:rPr lang="ru-RU" sz="1400" b="1" dirty="0" err="1" smtClean="0">
              <a:solidFill>
                <a:srgbClr val="FF0000"/>
              </a:solidFill>
            </a:rPr>
            <a:t>взаимотношениях</a:t>
          </a:r>
          <a:endParaRPr lang="ru-RU" sz="1400" dirty="0">
            <a:solidFill>
              <a:srgbClr val="FF0000"/>
            </a:solidFill>
          </a:endParaRPr>
        </a:p>
      </dgm:t>
    </dgm:pt>
    <dgm:pt modelId="{DAFAEFC3-9152-4B32-90C6-71154350439F}" type="parTrans" cxnId="{60BF5212-939D-4096-A95F-F62BFDF26261}">
      <dgm:prSet/>
      <dgm:spPr/>
      <dgm:t>
        <a:bodyPr/>
        <a:lstStyle/>
        <a:p>
          <a:endParaRPr lang="ru-RU"/>
        </a:p>
      </dgm:t>
    </dgm:pt>
    <dgm:pt modelId="{499A340C-661A-422F-AE16-4CA82326A249}" type="sibTrans" cxnId="{60BF5212-939D-4096-A95F-F62BFDF26261}">
      <dgm:prSet/>
      <dgm:spPr/>
      <dgm:t>
        <a:bodyPr/>
        <a:lstStyle/>
        <a:p>
          <a:endParaRPr lang="ru-RU"/>
        </a:p>
      </dgm:t>
    </dgm:pt>
    <dgm:pt modelId="{12AA5461-1DA5-413F-97D8-5A064F1CC3C5}">
      <dgm:prSet phldrT="[Текст]" custT="1"/>
      <dgm:spPr>
        <a:solidFill>
          <a:srgbClr val="FFFF00"/>
        </a:solidFill>
      </dgm:spPr>
      <dgm:t>
        <a:bodyPr/>
        <a:lstStyle/>
        <a:p>
          <a:r>
            <a:rPr lang="ru-RU" sz="1400" b="1" dirty="0" smtClean="0">
              <a:solidFill>
                <a:srgbClr val="FF0000"/>
              </a:solidFill>
            </a:rPr>
            <a:t>Я берегу свое здоровье</a:t>
          </a:r>
          <a:endParaRPr lang="ru-RU" sz="1400" b="1" dirty="0">
            <a:solidFill>
              <a:srgbClr val="FF0000"/>
            </a:solidFill>
          </a:endParaRPr>
        </a:p>
      </dgm:t>
    </dgm:pt>
    <dgm:pt modelId="{7A5BCDA2-A9EA-4FBB-B789-9CE678812F9D}" type="parTrans" cxnId="{DD394EAD-40FA-4966-B4CD-11687C72DA8D}">
      <dgm:prSet/>
      <dgm:spPr/>
      <dgm:t>
        <a:bodyPr/>
        <a:lstStyle/>
        <a:p>
          <a:endParaRPr lang="ru-RU"/>
        </a:p>
      </dgm:t>
    </dgm:pt>
    <dgm:pt modelId="{9A3E6ADE-B2E0-4589-B01B-8F5F30F4CF0C}" type="sibTrans" cxnId="{DD394EAD-40FA-4966-B4CD-11687C72DA8D}">
      <dgm:prSet/>
      <dgm:spPr/>
      <dgm:t>
        <a:bodyPr/>
        <a:lstStyle/>
        <a:p>
          <a:endParaRPr lang="ru-RU"/>
        </a:p>
      </dgm:t>
    </dgm:pt>
    <dgm:pt modelId="{F6F1182C-7197-42EA-BEDF-98A347113E0D}">
      <dgm:prSet phldrT="[Текст]" custT="1"/>
      <dgm:spPr>
        <a:solidFill>
          <a:srgbClr val="FFFF00"/>
        </a:solidFill>
      </dgm:spPr>
      <dgm:t>
        <a:bodyPr/>
        <a:lstStyle/>
        <a:p>
          <a:r>
            <a:rPr lang="ru-RU" sz="1400" b="1" dirty="0" smtClean="0">
              <a:solidFill>
                <a:srgbClr val="FF0000"/>
              </a:solidFill>
            </a:rPr>
            <a:t>Я владею культурой питания</a:t>
          </a:r>
          <a:endParaRPr lang="ru-RU" sz="1400" b="1" dirty="0">
            <a:solidFill>
              <a:srgbClr val="FF0000"/>
            </a:solidFill>
          </a:endParaRPr>
        </a:p>
      </dgm:t>
    </dgm:pt>
    <dgm:pt modelId="{C829D705-F1FF-42EA-8906-0B4E6D2BFAFE}" type="parTrans" cxnId="{4DF5650E-8CAA-433D-82F4-10C6D3814EA8}">
      <dgm:prSet/>
      <dgm:spPr/>
      <dgm:t>
        <a:bodyPr/>
        <a:lstStyle/>
        <a:p>
          <a:endParaRPr lang="ru-RU"/>
        </a:p>
      </dgm:t>
    </dgm:pt>
    <dgm:pt modelId="{DA72E3D7-CB02-4BC7-958D-3B7A4F89BF5F}" type="sibTrans" cxnId="{4DF5650E-8CAA-433D-82F4-10C6D3814EA8}">
      <dgm:prSet/>
      <dgm:spPr/>
      <dgm:t>
        <a:bodyPr/>
        <a:lstStyle/>
        <a:p>
          <a:endParaRPr lang="ru-RU"/>
        </a:p>
      </dgm:t>
    </dgm:pt>
    <dgm:pt modelId="{0AEB2A38-DEF1-4D2F-B594-954AB0EFC791}" type="pres">
      <dgm:prSet presAssocID="{40DF1617-F690-4A13-9AE6-E0CFBBF28D37}" presName="cycle" presStyleCnt="0">
        <dgm:presLayoutVars>
          <dgm:dir/>
          <dgm:resizeHandles val="exact"/>
        </dgm:presLayoutVars>
      </dgm:prSet>
      <dgm:spPr/>
    </dgm:pt>
    <dgm:pt modelId="{8933C224-428E-409B-AB92-A9245FBA512A}" type="pres">
      <dgm:prSet presAssocID="{572F98A2-2ABD-44DA-9E35-7293F32B3092}" presName="node" presStyleLbl="node1" presStyleIdx="0" presStyleCnt="4" custScaleX="112272" custScaleY="116249" custRadScaleRad="83935" custRadScaleInc="476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306B580-10EF-4EF1-A9B1-61C318D2622C}" type="pres">
      <dgm:prSet presAssocID="{572F98A2-2ABD-44DA-9E35-7293F32B3092}" presName="spNode" presStyleCnt="0"/>
      <dgm:spPr/>
    </dgm:pt>
    <dgm:pt modelId="{E879151A-DF93-40C6-80AC-7BB2766A59C7}" type="pres">
      <dgm:prSet presAssocID="{C92B48E1-4458-44AC-A9C5-8EE10FEE9B7C}" presName="sibTrans" presStyleLbl="sibTrans1D1" presStyleIdx="0" presStyleCnt="4"/>
      <dgm:spPr/>
    </dgm:pt>
    <dgm:pt modelId="{C3797876-92AD-49D4-9C0A-2BC4A045AF44}" type="pres">
      <dgm:prSet presAssocID="{56B90339-AF0A-44DB-B474-01C05A5F8E8C}" presName="node" presStyleLbl="node1" presStyleIdx="1" presStyleCnt="4" custScaleX="141721" custScaleY="129705" custRadScaleRad="171468" custRadScaleInc="-740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6DC074F-6F1E-4DE3-85B6-DDFC46280C69}" type="pres">
      <dgm:prSet presAssocID="{56B90339-AF0A-44DB-B474-01C05A5F8E8C}" presName="spNode" presStyleCnt="0"/>
      <dgm:spPr/>
    </dgm:pt>
    <dgm:pt modelId="{9E623CE8-B28E-454F-9618-9F651D930A99}" type="pres">
      <dgm:prSet presAssocID="{499A340C-661A-422F-AE16-4CA82326A249}" presName="sibTrans" presStyleLbl="sibTrans1D1" presStyleIdx="1" presStyleCnt="4"/>
      <dgm:spPr/>
    </dgm:pt>
    <dgm:pt modelId="{FFB892F4-63EF-4E95-AB6A-B8C69E34F66F}" type="pres">
      <dgm:prSet presAssocID="{12AA5461-1DA5-413F-97D8-5A064F1CC3C5}" presName="node" presStyleLbl="node1" presStyleIdx="2" presStyleCnt="4" custScaleX="145927" custScaleY="130302" custRadScaleRad="95248" custRadScaleInc="-810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0D24F9E-93EE-4E8C-8182-968374972EE7}" type="pres">
      <dgm:prSet presAssocID="{12AA5461-1DA5-413F-97D8-5A064F1CC3C5}" presName="spNode" presStyleCnt="0"/>
      <dgm:spPr/>
    </dgm:pt>
    <dgm:pt modelId="{843ABA02-92AA-4356-A84A-28930457F963}" type="pres">
      <dgm:prSet presAssocID="{9A3E6ADE-B2E0-4589-B01B-8F5F30F4CF0C}" presName="sibTrans" presStyleLbl="sibTrans1D1" presStyleIdx="2" presStyleCnt="4"/>
      <dgm:spPr/>
    </dgm:pt>
    <dgm:pt modelId="{67D52142-9AC8-4607-B445-F255B7388F78}" type="pres">
      <dgm:prSet presAssocID="{F6F1182C-7197-42EA-BEDF-98A347113E0D}" presName="node" presStyleLbl="node1" presStyleIdx="3" presStyleCnt="4" custScaleX="141162" custScaleY="138747" custRadScaleRad="172086" custRadScaleInc="-581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77F0062-77FC-466D-B338-1384D69C0076}" type="pres">
      <dgm:prSet presAssocID="{F6F1182C-7197-42EA-BEDF-98A347113E0D}" presName="spNode" presStyleCnt="0"/>
      <dgm:spPr/>
    </dgm:pt>
    <dgm:pt modelId="{EB600A03-014B-4A84-9922-8BADBDE73834}" type="pres">
      <dgm:prSet presAssocID="{DA72E3D7-CB02-4BC7-958D-3B7A4F89BF5F}" presName="sibTrans" presStyleLbl="sibTrans1D1" presStyleIdx="3" presStyleCnt="4"/>
      <dgm:spPr/>
    </dgm:pt>
  </dgm:ptLst>
  <dgm:cxnLst>
    <dgm:cxn modelId="{4DF5650E-8CAA-433D-82F4-10C6D3814EA8}" srcId="{40DF1617-F690-4A13-9AE6-E0CFBBF28D37}" destId="{F6F1182C-7197-42EA-BEDF-98A347113E0D}" srcOrd="3" destOrd="0" parTransId="{C829D705-F1FF-42EA-8906-0B4E6D2BFAFE}" sibTransId="{DA72E3D7-CB02-4BC7-958D-3B7A4F89BF5F}"/>
    <dgm:cxn modelId="{EC2EE828-53E5-4AF1-ACF7-EAE815DFD130}" type="presOf" srcId="{DA72E3D7-CB02-4BC7-958D-3B7A4F89BF5F}" destId="{EB600A03-014B-4A84-9922-8BADBDE73834}" srcOrd="0" destOrd="0" presId="urn:microsoft.com/office/officeart/2005/8/layout/cycle6"/>
    <dgm:cxn modelId="{B23C947A-6E11-4B65-9188-FED633B46749}" type="presOf" srcId="{C92B48E1-4458-44AC-A9C5-8EE10FEE9B7C}" destId="{E879151A-DF93-40C6-80AC-7BB2766A59C7}" srcOrd="0" destOrd="0" presId="urn:microsoft.com/office/officeart/2005/8/layout/cycle6"/>
    <dgm:cxn modelId="{DEE2593D-1DED-4705-9408-37E6F9B04407}" type="presOf" srcId="{12AA5461-1DA5-413F-97D8-5A064F1CC3C5}" destId="{FFB892F4-63EF-4E95-AB6A-B8C69E34F66F}" srcOrd="0" destOrd="0" presId="urn:microsoft.com/office/officeart/2005/8/layout/cycle6"/>
    <dgm:cxn modelId="{411E6645-0DA4-4131-A5E2-72D414061302}" type="presOf" srcId="{F6F1182C-7197-42EA-BEDF-98A347113E0D}" destId="{67D52142-9AC8-4607-B445-F255B7388F78}" srcOrd="0" destOrd="0" presId="urn:microsoft.com/office/officeart/2005/8/layout/cycle6"/>
    <dgm:cxn modelId="{AB81D606-40CB-4EFA-9A7F-DCC5FAC89BFC}" type="presOf" srcId="{40DF1617-F690-4A13-9AE6-E0CFBBF28D37}" destId="{0AEB2A38-DEF1-4D2F-B594-954AB0EFC791}" srcOrd="0" destOrd="0" presId="urn:microsoft.com/office/officeart/2005/8/layout/cycle6"/>
    <dgm:cxn modelId="{DD394EAD-40FA-4966-B4CD-11687C72DA8D}" srcId="{40DF1617-F690-4A13-9AE6-E0CFBBF28D37}" destId="{12AA5461-1DA5-413F-97D8-5A064F1CC3C5}" srcOrd="2" destOrd="0" parTransId="{7A5BCDA2-A9EA-4FBB-B789-9CE678812F9D}" sibTransId="{9A3E6ADE-B2E0-4589-B01B-8F5F30F4CF0C}"/>
    <dgm:cxn modelId="{14206157-8E30-4E1D-8717-595622ED1CEE}" type="presOf" srcId="{9A3E6ADE-B2E0-4589-B01B-8F5F30F4CF0C}" destId="{843ABA02-92AA-4356-A84A-28930457F963}" srcOrd="0" destOrd="0" presId="urn:microsoft.com/office/officeart/2005/8/layout/cycle6"/>
    <dgm:cxn modelId="{987E4164-98B2-4B94-AE54-CC948A2AB5E4}" type="presOf" srcId="{499A340C-661A-422F-AE16-4CA82326A249}" destId="{9E623CE8-B28E-454F-9618-9F651D930A99}" srcOrd="0" destOrd="0" presId="urn:microsoft.com/office/officeart/2005/8/layout/cycle6"/>
    <dgm:cxn modelId="{43349BAC-16B1-41CE-BA9B-FCA6975BF8C5}" srcId="{40DF1617-F690-4A13-9AE6-E0CFBBF28D37}" destId="{572F98A2-2ABD-44DA-9E35-7293F32B3092}" srcOrd="0" destOrd="0" parTransId="{3042C0C8-A678-4C6F-928A-0CE617B8912F}" sibTransId="{C92B48E1-4458-44AC-A9C5-8EE10FEE9B7C}"/>
    <dgm:cxn modelId="{68F9B6F5-3F91-4AC2-B973-8886CFA3C280}" type="presOf" srcId="{572F98A2-2ABD-44DA-9E35-7293F32B3092}" destId="{8933C224-428E-409B-AB92-A9245FBA512A}" srcOrd="0" destOrd="0" presId="urn:microsoft.com/office/officeart/2005/8/layout/cycle6"/>
    <dgm:cxn modelId="{60BF5212-939D-4096-A95F-F62BFDF26261}" srcId="{40DF1617-F690-4A13-9AE6-E0CFBBF28D37}" destId="{56B90339-AF0A-44DB-B474-01C05A5F8E8C}" srcOrd="1" destOrd="0" parTransId="{DAFAEFC3-9152-4B32-90C6-71154350439F}" sibTransId="{499A340C-661A-422F-AE16-4CA82326A249}"/>
    <dgm:cxn modelId="{9B85F1DB-2115-4006-A52B-D4542EEBCF61}" type="presOf" srcId="{56B90339-AF0A-44DB-B474-01C05A5F8E8C}" destId="{C3797876-92AD-49D4-9C0A-2BC4A045AF44}" srcOrd="0" destOrd="0" presId="urn:microsoft.com/office/officeart/2005/8/layout/cycle6"/>
    <dgm:cxn modelId="{1F820928-9EC9-4DD2-ACBA-582620C6CAE8}" type="presParOf" srcId="{0AEB2A38-DEF1-4D2F-B594-954AB0EFC791}" destId="{8933C224-428E-409B-AB92-A9245FBA512A}" srcOrd="0" destOrd="0" presId="urn:microsoft.com/office/officeart/2005/8/layout/cycle6"/>
    <dgm:cxn modelId="{F336CFD0-9161-4E73-BDCF-BA5550AAD12D}" type="presParOf" srcId="{0AEB2A38-DEF1-4D2F-B594-954AB0EFC791}" destId="{A306B580-10EF-4EF1-A9B1-61C318D2622C}" srcOrd="1" destOrd="0" presId="urn:microsoft.com/office/officeart/2005/8/layout/cycle6"/>
    <dgm:cxn modelId="{10FCD8D4-18AF-4726-AF32-91BD8E0A4ECD}" type="presParOf" srcId="{0AEB2A38-DEF1-4D2F-B594-954AB0EFC791}" destId="{E879151A-DF93-40C6-80AC-7BB2766A59C7}" srcOrd="2" destOrd="0" presId="urn:microsoft.com/office/officeart/2005/8/layout/cycle6"/>
    <dgm:cxn modelId="{C9FE5EFE-81D6-46DD-875F-CAD70D168161}" type="presParOf" srcId="{0AEB2A38-DEF1-4D2F-B594-954AB0EFC791}" destId="{C3797876-92AD-49D4-9C0A-2BC4A045AF44}" srcOrd="3" destOrd="0" presId="urn:microsoft.com/office/officeart/2005/8/layout/cycle6"/>
    <dgm:cxn modelId="{A32091B7-D10B-421A-BFBD-EE3E4D95273D}" type="presParOf" srcId="{0AEB2A38-DEF1-4D2F-B594-954AB0EFC791}" destId="{86DC074F-6F1E-4DE3-85B6-DDFC46280C69}" srcOrd="4" destOrd="0" presId="urn:microsoft.com/office/officeart/2005/8/layout/cycle6"/>
    <dgm:cxn modelId="{D107F8FC-0574-40BE-871A-EB0F41A983C1}" type="presParOf" srcId="{0AEB2A38-DEF1-4D2F-B594-954AB0EFC791}" destId="{9E623CE8-B28E-454F-9618-9F651D930A99}" srcOrd="5" destOrd="0" presId="urn:microsoft.com/office/officeart/2005/8/layout/cycle6"/>
    <dgm:cxn modelId="{F7A2C046-0AE9-4E47-9EBC-119EE1C5B5C2}" type="presParOf" srcId="{0AEB2A38-DEF1-4D2F-B594-954AB0EFC791}" destId="{FFB892F4-63EF-4E95-AB6A-B8C69E34F66F}" srcOrd="6" destOrd="0" presId="urn:microsoft.com/office/officeart/2005/8/layout/cycle6"/>
    <dgm:cxn modelId="{6FEB55E2-3A1E-4044-B386-59FBB5912A16}" type="presParOf" srcId="{0AEB2A38-DEF1-4D2F-B594-954AB0EFC791}" destId="{00D24F9E-93EE-4E8C-8182-968374972EE7}" srcOrd="7" destOrd="0" presId="urn:microsoft.com/office/officeart/2005/8/layout/cycle6"/>
    <dgm:cxn modelId="{D97D31C1-830A-4B13-94DC-7D4684ABCF17}" type="presParOf" srcId="{0AEB2A38-DEF1-4D2F-B594-954AB0EFC791}" destId="{843ABA02-92AA-4356-A84A-28930457F963}" srcOrd="8" destOrd="0" presId="urn:microsoft.com/office/officeart/2005/8/layout/cycle6"/>
    <dgm:cxn modelId="{7E50471A-8A29-45DD-9431-9A7BC1D84E1B}" type="presParOf" srcId="{0AEB2A38-DEF1-4D2F-B594-954AB0EFC791}" destId="{67D52142-9AC8-4607-B445-F255B7388F78}" srcOrd="9" destOrd="0" presId="urn:microsoft.com/office/officeart/2005/8/layout/cycle6"/>
    <dgm:cxn modelId="{D5E80DF6-875B-463A-98D7-4F7C252496CE}" type="presParOf" srcId="{0AEB2A38-DEF1-4D2F-B594-954AB0EFC791}" destId="{E77F0062-77FC-466D-B338-1384D69C0076}" srcOrd="10" destOrd="0" presId="urn:microsoft.com/office/officeart/2005/8/layout/cycle6"/>
    <dgm:cxn modelId="{7FC77598-60BA-4BB6-83A6-D6C11B0F0E4C}" type="presParOf" srcId="{0AEB2A38-DEF1-4D2F-B594-954AB0EFC791}" destId="{EB600A03-014B-4A84-9922-8BADBDE73834}" srcOrd="11" destOrd="0" presId="urn:microsoft.com/office/officeart/2005/8/layout/cycle6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40DF1617-F690-4A13-9AE6-E0CFBBF28D37}" type="doc">
      <dgm:prSet loTypeId="urn:microsoft.com/office/officeart/2005/8/layout/cycle6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72F98A2-2ABD-44DA-9E35-7293F32B3092}">
      <dgm:prSet phldrT="[Текст]" custT="1"/>
      <dgm:spPr>
        <a:solidFill>
          <a:srgbClr val="DCFD13"/>
        </a:solidFill>
      </dgm:spPr>
      <dgm:t>
        <a:bodyPr/>
        <a:lstStyle/>
        <a:p>
          <a:r>
            <a:rPr lang="ru-RU" sz="1400" b="1" dirty="0" smtClean="0">
              <a:solidFill>
                <a:srgbClr val="FF0000"/>
              </a:solidFill>
            </a:rPr>
            <a:t>Я умею общаться и эффективно сотрудничать в команде</a:t>
          </a:r>
          <a:endParaRPr lang="ru-RU" sz="1400" b="1" dirty="0">
            <a:solidFill>
              <a:srgbClr val="FF0000"/>
            </a:solidFill>
          </a:endParaRPr>
        </a:p>
      </dgm:t>
    </dgm:pt>
    <dgm:pt modelId="{3042C0C8-A678-4C6F-928A-0CE617B8912F}" type="parTrans" cxnId="{43349BAC-16B1-41CE-BA9B-FCA6975BF8C5}">
      <dgm:prSet/>
      <dgm:spPr/>
      <dgm:t>
        <a:bodyPr/>
        <a:lstStyle/>
        <a:p>
          <a:endParaRPr lang="ru-RU"/>
        </a:p>
      </dgm:t>
    </dgm:pt>
    <dgm:pt modelId="{C92B48E1-4458-44AC-A9C5-8EE10FEE9B7C}" type="sibTrans" cxnId="{43349BAC-16B1-41CE-BA9B-FCA6975BF8C5}">
      <dgm:prSet/>
      <dgm:spPr/>
      <dgm:t>
        <a:bodyPr/>
        <a:lstStyle/>
        <a:p>
          <a:endParaRPr lang="ru-RU"/>
        </a:p>
      </dgm:t>
    </dgm:pt>
    <dgm:pt modelId="{56B90339-AF0A-44DB-B474-01C05A5F8E8C}">
      <dgm:prSet phldrT="[Текст]" custT="1"/>
      <dgm:spPr>
        <a:solidFill>
          <a:srgbClr val="FFFF00"/>
        </a:solidFill>
      </dgm:spPr>
      <dgm:t>
        <a:bodyPr/>
        <a:lstStyle/>
        <a:p>
          <a:r>
            <a:rPr lang="ru-RU" sz="1400" b="1" dirty="0" smtClean="0">
              <a:solidFill>
                <a:srgbClr val="FF0000"/>
              </a:solidFill>
            </a:rPr>
            <a:t>Я умею управлять своими эмоциями</a:t>
          </a:r>
          <a:endParaRPr lang="ru-RU" sz="1400" dirty="0">
            <a:solidFill>
              <a:srgbClr val="FF0000"/>
            </a:solidFill>
          </a:endParaRPr>
        </a:p>
      </dgm:t>
    </dgm:pt>
    <dgm:pt modelId="{DAFAEFC3-9152-4B32-90C6-71154350439F}" type="parTrans" cxnId="{60BF5212-939D-4096-A95F-F62BFDF26261}">
      <dgm:prSet/>
      <dgm:spPr/>
      <dgm:t>
        <a:bodyPr/>
        <a:lstStyle/>
        <a:p>
          <a:endParaRPr lang="ru-RU"/>
        </a:p>
      </dgm:t>
    </dgm:pt>
    <dgm:pt modelId="{499A340C-661A-422F-AE16-4CA82326A249}" type="sibTrans" cxnId="{60BF5212-939D-4096-A95F-F62BFDF26261}">
      <dgm:prSet/>
      <dgm:spPr/>
      <dgm:t>
        <a:bodyPr/>
        <a:lstStyle/>
        <a:p>
          <a:endParaRPr lang="ru-RU"/>
        </a:p>
      </dgm:t>
    </dgm:pt>
    <dgm:pt modelId="{12AA5461-1DA5-413F-97D8-5A064F1CC3C5}">
      <dgm:prSet phldrT="[Текст]" custT="1"/>
      <dgm:spPr>
        <a:solidFill>
          <a:srgbClr val="FFFF00"/>
        </a:solidFill>
      </dgm:spPr>
      <dgm:t>
        <a:bodyPr/>
        <a:lstStyle/>
        <a:p>
          <a:r>
            <a:rPr lang="ru-RU" sz="1400" b="1" dirty="0" smtClean="0">
              <a:solidFill>
                <a:srgbClr val="FF0000"/>
              </a:solidFill>
            </a:rPr>
            <a:t>Я знаю о своих недостатках и достоинствах</a:t>
          </a:r>
          <a:endParaRPr lang="ru-RU" sz="1400" b="1" dirty="0">
            <a:solidFill>
              <a:srgbClr val="FF0000"/>
            </a:solidFill>
          </a:endParaRPr>
        </a:p>
      </dgm:t>
    </dgm:pt>
    <dgm:pt modelId="{7A5BCDA2-A9EA-4FBB-B789-9CE678812F9D}" type="parTrans" cxnId="{DD394EAD-40FA-4966-B4CD-11687C72DA8D}">
      <dgm:prSet/>
      <dgm:spPr/>
      <dgm:t>
        <a:bodyPr/>
        <a:lstStyle/>
        <a:p>
          <a:endParaRPr lang="ru-RU"/>
        </a:p>
      </dgm:t>
    </dgm:pt>
    <dgm:pt modelId="{9A3E6ADE-B2E0-4589-B01B-8F5F30F4CF0C}" type="sibTrans" cxnId="{DD394EAD-40FA-4966-B4CD-11687C72DA8D}">
      <dgm:prSet/>
      <dgm:spPr/>
      <dgm:t>
        <a:bodyPr/>
        <a:lstStyle/>
        <a:p>
          <a:endParaRPr lang="ru-RU"/>
        </a:p>
      </dgm:t>
    </dgm:pt>
    <dgm:pt modelId="{F6F1182C-7197-42EA-BEDF-98A347113E0D}">
      <dgm:prSet phldrT="[Текст]" custT="1"/>
      <dgm:spPr>
        <a:solidFill>
          <a:srgbClr val="FFFF00"/>
        </a:solidFill>
      </dgm:spPr>
      <dgm:t>
        <a:bodyPr/>
        <a:lstStyle/>
        <a:p>
          <a:r>
            <a:rPr lang="ru-RU" sz="1400" b="1" dirty="0" smtClean="0">
              <a:solidFill>
                <a:srgbClr val="FF0000"/>
              </a:solidFill>
            </a:rPr>
            <a:t>Я умею ладить с людьми, терпимо и с пониманием относится к ним</a:t>
          </a:r>
          <a:endParaRPr lang="ru-RU" sz="1400" b="1" dirty="0">
            <a:solidFill>
              <a:srgbClr val="FF0000"/>
            </a:solidFill>
          </a:endParaRPr>
        </a:p>
      </dgm:t>
    </dgm:pt>
    <dgm:pt modelId="{C829D705-F1FF-42EA-8906-0B4E6D2BFAFE}" type="parTrans" cxnId="{4DF5650E-8CAA-433D-82F4-10C6D3814EA8}">
      <dgm:prSet/>
      <dgm:spPr/>
      <dgm:t>
        <a:bodyPr/>
        <a:lstStyle/>
        <a:p>
          <a:endParaRPr lang="ru-RU"/>
        </a:p>
      </dgm:t>
    </dgm:pt>
    <dgm:pt modelId="{DA72E3D7-CB02-4BC7-958D-3B7A4F89BF5F}" type="sibTrans" cxnId="{4DF5650E-8CAA-433D-82F4-10C6D3814EA8}">
      <dgm:prSet/>
      <dgm:spPr/>
      <dgm:t>
        <a:bodyPr/>
        <a:lstStyle/>
        <a:p>
          <a:endParaRPr lang="ru-RU"/>
        </a:p>
      </dgm:t>
    </dgm:pt>
    <dgm:pt modelId="{0AEB2A38-DEF1-4D2F-B594-954AB0EFC791}" type="pres">
      <dgm:prSet presAssocID="{40DF1617-F690-4A13-9AE6-E0CFBBF28D37}" presName="cycle" presStyleCnt="0">
        <dgm:presLayoutVars>
          <dgm:dir/>
          <dgm:resizeHandles val="exact"/>
        </dgm:presLayoutVars>
      </dgm:prSet>
      <dgm:spPr/>
    </dgm:pt>
    <dgm:pt modelId="{8933C224-428E-409B-AB92-A9245FBA512A}" type="pres">
      <dgm:prSet presAssocID="{572F98A2-2ABD-44DA-9E35-7293F32B3092}" presName="node" presStyleLbl="node1" presStyleIdx="0" presStyleCnt="4" custScaleX="112272" custScaleY="116249" custRadScaleRad="83935" custRadScaleInc="476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306B580-10EF-4EF1-A9B1-61C318D2622C}" type="pres">
      <dgm:prSet presAssocID="{572F98A2-2ABD-44DA-9E35-7293F32B3092}" presName="spNode" presStyleCnt="0"/>
      <dgm:spPr/>
    </dgm:pt>
    <dgm:pt modelId="{E879151A-DF93-40C6-80AC-7BB2766A59C7}" type="pres">
      <dgm:prSet presAssocID="{C92B48E1-4458-44AC-A9C5-8EE10FEE9B7C}" presName="sibTrans" presStyleLbl="sibTrans1D1" presStyleIdx="0" presStyleCnt="4"/>
      <dgm:spPr/>
    </dgm:pt>
    <dgm:pt modelId="{C3797876-92AD-49D4-9C0A-2BC4A045AF44}" type="pres">
      <dgm:prSet presAssocID="{56B90339-AF0A-44DB-B474-01C05A5F8E8C}" presName="node" presStyleLbl="node1" presStyleIdx="1" presStyleCnt="4" custScaleX="141721" custScaleY="129705" custRadScaleRad="171468" custRadScaleInc="-740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6DC074F-6F1E-4DE3-85B6-DDFC46280C69}" type="pres">
      <dgm:prSet presAssocID="{56B90339-AF0A-44DB-B474-01C05A5F8E8C}" presName="spNode" presStyleCnt="0"/>
      <dgm:spPr/>
    </dgm:pt>
    <dgm:pt modelId="{9E623CE8-B28E-454F-9618-9F651D930A99}" type="pres">
      <dgm:prSet presAssocID="{499A340C-661A-422F-AE16-4CA82326A249}" presName="sibTrans" presStyleLbl="sibTrans1D1" presStyleIdx="1" presStyleCnt="4"/>
      <dgm:spPr/>
    </dgm:pt>
    <dgm:pt modelId="{FFB892F4-63EF-4E95-AB6A-B8C69E34F66F}" type="pres">
      <dgm:prSet presAssocID="{12AA5461-1DA5-413F-97D8-5A064F1CC3C5}" presName="node" presStyleLbl="node1" presStyleIdx="2" presStyleCnt="4" custScaleX="145927" custScaleY="130302" custRadScaleRad="94804" custRadScaleInc="-2201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0D24F9E-93EE-4E8C-8182-968374972EE7}" type="pres">
      <dgm:prSet presAssocID="{12AA5461-1DA5-413F-97D8-5A064F1CC3C5}" presName="spNode" presStyleCnt="0"/>
      <dgm:spPr/>
    </dgm:pt>
    <dgm:pt modelId="{843ABA02-92AA-4356-A84A-28930457F963}" type="pres">
      <dgm:prSet presAssocID="{9A3E6ADE-B2E0-4589-B01B-8F5F30F4CF0C}" presName="sibTrans" presStyleLbl="sibTrans1D1" presStyleIdx="2" presStyleCnt="4"/>
      <dgm:spPr/>
    </dgm:pt>
    <dgm:pt modelId="{67D52142-9AC8-4607-B445-F255B7388F78}" type="pres">
      <dgm:prSet presAssocID="{F6F1182C-7197-42EA-BEDF-98A347113E0D}" presName="node" presStyleLbl="node1" presStyleIdx="3" presStyleCnt="4" custScaleX="141162" custScaleY="138747" custRadScaleRad="172086" custRadScaleInc="-581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77F0062-77FC-466D-B338-1384D69C0076}" type="pres">
      <dgm:prSet presAssocID="{F6F1182C-7197-42EA-BEDF-98A347113E0D}" presName="spNode" presStyleCnt="0"/>
      <dgm:spPr/>
    </dgm:pt>
    <dgm:pt modelId="{EB600A03-014B-4A84-9922-8BADBDE73834}" type="pres">
      <dgm:prSet presAssocID="{DA72E3D7-CB02-4BC7-958D-3B7A4F89BF5F}" presName="sibTrans" presStyleLbl="sibTrans1D1" presStyleIdx="3" presStyleCnt="4"/>
      <dgm:spPr/>
    </dgm:pt>
  </dgm:ptLst>
  <dgm:cxnLst>
    <dgm:cxn modelId="{D882D213-F0C2-4232-BF5D-50D72A817439}" type="presOf" srcId="{40DF1617-F690-4A13-9AE6-E0CFBBF28D37}" destId="{0AEB2A38-DEF1-4D2F-B594-954AB0EFC791}" srcOrd="0" destOrd="0" presId="urn:microsoft.com/office/officeart/2005/8/layout/cycle6"/>
    <dgm:cxn modelId="{1AC9EC5C-8F17-409C-BADD-FA49583C4B50}" type="presOf" srcId="{12AA5461-1DA5-413F-97D8-5A064F1CC3C5}" destId="{FFB892F4-63EF-4E95-AB6A-B8C69E34F66F}" srcOrd="0" destOrd="0" presId="urn:microsoft.com/office/officeart/2005/8/layout/cycle6"/>
    <dgm:cxn modelId="{8F2E44BD-498E-4D7C-A01C-0393C42126BB}" type="presOf" srcId="{F6F1182C-7197-42EA-BEDF-98A347113E0D}" destId="{67D52142-9AC8-4607-B445-F255B7388F78}" srcOrd="0" destOrd="0" presId="urn:microsoft.com/office/officeart/2005/8/layout/cycle6"/>
    <dgm:cxn modelId="{B6B84382-D77B-49ED-9F35-C5E1939405DF}" type="presOf" srcId="{DA72E3D7-CB02-4BC7-958D-3B7A4F89BF5F}" destId="{EB600A03-014B-4A84-9922-8BADBDE73834}" srcOrd="0" destOrd="0" presId="urn:microsoft.com/office/officeart/2005/8/layout/cycle6"/>
    <dgm:cxn modelId="{71B7F254-2F83-4ED0-8672-B8717055B5D4}" type="presOf" srcId="{499A340C-661A-422F-AE16-4CA82326A249}" destId="{9E623CE8-B28E-454F-9618-9F651D930A99}" srcOrd="0" destOrd="0" presId="urn:microsoft.com/office/officeart/2005/8/layout/cycle6"/>
    <dgm:cxn modelId="{DD394EAD-40FA-4966-B4CD-11687C72DA8D}" srcId="{40DF1617-F690-4A13-9AE6-E0CFBBF28D37}" destId="{12AA5461-1DA5-413F-97D8-5A064F1CC3C5}" srcOrd="2" destOrd="0" parTransId="{7A5BCDA2-A9EA-4FBB-B789-9CE678812F9D}" sibTransId="{9A3E6ADE-B2E0-4589-B01B-8F5F30F4CF0C}"/>
    <dgm:cxn modelId="{4DF5650E-8CAA-433D-82F4-10C6D3814EA8}" srcId="{40DF1617-F690-4A13-9AE6-E0CFBBF28D37}" destId="{F6F1182C-7197-42EA-BEDF-98A347113E0D}" srcOrd="3" destOrd="0" parTransId="{C829D705-F1FF-42EA-8906-0B4E6D2BFAFE}" sibTransId="{DA72E3D7-CB02-4BC7-958D-3B7A4F89BF5F}"/>
    <dgm:cxn modelId="{2ED8A638-A7AD-499B-A743-81AB481F99BC}" type="presOf" srcId="{9A3E6ADE-B2E0-4589-B01B-8F5F30F4CF0C}" destId="{843ABA02-92AA-4356-A84A-28930457F963}" srcOrd="0" destOrd="0" presId="urn:microsoft.com/office/officeart/2005/8/layout/cycle6"/>
    <dgm:cxn modelId="{00BD058D-219D-4E7B-896D-A318E42303B5}" type="presOf" srcId="{572F98A2-2ABD-44DA-9E35-7293F32B3092}" destId="{8933C224-428E-409B-AB92-A9245FBA512A}" srcOrd="0" destOrd="0" presId="urn:microsoft.com/office/officeart/2005/8/layout/cycle6"/>
    <dgm:cxn modelId="{DB3D9F47-8F5E-4744-83D0-5A0C52AD4841}" type="presOf" srcId="{C92B48E1-4458-44AC-A9C5-8EE10FEE9B7C}" destId="{E879151A-DF93-40C6-80AC-7BB2766A59C7}" srcOrd="0" destOrd="0" presId="urn:microsoft.com/office/officeart/2005/8/layout/cycle6"/>
    <dgm:cxn modelId="{60BF5212-939D-4096-A95F-F62BFDF26261}" srcId="{40DF1617-F690-4A13-9AE6-E0CFBBF28D37}" destId="{56B90339-AF0A-44DB-B474-01C05A5F8E8C}" srcOrd="1" destOrd="0" parTransId="{DAFAEFC3-9152-4B32-90C6-71154350439F}" sibTransId="{499A340C-661A-422F-AE16-4CA82326A249}"/>
    <dgm:cxn modelId="{BD05A3A9-4542-4615-9843-864AC5352A78}" type="presOf" srcId="{56B90339-AF0A-44DB-B474-01C05A5F8E8C}" destId="{C3797876-92AD-49D4-9C0A-2BC4A045AF44}" srcOrd="0" destOrd="0" presId="urn:microsoft.com/office/officeart/2005/8/layout/cycle6"/>
    <dgm:cxn modelId="{43349BAC-16B1-41CE-BA9B-FCA6975BF8C5}" srcId="{40DF1617-F690-4A13-9AE6-E0CFBBF28D37}" destId="{572F98A2-2ABD-44DA-9E35-7293F32B3092}" srcOrd="0" destOrd="0" parTransId="{3042C0C8-A678-4C6F-928A-0CE617B8912F}" sibTransId="{C92B48E1-4458-44AC-A9C5-8EE10FEE9B7C}"/>
    <dgm:cxn modelId="{3148C187-1476-41CC-A2A4-97F6BF9DCF43}" type="presParOf" srcId="{0AEB2A38-DEF1-4D2F-B594-954AB0EFC791}" destId="{8933C224-428E-409B-AB92-A9245FBA512A}" srcOrd="0" destOrd="0" presId="urn:microsoft.com/office/officeart/2005/8/layout/cycle6"/>
    <dgm:cxn modelId="{8B832E59-94BC-4747-BC6D-7D2E707B85B4}" type="presParOf" srcId="{0AEB2A38-DEF1-4D2F-B594-954AB0EFC791}" destId="{A306B580-10EF-4EF1-A9B1-61C318D2622C}" srcOrd="1" destOrd="0" presId="urn:microsoft.com/office/officeart/2005/8/layout/cycle6"/>
    <dgm:cxn modelId="{1C1A1199-E0E8-4E1E-85B7-EFCF1D2D363E}" type="presParOf" srcId="{0AEB2A38-DEF1-4D2F-B594-954AB0EFC791}" destId="{E879151A-DF93-40C6-80AC-7BB2766A59C7}" srcOrd="2" destOrd="0" presId="urn:microsoft.com/office/officeart/2005/8/layout/cycle6"/>
    <dgm:cxn modelId="{331C92EA-D824-4D13-8A2E-F79B90EAE428}" type="presParOf" srcId="{0AEB2A38-DEF1-4D2F-B594-954AB0EFC791}" destId="{C3797876-92AD-49D4-9C0A-2BC4A045AF44}" srcOrd="3" destOrd="0" presId="urn:microsoft.com/office/officeart/2005/8/layout/cycle6"/>
    <dgm:cxn modelId="{E7694CD5-7CE1-428C-922F-F0DD7F5D4001}" type="presParOf" srcId="{0AEB2A38-DEF1-4D2F-B594-954AB0EFC791}" destId="{86DC074F-6F1E-4DE3-85B6-DDFC46280C69}" srcOrd="4" destOrd="0" presId="urn:microsoft.com/office/officeart/2005/8/layout/cycle6"/>
    <dgm:cxn modelId="{8AD302B6-33B0-4A8E-9CE5-6AE30C6713D0}" type="presParOf" srcId="{0AEB2A38-DEF1-4D2F-B594-954AB0EFC791}" destId="{9E623CE8-B28E-454F-9618-9F651D930A99}" srcOrd="5" destOrd="0" presId="urn:microsoft.com/office/officeart/2005/8/layout/cycle6"/>
    <dgm:cxn modelId="{F9C3260E-A147-453C-80A5-3B848EDACB9B}" type="presParOf" srcId="{0AEB2A38-DEF1-4D2F-B594-954AB0EFC791}" destId="{FFB892F4-63EF-4E95-AB6A-B8C69E34F66F}" srcOrd="6" destOrd="0" presId="urn:microsoft.com/office/officeart/2005/8/layout/cycle6"/>
    <dgm:cxn modelId="{700FA068-D0A0-4C11-9EA6-6C18A21E9123}" type="presParOf" srcId="{0AEB2A38-DEF1-4D2F-B594-954AB0EFC791}" destId="{00D24F9E-93EE-4E8C-8182-968374972EE7}" srcOrd="7" destOrd="0" presId="urn:microsoft.com/office/officeart/2005/8/layout/cycle6"/>
    <dgm:cxn modelId="{D2AB893E-33AE-4377-B3D6-38C157317E0D}" type="presParOf" srcId="{0AEB2A38-DEF1-4D2F-B594-954AB0EFC791}" destId="{843ABA02-92AA-4356-A84A-28930457F963}" srcOrd="8" destOrd="0" presId="urn:microsoft.com/office/officeart/2005/8/layout/cycle6"/>
    <dgm:cxn modelId="{AD72ED52-8AF2-48A3-BCEB-F6CFB01EEDA4}" type="presParOf" srcId="{0AEB2A38-DEF1-4D2F-B594-954AB0EFC791}" destId="{67D52142-9AC8-4607-B445-F255B7388F78}" srcOrd="9" destOrd="0" presId="urn:microsoft.com/office/officeart/2005/8/layout/cycle6"/>
    <dgm:cxn modelId="{892E1A67-2C46-43B5-A1AF-CACBFEB2CD28}" type="presParOf" srcId="{0AEB2A38-DEF1-4D2F-B594-954AB0EFC791}" destId="{E77F0062-77FC-466D-B338-1384D69C0076}" srcOrd="10" destOrd="0" presId="urn:microsoft.com/office/officeart/2005/8/layout/cycle6"/>
    <dgm:cxn modelId="{02BC55B4-C6A0-4044-BE7E-6E679EB5DB21}" type="presParOf" srcId="{0AEB2A38-DEF1-4D2F-B594-954AB0EFC791}" destId="{EB600A03-014B-4A84-9922-8BADBDE73834}" srcOrd="11" destOrd="0" presId="urn:microsoft.com/office/officeart/2005/8/layout/cycle6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40DF1617-F690-4A13-9AE6-E0CFBBF28D37}" type="doc">
      <dgm:prSet loTypeId="urn:microsoft.com/office/officeart/2005/8/layout/cycle6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72F98A2-2ABD-44DA-9E35-7293F32B3092}">
      <dgm:prSet phldrT="[Текст]" custT="1"/>
      <dgm:spPr>
        <a:solidFill>
          <a:srgbClr val="DCFD13"/>
        </a:solidFill>
      </dgm:spPr>
      <dgm:t>
        <a:bodyPr/>
        <a:lstStyle/>
        <a:p>
          <a:r>
            <a:rPr lang="ru-RU" sz="1400" b="1" dirty="0" smtClean="0">
              <a:solidFill>
                <a:srgbClr val="FF0000"/>
              </a:solidFill>
            </a:rPr>
            <a:t>Я дорожу духовными ценностями, посещаю музеи и выставки</a:t>
          </a:r>
          <a:endParaRPr lang="ru-RU" sz="1400" b="1" dirty="0">
            <a:solidFill>
              <a:srgbClr val="FF0000"/>
            </a:solidFill>
          </a:endParaRPr>
        </a:p>
      </dgm:t>
    </dgm:pt>
    <dgm:pt modelId="{3042C0C8-A678-4C6F-928A-0CE617B8912F}" type="parTrans" cxnId="{43349BAC-16B1-41CE-BA9B-FCA6975BF8C5}">
      <dgm:prSet/>
      <dgm:spPr/>
      <dgm:t>
        <a:bodyPr/>
        <a:lstStyle/>
        <a:p>
          <a:endParaRPr lang="ru-RU"/>
        </a:p>
      </dgm:t>
    </dgm:pt>
    <dgm:pt modelId="{C92B48E1-4458-44AC-A9C5-8EE10FEE9B7C}" type="sibTrans" cxnId="{43349BAC-16B1-41CE-BA9B-FCA6975BF8C5}">
      <dgm:prSet/>
      <dgm:spPr/>
      <dgm:t>
        <a:bodyPr/>
        <a:lstStyle/>
        <a:p>
          <a:endParaRPr lang="ru-RU"/>
        </a:p>
      </dgm:t>
    </dgm:pt>
    <dgm:pt modelId="{56B90339-AF0A-44DB-B474-01C05A5F8E8C}">
      <dgm:prSet phldrT="[Текст]" custT="1"/>
      <dgm:spPr>
        <a:solidFill>
          <a:srgbClr val="FFFF00"/>
        </a:solidFill>
      </dgm:spPr>
      <dgm:t>
        <a:bodyPr/>
        <a:lstStyle/>
        <a:p>
          <a:r>
            <a:rPr lang="ru-RU" sz="1400" b="1" dirty="0" smtClean="0">
              <a:solidFill>
                <a:srgbClr val="FF0000"/>
              </a:solidFill>
            </a:rPr>
            <a:t>Я обладаю хорошими манерами поведения, чувством такта, с уважением  отношусь к людям</a:t>
          </a:r>
          <a:endParaRPr lang="ru-RU" sz="1400" dirty="0">
            <a:solidFill>
              <a:srgbClr val="FF0000"/>
            </a:solidFill>
          </a:endParaRPr>
        </a:p>
      </dgm:t>
    </dgm:pt>
    <dgm:pt modelId="{DAFAEFC3-9152-4B32-90C6-71154350439F}" type="parTrans" cxnId="{60BF5212-939D-4096-A95F-F62BFDF26261}">
      <dgm:prSet/>
      <dgm:spPr/>
      <dgm:t>
        <a:bodyPr/>
        <a:lstStyle/>
        <a:p>
          <a:endParaRPr lang="ru-RU"/>
        </a:p>
      </dgm:t>
    </dgm:pt>
    <dgm:pt modelId="{499A340C-661A-422F-AE16-4CA82326A249}" type="sibTrans" cxnId="{60BF5212-939D-4096-A95F-F62BFDF26261}">
      <dgm:prSet/>
      <dgm:spPr/>
      <dgm:t>
        <a:bodyPr/>
        <a:lstStyle/>
        <a:p>
          <a:endParaRPr lang="ru-RU"/>
        </a:p>
      </dgm:t>
    </dgm:pt>
    <dgm:pt modelId="{12AA5461-1DA5-413F-97D8-5A064F1CC3C5}">
      <dgm:prSet phldrT="[Текст]" custT="1"/>
      <dgm:spPr>
        <a:solidFill>
          <a:srgbClr val="FFFF00"/>
        </a:solidFill>
      </dgm:spPr>
      <dgm:t>
        <a:bodyPr/>
        <a:lstStyle/>
        <a:p>
          <a:r>
            <a:rPr lang="ru-RU" sz="1400" b="1" dirty="0" smtClean="0">
              <a:solidFill>
                <a:srgbClr val="FF0000"/>
              </a:solidFill>
            </a:rPr>
            <a:t>Я обладаю культурой речи, чувством вкуса, слежу за своей внешностью</a:t>
          </a:r>
          <a:endParaRPr lang="ru-RU" sz="1400" b="1" dirty="0">
            <a:solidFill>
              <a:srgbClr val="FF0000"/>
            </a:solidFill>
          </a:endParaRPr>
        </a:p>
      </dgm:t>
    </dgm:pt>
    <dgm:pt modelId="{7A5BCDA2-A9EA-4FBB-B789-9CE678812F9D}" type="parTrans" cxnId="{DD394EAD-40FA-4966-B4CD-11687C72DA8D}">
      <dgm:prSet/>
      <dgm:spPr/>
      <dgm:t>
        <a:bodyPr/>
        <a:lstStyle/>
        <a:p>
          <a:endParaRPr lang="ru-RU"/>
        </a:p>
      </dgm:t>
    </dgm:pt>
    <dgm:pt modelId="{9A3E6ADE-B2E0-4589-B01B-8F5F30F4CF0C}" type="sibTrans" cxnId="{DD394EAD-40FA-4966-B4CD-11687C72DA8D}">
      <dgm:prSet/>
      <dgm:spPr/>
      <dgm:t>
        <a:bodyPr/>
        <a:lstStyle/>
        <a:p>
          <a:endParaRPr lang="ru-RU"/>
        </a:p>
      </dgm:t>
    </dgm:pt>
    <dgm:pt modelId="{F6F1182C-7197-42EA-BEDF-98A347113E0D}">
      <dgm:prSet phldrT="[Текст]" custT="1"/>
      <dgm:spPr>
        <a:solidFill>
          <a:srgbClr val="FFFF00"/>
        </a:solidFill>
      </dgm:spPr>
      <dgm:t>
        <a:bodyPr/>
        <a:lstStyle/>
        <a:p>
          <a:r>
            <a:rPr lang="ru-RU" sz="1400" b="1" dirty="0" smtClean="0">
              <a:solidFill>
                <a:srgbClr val="FF0000"/>
              </a:solidFill>
            </a:rPr>
            <a:t>Я интересный собеседник, развиваю интеллект и кругозор</a:t>
          </a:r>
          <a:endParaRPr lang="ru-RU" sz="1400" b="1" dirty="0">
            <a:solidFill>
              <a:srgbClr val="FF0000"/>
            </a:solidFill>
          </a:endParaRPr>
        </a:p>
      </dgm:t>
    </dgm:pt>
    <dgm:pt modelId="{C829D705-F1FF-42EA-8906-0B4E6D2BFAFE}" type="parTrans" cxnId="{4DF5650E-8CAA-433D-82F4-10C6D3814EA8}">
      <dgm:prSet/>
      <dgm:spPr/>
      <dgm:t>
        <a:bodyPr/>
        <a:lstStyle/>
        <a:p>
          <a:endParaRPr lang="ru-RU"/>
        </a:p>
      </dgm:t>
    </dgm:pt>
    <dgm:pt modelId="{DA72E3D7-CB02-4BC7-958D-3B7A4F89BF5F}" type="sibTrans" cxnId="{4DF5650E-8CAA-433D-82F4-10C6D3814EA8}">
      <dgm:prSet/>
      <dgm:spPr/>
      <dgm:t>
        <a:bodyPr/>
        <a:lstStyle/>
        <a:p>
          <a:endParaRPr lang="ru-RU"/>
        </a:p>
      </dgm:t>
    </dgm:pt>
    <dgm:pt modelId="{0AEB2A38-DEF1-4D2F-B594-954AB0EFC791}" type="pres">
      <dgm:prSet presAssocID="{40DF1617-F690-4A13-9AE6-E0CFBBF28D37}" presName="cycle" presStyleCnt="0">
        <dgm:presLayoutVars>
          <dgm:dir/>
          <dgm:resizeHandles val="exact"/>
        </dgm:presLayoutVars>
      </dgm:prSet>
      <dgm:spPr/>
    </dgm:pt>
    <dgm:pt modelId="{8933C224-428E-409B-AB92-A9245FBA512A}" type="pres">
      <dgm:prSet presAssocID="{572F98A2-2ABD-44DA-9E35-7293F32B3092}" presName="node" presStyleLbl="node1" presStyleIdx="0" presStyleCnt="4" custScaleX="112272" custScaleY="116249" custRadScaleRad="83935" custRadScaleInc="476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306B580-10EF-4EF1-A9B1-61C318D2622C}" type="pres">
      <dgm:prSet presAssocID="{572F98A2-2ABD-44DA-9E35-7293F32B3092}" presName="spNode" presStyleCnt="0"/>
      <dgm:spPr/>
    </dgm:pt>
    <dgm:pt modelId="{E879151A-DF93-40C6-80AC-7BB2766A59C7}" type="pres">
      <dgm:prSet presAssocID="{C92B48E1-4458-44AC-A9C5-8EE10FEE9B7C}" presName="sibTrans" presStyleLbl="sibTrans1D1" presStyleIdx="0" presStyleCnt="4"/>
      <dgm:spPr/>
    </dgm:pt>
    <dgm:pt modelId="{C3797876-92AD-49D4-9C0A-2BC4A045AF44}" type="pres">
      <dgm:prSet presAssocID="{56B90339-AF0A-44DB-B474-01C05A5F8E8C}" presName="node" presStyleLbl="node1" presStyleIdx="1" presStyleCnt="4" custScaleX="141721" custScaleY="129705" custRadScaleRad="171468" custRadScaleInc="-740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6DC074F-6F1E-4DE3-85B6-DDFC46280C69}" type="pres">
      <dgm:prSet presAssocID="{56B90339-AF0A-44DB-B474-01C05A5F8E8C}" presName="spNode" presStyleCnt="0"/>
      <dgm:spPr/>
    </dgm:pt>
    <dgm:pt modelId="{9E623CE8-B28E-454F-9618-9F651D930A99}" type="pres">
      <dgm:prSet presAssocID="{499A340C-661A-422F-AE16-4CA82326A249}" presName="sibTrans" presStyleLbl="sibTrans1D1" presStyleIdx="1" presStyleCnt="4"/>
      <dgm:spPr/>
    </dgm:pt>
    <dgm:pt modelId="{FFB892F4-63EF-4E95-AB6A-B8C69E34F66F}" type="pres">
      <dgm:prSet presAssocID="{12AA5461-1DA5-413F-97D8-5A064F1CC3C5}" presName="node" presStyleLbl="node1" presStyleIdx="2" presStyleCnt="4" custScaleX="145927" custScaleY="130302" custRadScaleRad="94804" custRadScaleInc="-2201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0D24F9E-93EE-4E8C-8182-968374972EE7}" type="pres">
      <dgm:prSet presAssocID="{12AA5461-1DA5-413F-97D8-5A064F1CC3C5}" presName="spNode" presStyleCnt="0"/>
      <dgm:spPr/>
    </dgm:pt>
    <dgm:pt modelId="{843ABA02-92AA-4356-A84A-28930457F963}" type="pres">
      <dgm:prSet presAssocID="{9A3E6ADE-B2E0-4589-B01B-8F5F30F4CF0C}" presName="sibTrans" presStyleLbl="sibTrans1D1" presStyleIdx="2" presStyleCnt="4"/>
      <dgm:spPr/>
    </dgm:pt>
    <dgm:pt modelId="{67D52142-9AC8-4607-B445-F255B7388F78}" type="pres">
      <dgm:prSet presAssocID="{F6F1182C-7197-42EA-BEDF-98A347113E0D}" presName="node" presStyleLbl="node1" presStyleIdx="3" presStyleCnt="4" custScaleX="141162" custScaleY="138747" custRadScaleRad="172086" custRadScaleInc="-581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77F0062-77FC-466D-B338-1384D69C0076}" type="pres">
      <dgm:prSet presAssocID="{F6F1182C-7197-42EA-BEDF-98A347113E0D}" presName="spNode" presStyleCnt="0"/>
      <dgm:spPr/>
    </dgm:pt>
    <dgm:pt modelId="{EB600A03-014B-4A84-9922-8BADBDE73834}" type="pres">
      <dgm:prSet presAssocID="{DA72E3D7-CB02-4BC7-958D-3B7A4F89BF5F}" presName="sibTrans" presStyleLbl="sibTrans1D1" presStyleIdx="3" presStyleCnt="4"/>
      <dgm:spPr/>
    </dgm:pt>
  </dgm:ptLst>
  <dgm:cxnLst>
    <dgm:cxn modelId="{15799F27-F026-481E-9A88-3D32A8052532}" type="presOf" srcId="{572F98A2-2ABD-44DA-9E35-7293F32B3092}" destId="{8933C224-428E-409B-AB92-A9245FBA512A}" srcOrd="0" destOrd="0" presId="urn:microsoft.com/office/officeart/2005/8/layout/cycle6"/>
    <dgm:cxn modelId="{5C6A123C-ABF2-46E8-9D00-F090E1243D28}" type="presOf" srcId="{40DF1617-F690-4A13-9AE6-E0CFBBF28D37}" destId="{0AEB2A38-DEF1-4D2F-B594-954AB0EFC791}" srcOrd="0" destOrd="0" presId="urn:microsoft.com/office/officeart/2005/8/layout/cycle6"/>
    <dgm:cxn modelId="{FD92C779-68DF-42C7-A6E6-2F8501E8ECF2}" type="presOf" srcId="{9A3E6ADE-B2E0-4589-B01B-8F5F30F4CF0C}" destId="{843ABA02-92AA-4356-A84A-28930457F963}" srcOrd="0" destOrd="0" presId="urn:microsoft.com/office/officeart/2005/8/layout/cycle6"/>
    <dgm:cxn modelId="{713C96E0-18F9-47F9-872D-705C9FBF461F}" type="presOf" srcId="{499A340C-661A-422F-AE16-4CA82326A249}" destId="{9E623CE8-B28E-454F-9618-9F651D930A99}" srcOrd="0" destOrd="0" presId="urn:microsoft.com/office/officeart/2005/8/layout/cycle6"/>
    <dgm:cxn modelId="{DD394EAD-40FA-4966-B4CD-11687C72DA8D}" srcId="{40DF1617-F690-4A13-9AE6-E0CFBBF28D37}" destId="{12AA5461-1DA5-413F-97D8-5A064F1CC3C5}" srcOrd="2" destOrd="0" parTransId="{7A5BCDA2-A9EA-4FBB-B789-9CE678812F9D}" sibTransId="{9A3E6ADE-B2E0-4589-B01B-8F5F30F4CF0C}"/>
    <dgm:cxn modelId="{4DF5650E-8CAA-433D-82F4-10C6D3814EA8}" srcId="{40DF1617-F690-4A13-9AE6-E0CFBBF28D37}" destId="{F6F1182C-7197-42EA-BEDF-98A347113E0D}" srcOrd="3" destOrd="0" parTransId="{C829D705-F1FF-42EA-8906-0B4E6D2BFAFE}" sibTransId="{DA72E3D7-CB02-4BC7-958D-3B7A4F89BF5F}"/>
    <dgm:cxn modelId="{80A5870E-7E66-4894-8515-5797C9AEE66B}" type="presOf" srcId="{C92B48E1-4458-44AC-A9C5-8EE10FEE9B7C}" destId="{E879151A-DF93-40C6-80AC-7BB2766A59C7}" srcOrd="0" destOrd="0" presId="urn:microsoft.com/office/officeart/2005/8/layout/cycle6"/>
    <dgm:cxn modelId="{A924261E-D11E-423B-B0AB-37212FB4A491}" type="presOf" srcId="{F6F1182C-7197-42EA-BEDF-98A347113E0D}" destId="{67D52142-9AC8-4607-B445-F255B7388F78}" srcOrd="0" destOrd="0" presId="urn:microsoft.com/office/officeart/2005/8/layout/cycle6"/>
    <dgm:cxn modelId="{7D59182B-AF76-40BB-8E6A-F7C0F97C6257}" type="presOf" srcId="{DA72E3D7-CB02-4BC7-958D-3B7A4F89BF5F}" destId="{EB600A03-014B-4A84-9922-8BADBDE73834}" srcOrd="0" destOrd="0" presId="urn:microsoft.com/office/officeart/2005/8/layout/cycle6"/>
    <dgm:cxn modelId="{60BF5212-939D-4096-A95F-F62BFDF26261}" srcId="{40DF1617-F690-4A13-9AE6-E0CFBBF28D37}" destId="{56B90339-AF0A-44DB-B474-01C05A5F8E8C}" srcOrd="1" destOrd="0" parTransId="{DAFAEFC3-9152-4B32-90C6-71154350439F}" sibTransId="{499A340C-661A-422F-AE16-4CA82326A249}"/>
    <dgm:cxn modelId="{79FAA8EF-6EDA-4ACA-9645-8AB1FCF99DC2}" type="presOf" srcId="{12AA5461-1DA5-413F-97D8-5A064F1CC3C5}" destId="{FFB892F4-63EF-4E95-AB6A-B8C69E34F66F}" srcOrd="0" destOrd="0" presId="urn:microsoft.com/office/officeart/2005/8/layout/cycle6"/>
    <dgm:cxn modelId="{5DA3099D-5D3C-4B46-A3F9-866A7C5B9772}" type="presOf" srcId="{56B90339-AF0A-44DB-B474-01C05A5F8E8C}" destId="{C3797876-92AD-49D4-9C0A-2BC4A045AF44}" srcOrd="0" destOrd="0" presId="urn:microsoft.com/office/officeart/2005/8/layout/cycle6"/>
    <dgm:cxn modelId="{43349BAC-16B1-41CE-BA9B-FCA6975BF8C5}" srcId="{40DF1617-F690-4A13-9AE6-E0CFBBF28D37}" destId="{572F98A2-2ABD-44DA-9E35-7293F32B3092}" srcOrd="0" destOrd="0" parTransId="{3042C0C8-A678-4C6F-928A-0CE617B8912F}" sibTransId="{C92B48E1-4458-44AC-A9C5-8EE10FEE9B7C}"/>
    <dgm:cxn modelId="{D208C7C8-AA03-4188-AC7A-57CAA49B8EFA}" type="presParOf" srcId="{0AEB2A38-DEF1-4D2F-B594-954AB0EFC791}" destId="{8933C224-428E-409B-AB92-A9245FBA512A}" srcOrd="0" destOrd="0" presId="urn:microsoft.com/office/officeart/2005/8/layout/cycle6"/>
    <dgm:cxn modelId="{E1B45E92-59E4-4395-A578-EE356023F884}" type="presParOf" srcId="{0AEB2A38-DEF1-4D2F-B594-954AB0EFC791}" destId="{A306B580-10EF-4EF1-A9B1-61C318D2622C}" srcOrd="1" destOrd="0" presId="urn:microsoft.com/office/officeart/2005/8/layout/cycle6"/>
    <dgm:cxn modelId="{C46DE2C4-CD79-45ED-B9F2-424F8B4A646D}" type="presParOf" srcId="{0AEB2A38-DEF1-4D2F-B594-954AB0EFC791}" destId="{E879151A-DF93-40C6-80AC-7BB2766A59C7}" srcOrd="2" destOrd="0" presId="urn:microsoft.com/office/officeart/2005/8/layout/cycle6"/>
    <dgm:cxn modelId="{8418EAAD-5984-474D-A34C-AA0DEA938179}" type="presParOf" srcId="{0AEB2A38-DEF1-4D2F-B594-954AB0EFC791}" destId="{C3797876-92AD-49D4-9C0A-2BC4A045AF44}" srcOrd="3" destOrd="0" presId="urn:microsoft.com/office/officeart/2005/8/layout/cycle6"/>
    <dgm:cxn modelId="{0BD6982E-D187-49B9-AB08-0D336C6F7653}" type="presParOf" srcId="{0AEB2A38-DEF1-4D2F-B594-954AB0EFC791}" destId="{86DC074F-6F1E-4DE3-85B6-DDFC46280C69}" srcOrd="4" destOrd="0" presId="urn:microsoft.com/office/officeart/2005/8/layout/cycle6"/>
    <dgm:cxn modelId="{16833216-98DA-403E-BE19-4F046304DF20}" type="presParOf" srcId="{0AEB2A38-DEF1-4D2F-B594-954AB0EFC791}" destId="{9E623CE8-B28E-454F-9618-9F651D930A99}" srcOrd="5" destOrd="0" presId="urn:microsoft.com/office/officeart/2005/8/layout/cycle6"/>
    <dgm:cxn modelId="{4F699320-0619-4E22-89F4-023C4FB0861A}" type="presParOf" srcId="{0AEB2A38-DEF1-4D2F-B594-954AB0EFC791}" destId="{FFB892F4-63EF-4E95-AB6A-B8C69E34F66F}" srcOrd="6" destOrd="0" presId="urn:microsoft.com/office/officeart/2005/8/layout/cycle6"/>
    <dgm:cxn modelId="{8FD8738D-CC6B-45F0-B0BE-8720804329F8}" type="presParOf" srcId="{0AEB2A38-DEF1-4D2F-B594-954AB0EFC791}" destId="{00D24F9E-93EE-4E8C-8182-968374972EE7}" srcOrd="7" destOrd="0" presId="urn:microsoft.com/office/officeart/2005/8/layout/cycle6"/>
    <dgm:cxn modelId="{ED852572-198F-4FA3-B649-F30D91810D86}" type="presParOf" srcId="{0AEB2A38-DEF1-4D2F-B594-954AB0EFC791}" destId="{843ABA02-92AA-4356-A84A-28930457F963}" srcOrd="8" destOrd="0" presId="urn:microsoft.com/office/officeart/2005/8/layout/cycle6"/>
    <dgm:cxn modelId="{A7C13C6B-08E6-4552-BF6D-C6B306266525}" type="presParOf" srcId="{0AEB2A38-DEF1-4D2F-B594-954AB0EFC791}" destId="{67D52142-9AC8-4607-B445-F255B7388F78}" srcOrd="9" destOrd="0" presId="urn:microsoft.com/office/officeart/2005/8/layout/cycle6"/>
    <dgm:cxn modelId="{FA06EF94-C96E-435A-BE01-8BB48F5F6142}" type="presParOf" srcId="{0AEB2A38-DEF1-4D2F-B594-954AB0EFC791}" destId="{E77F0062-77FC-466D-B338-1384D69C0076}" srcOrd="10" destOrd="0" presId="urn:microsoft.com/office/officeart/2005/8/layout/cycle6"/>
    <dgm:cxn modelId="{D12691A6-7B13-45C3-A130-B6AF917215D4}" type="presParOf" srcId="{0AEB2A38-DEF1-4D2F-B594-954AB0EFC791}" destId="{EB600A03-014B-4A84-9922-8BADBDE73834}" srcOrd="11" destOrd="0" presId="urn:microsoft.com/office/officeart/2005/8/layout/cycle6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40DF1617-F690-4A13-9AE6-E0CFBBF28D37}" type="doc">
      <dgm:prSet loTypeId="urn:microsoft.com/office/officeart/2005/8/layout/cycle6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72F98A2-2ABD-44DA-9E35-7293F32B3092}">
      <dgm:prSet phldrT="[Текст]" custT="1"/>
      <dgm:spPr>
        <a:solidFill>
          <a:srgbClr val="DCFD13"/>
        </a:solidFill>
      </dgm:spPr>
      <dgm:t>
        <a:bodyPr/>
        <a:lstStyle/>
        <a:p>
          <a:r>
            <a:rPr lang="ru-RU" sz="1400" b="1" dirty="0" smtClean="0">
              <a:solidFill>
                <a:srgbClr val="FF0000"/>
              </a:solidFill>
            </a:rPr>
            <a:t>Я знаю свои права, учусь их защищать и уважаю права других людей</a:t>
          </a:r>
          <a:endParaRPr lang="ru-RU" sz="1400" b="1" dirty="0">
            <a:solidFill>
              <a:srgbClr val="FF0000"/>
            </a:solidFill>
          </a:endParaRPr>
        </a:p>
      </dgm:t>
    </dgm:pt>
    <dgm:pt modelId="{3042C0C8-A678-4C6F-928A-0CE617B8912F}" type="parTrans" cxnId="{43349BAC-16B1-41CE-BA9B-FCA6975BF8C5}">
      <dgm:prSet/>
      <dgm:spPr/>
      <dgm:t>
        <a:bodyPr/>
        <a:lstStyle/>
        <a:p>
          <a:endParaRPr lang="ru-RU"/>
        </a:p>
      </dgm:t>
    </dgm:pt>
    <dgm:pt modelId="{C92B48E1-4458-44AC-A9C5-8EE10FEE9B7C}" type="sibTrans" cxnId="{43349BAC-16B1-41CE-BA9B-FCA6975BF8C5}">
      <dgm:prSet/>
      <dgm:spPr/>
      <dgm:t>
        <a:bodyPr/>
        <a:lstStyle/>
        <a:p>
          <a:endParaRPr lang="ru-RU"/>
        </a:p>
      </dgm:t>
    </dgm:pt>
    <dgm:pt modelId="{56B90339-AF0A-44DB-B474-01C05A5F8E8C}">
      <dgm:prSet phldrT="[Текст]" custT="1"/>
      <dgm:spPr>
        <a:solidFill>
          <a:srgbClr val="FFFF00"/>
        </a:solidFill>
      </dgm:spPr>
      <dgm:t>
        <a:bodyPr/>
        <a:lstStyle/>
        <a:p>
          <a:r>
            <a:rPr lang="ru-RU" sz="1400" b="1" dirty="0" smtClean="0">
              <a:solidFill>
                <a:srgbClr val="FF0000"/>
              </a:solidFill>
            </a:rPr>
            <a:t>Я умею делать правильный выбор в конкретных жизненных ситуациях</a:t>
          </a:r>
          <a:endParaRPr lang="ru-RU" sz="1400" dirty="0">
            <a:solidFill>
              <a:srgbClr val="FF0000"/>
            </a:solidFill>
          </a:endParaRPr>
        </a:p>
      </dgm:t>
    </dgm:pt>
    <dgm:pt modelId="{DAFAEFC3-9152-4B32-90C6-71154350439F}" type="parTrans" cxnId="{60BF5212-939D-4096-A95F-F62BFDF26261}">
      <dgm:prSet/>
      <dgm:spPr/>
      <dgm:t>
        <a:bodyPr/>
        <a:lstStyle/>
        <a:p>
          <a:endParaRPr lang="ru-RU"/>
        </a:p>
      </dgm:t>
    </dgm:pt>
    <dgm:pt modelId="{499A340C-661A-422F-AE16-4CA82326A249}" type="sibTrans" cxnId="{60BF5212-939D-4096-A95F-F62BFDF26261}">
      <dgm:prSet/>
      <dgm:spPr/>
      <dgm:t>
        <a:bodyPr/>
        <a:lstStyle/>
        <a:p>
          <a:endParaRPr lang="ru-RU"/>
        </a:p>
      </dgm:t>
    </dgm:pt>
    <dgm:pt modelId="{12AA5461-1DA5-413F-97D8-5A064F1CC3C5}">
      <dgm:prSet phldrT="[Текст]" custT="1"/>
      <dgm:spPr>
        <a:solidFill>
          <a:srgbClr val="FFFF00"/>
        </a:solidFill>
      </dgm:spPr>
      <dgm:t>
        <a:bodyPr/>
        <a:lstStyle/>
        <a:p>
          <a:r>
            <a:rPr lang="ru-RU" sz="1400" b="1" dirty="0" smtClean="0">
              <a:solidFill>
                <a:srgbClr val="FF0000"/>
              </a:solidFill>
            </a:rPr>
            <a:t>Я имею свою точку зрения и не боюсь выражать свои мысли</a:t>
          </a:r>
          <a:endParaRPr lang="ru-RU" sz="1400" b="1" dirty="0">
            <a:solidFill>
              <a:srgbClr val="FF0000"/>
            </a:solidFill>
          </a:endParaRPr>
        </a:p>
      </dgm:t>
    </dgm:pt>
    <dgm:pt modelId="{7A5BCDA2-A9EA-4FBB-B789-9CE678812F9D}" type="parTrans" cxnId="{DD394EAD-40FA-4966-B4CD-11687C72DA8D}">
      <dgm:prSet/>
      <dgm:spPr/>
      <dgm:t>
        <a:bodyPr/>
        <a:lstStyle/>
        <a:p>
          <a:endParaRPr lang="ru-RU"/>
        </a:p>
      </dgm:t>
    </dgm:pt>
    <dgm:pt modelId="{9A3E6ADE-B2E0-4589-B01B-8F5F30F4CF0C}" type="sibTrans" cxnId="{DD394EAD-40FA-4966-B4CD-11687C72DA8D}">
      <dgm:prSet/>
      <dgm:spPr/>
      <dgm:t>
        <a:bodyPr/>
        <a:lstStyle/>
        <a:p>
          <a:endParaRPr lang="ru-RU"/>
        </a:p>
      </dgm:t>
    </dgm:pt>
    <dgm:pt modelId="{F6F1182C-7197-42EA-BEDF-98A347113E0D}">
      <dgm:prSet phldrT="[Текст]" custT="1"/>
      <dgm:spPr>
        <a:solidFill>
          <a:srgbClr val="FFFF00"/>
        </a:solidFill>
      </dgm:spPr>
      <dgm:t>
        <a:bodyPr/>
        <a:lstStyle/>
        <a:p>
          <a:r>
            <a:rPr lang="ru-RU" sz="1400" b="1" dirty="0" smtClean="0">
              <a:solidFill>
                <a:srgbClr val="FF0000"/>
              </a:solidFill>
            </a:rPr>
            <a:t>Я умею противостоять любым формам насилия</a:t>
          </a:r>
          <a:endParaRPr lang="ru-RU" sz="1400" b="1" dirty="0">
            <a:solidFill>
              <a:srgbClr val="FF0000"/>
            </a:solidFill>
          </a:endParaRPr>
        </a:p>
      </dgm:t>
    </dgm:pt>
    <dgm:pt modelId="{C829D705-F1FF-42EA-8906-0B4E6D2BFAFE}" type="parTrans" cxnId="{4DF5650E-8CAA-433D-82F4-10C6D3814EA8}">
      <dgm:prSet/>
      <dgm:spPr/>
      <dgm:t>
        <a:bodyPr/>
        <a:lstStyle/>
        <a:p>
          <a:endParaRPr lang="ru-RU"/>
        </a:p>
      </dgm:t>
    </dgm:pt>
    <dgm:pt modelId="{DA72E3D7-CB02-4BC7-958D-3B7A4F89BF5F}" type="sibTrans" cxnId="{4DF5650E-8CAA-433D-82F4-10C6D3814EA8}">
      <dgm:prSet/>
      <dgm:spPr/>
      <dgm:t>
        <a:bodyPr/>
        <a:lstStyle/>
        <a:p>
          <a:endParaRPr lang="ru-RU"/>
        </a:p>
      </dgm:t>
    </dgm:pt>
    <dgm:pt modelId="{0AEB2A38-DEF1-4D2F-B594-954AB0EFC791}" type="pres">
      <dgm:prSet presAssocID="{40DF1617-F690-4A13-9AE6-E0CFBBF28D37}" presName="cycle" presStyleCnt="0">
        <dgm:presLayoutVars>
          <dgm:dir/>
          <dgm:resizeHandles val="exact"/>
        </dgm:presLayoutVars>
      </dgm:prSet>
      <dgm:spPr/>
    </dgm:pt>
    <dgm:pt modelId="{8933C224-428E-409B-AB92-A9245FBA512A}" type="pres">
      <dgm:prSet presAssocID="{572F98A2-2ABD-44DA-9E35-7293F32B3092}" presName="node" presStyleLbl="node1" presStyleIdx="0" presStyleCnt="4" custScaleX="112272" custScaleY="116249" custRadScaleRad="83935" custRadScaleInc="476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306B580-10EF-4EF1-A9B1-61C318D2622C}" type="pres">
      <dgm:prSet presAssocID="{572F98A2-2ABD-44DA-9E35-7293F32B3092}" presName="spNode" presStyleCnt="0"/>
      <dgm:spPr/>
    </dgm:pt>
    <dgm:pt modelId="{E879151A-DF93-40C6-80AC-7BB2766A59C7}" type="pres">
      <dgm:prSet presAssocID="{C92B48E1-4458-44AC-A9C5-8EE10FEE9B7C}" presName="sibTrans" presStyleLbl="sibTrans1D1" presStyleIdx="0" presStyleCnt="4"/>
      <dgm:spPr/>
    </dgm:pt>
    <dgm:pt modelId="{C3797876-92AD-49D4-9C0A-2BC4A045AF44}" type="pres">
      <dgm:prSet presAssocID="{56B90339-AF0A-44DB-B474-01C05A5F8E8C}" presName="node" presStyleLbl="node1" presStyleIdx="1" presStyleCnt="4" custScaleX="141721" custScaleY="129705" custRadScaleRad="171468" custRadScaleInc="-740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6DC074F-6F1E-4DE3-85B6-DDFC46280C69}" type="pres">
      <dgm:prSet presAssocID="{56B90339-AF0A-44DB-B474-01C05A5F8E8C}" presName="spNode" presStyleCnt="0"/>
      <dgm:spPr/>
    </dgm:pt>
    <dgm:pt modelId="{9E623CE8-B28E-454F-9618-9F651D930A99}" type="pres">
      <dgm:prSet presAssocID="{499A340C-661A-422F-AE16-4CA82326A249}" presName="sibTrans" presStyleLbl="sibTrans1D1" presStyleIdx="1" presStyleCnt="4"/>
      <dgm:spPr/>
    </dgm:pt>
    <dgm:pt modelId="{FFB892F4-63EF-4E95-AB6A-B8C69E34F66F}" type="pres">
      <dgm:prSet presAssocID="{12AA5461-1DA5-413F-97D8-5A064F1CC3C5}" presName="node" presStyleLbl="node1" presStyleIdx="2" presStyleCnt="4" custScaleX="145927" custScaleY="130302" custRadScaleRad="94804" custRadScaleInc="-2201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0D24F9E-93EE-4E8C-8182-968374972EE7}" type="pres">
      <dgm:prSet presAssocID="{12AA5461-1DA5-413F-97D8-5A064F1CC3C5}" presName="spNode" presStyleCnt="0"/>
      <dgm:spPr/>
    </dgm:pt>
    <dgm:pt modelId="{843ABA02-92AA-4356-A84A-28930457F963}" type="pres">
      <dgm:prSet presAssocID="{9A3E6ADE-B2E0-4589-B01B-8F5F30F4CF0C}" presName="sibTrans" presStyleLbl="sibTrans1D1" presStyleIdx="2" presStyleCnt="4"/>
      <dgm:spPr/>
    </dgm:pt>
    <dgm:pt modelId="{67D52142-9AC8-4607-B445-F255B7388F78}" type="pres">
      <dgm:prSet presAssocID="{F6F1182C-7197-42EA-BEDF-98A347113E0D}" presName="node" presStyleLbl="node1" presStyleIdx="3" presStyleCnt="4" custScaleX="141162" custScaleY="138747" custRadScaleRad="172086" custRadScaleInc="-581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77F0062-77FC-466D-B338-1384D69C0076}" type="pres">
      <dgm:prSet presAssocID="{F6F1182C-7197-42EA-BEDF-98A347113E0D}" presName="spNode" presStyleCnt="0"/>
      <dgm:spPr/>
    </dgm:pt>
    <dgm:pt modelId="{EB600A03-014B-4A84-9922-8BADBDE73834}" type="pres">
      <dgm:prSet presAssocID="{DA72E3D7-CB02-4BC7-958D-3B7A4F89BF5F}" presName="sibTrans" presStyleLbl="sibTrans1D1" presStyleIdx="3" presStyleCnt="4"/>
      <dgm:spPr/>
    </dgm:pt>
  </dgm:ptLst>
  <dgm:cxnLst>
    <dgm:cxn modelId="{94A02473-96A9-4F22-9B82-ADEA68CFD269}" type="presOf" srcId="{DA72E3D7-CB02-4BC7-958D-3B7A4F89BF5F}" destId="{EB600A03-014B-4A84-9922-8BADBDE73834}" srcOrd="0" destOrd="0" presId="urn:microsoft.com/office/officeart/2005/8/layout/cycle6"/>
    <dgm:cxn modelId="{4DF5650E-8CAA-433D-82F4-10C6D3814EA8}" srcId="{40DF1617-F690-4A13-9AE6-E0CFBBF28D37}" destId="{F6F1182C-7197-42EA-BEDF-98A347113E0D}" srcOrd="3" destOrd="0" parTransId="{C829D705-F1FF-42EA-8906-0B4E6D2BFAFE}" sibTransId="{DA72E3D7-CB02-4BC7-958D-3B7A4F89BF5F}"/>
    <dgm:cxn modelId="{288F81A9-1946-424E-B19A-455484710FD2}" type="presOf" srcId="{12AA5461-1DA5-413F-97D8-5A064F1CC3C5}" destId="{FFB892F4-63EF-4E95-AB6A-B8C69E34F66F}" srcOrd="0" destOrd="0" presId="urn:microsoft.com/office/officeart/2005/8/layout/cycle6"/>
    <dgm:cxn modelId="{8CCBD8C2-3013-4B97-A5D2-728AE8F9860F}" type="presOf" srcId="{F6F1182C-7197-42EA-BEDF-98A347113E0D}" destId="{67D52142-9AC8-4607-B445-F255B7388F78}" srcOrd="0" destOrd="0" presId="urn:microsoft.com/office/officeart/2005/8/layout/cycle6"/>
    <dgm:cxn modelId="{DD394EAD-40FA-4966-B4CD-11687C72DA8D}" srcId="{40DF1617-F690-4A13-9AE6-E0CFBBF28D37}" destId="{12AA5461-1DA5-413F-97D8-5A064F1CC3C5}" srcOrd="2" destOrd="0" parTransId="{7A5BCDA2-A9EA-4FBB-B789-9CE678812F9D}" sibTransId="{9A3E6ADE-B2E0-4589-B01B-8F5F30F4CF0C}"/>
    <dgm:cxn modelId="{F5543C8E-CCDB-441E-8D86-65C87CAC3DFC}" type="presOf" srcId="{40DF1617-F690-4A13-9AE6-E0CFBBF28D37}" destId="{0AEB2A38-DEF1-4D2F-B594-954AB0EFC791}" srcOrd="0" destOrd="0" presId="urn:microsoft.com/office/officeart/2005/8/layout/cycle6"/>
    <dgm:cxn modelId="{5D38623F-7A6E-4EF9-8073-F7155200D6D3}" type="presOf" srcId="{56B90339-AF0A-44DB-B474-01C05A5F8E8C}" destId="{C3797876-92AD-49D4-9C0A-2BC4A045AF44}" srcOrd="0" destOrd="0" presId="urn:microsoft.com/office/officeart/2005/8/layout/cycle6"/>
    <dgm:cxn modelId="{43349BAC-16B1-41CE-BA9B-FCA6975BF8C5}" srcId="{40DF1617-F690-4A13-9AE6-E0CFBBF28D37}" destId="{572F98A2-2ABD-44DA-9E35-7293F32B3092}" srcOrd="0" destOrd="0" parTransId="{3042C0C8-A678-4C6F-928A-0CE617B8912F}" sibTransId="{C92B48E1-4458-44AC-A9C5-8EE10FEE9B7C}"/>
    <dgm:cxn modelId="{8B55D917-F5DD-40E0-98D0-EDCE19926D80}" type="presOf" srcId="{499A340C-661A-422F-AE16-4CA82326A249}" destId="{9E623CE8-B28E-454F-9618-9F651D930A99}" srcOrd="0" destOrd="0" presId="urn:microsoft.com/office/officeart/2005/8/layout/cycle6"/>
    <dgm:cxn modelId="{4C4F6C25-B353-462D-86A3-0F4C2B075322}" type="presOf" srcId="{572F98A2-2ABD-44DA-9E35-7293F32B3092}" destId="{8933C224-428E-409B-AB92-A9245FBA512A}" srcOrd="0" destOrd="0" presId="urn:microsoft.com/office/officeart/2005/8/layout/cycle6"/>
    <dgm:cxn modelId="{AD40AC07-A675-4CE1-8ED8-1B4611520652}" type="presOf" srcId="{C92B48E1-4458-44AC-A9C5-8EE10FEE9B7C}" destId="{E879151A-DF93-40C6-80AC-7BB2766A59C7}" srcOrd="0" destOrd="0" presId="urn:microsoft.com/office/officeart/2005/8/layout/cycle6"/>
    <dgm:cxn modelId="{60BF5212-939D-4096-A95F-F62BFDF26261}" srcId="{40DF1617-F690-4A13-9AE6-E0CFBBF28D37}" destId="{56B90339-AF0A-44DB-B474-01C05A5F8E8C}" srcOrd="1" destOrd="0" parTransId="{DAFAEFC3-9152-4B32-90C6-71154350439F}" sibTransId="{499A340C-661A-422F-AE16-4CA82326A249}"/>
    <dgm:cxn modelId="{661FD677-302B-4605-BAD1-8C4C9A55DC6D}" type="presOf" srcId="{9A3E6ADE-B2E0-4589-B01B-8F5F30F4CF0C}" destId="{843ABA02-92AA-4356-A84A-28930457F963}" srcOrd="0" destOrd="0" presId="urn:microsoft.com/office/officeart/2005/8/layout/cycle6"/>
    <dgm:cxn modelId="{7442AAA9-3CD7-454C-8C20-FFB9BF3B2FD6}" type="presParOf" srcId="{0AEB2A38-DEF1-4D2F-B594-954AB0EFC791}" destId="{8933C224-428E-409B-AB92-A9245FBA512A}" srcOrd="0" destOrd="0" presId="urn:microsoft.com/office/officeart/2005/8/layout/cycle6"/>
    <dgm:cxn modelId="{32A6D6F1-B368-4490-B64B-2FA1CE4B9C7A}" type="presParOf" srcId="{0AEB2A38-DEF1-4D2F-B594-954AB0EFC791}" destId="{A306B580-10EF-4EF1-A9B1-61C318D2622C}" srcOrd="1" destOrd="0" presId="urn:microsoft.com/office/officeart/2005/8/layout/cycle6"/>
    <dgm:cxn modelId="{84231421-E547-43CD-BD44-97CF221D1BF6}" type="presParOf" srcId="{0AEB2A38-DEF1-4D2F-B594-954AB0EFC791}" destId="{E879151A-DF93-40C6-80AC-7BB2766A59C7}" srcOrd="2" destOrd="0" presId="urn:microsoft.com/office/officeart/2005/8/layout/cycle6"/>
    <dgm:cxn modelId="{BC16632C-A419-4B64-B01B-2D05CC54E88A}" type="presParOf" srcId="{0AEB2A38-DEF1-4D2F-B594-954AB0EFC791}" destId="{C3797876-92AD-49D4-9C0A-2BC4A045AF44}" srcOrd="3" destOrd="0" presId="urn:microsoft.com/office/officeart/2005/8/layout/cycle6"/>
    <dgm:cxn modelId="{6F333C80-9B03-46FD-AAF7-21A5AB4962B5}" type="presParOf" srcId="{0AEB2A38-DEF1-4D2F-B594-954AB0EFC791}" destId="{86DC074F-6F1E-4DE3-85B6-DDFC46280C69}" srcOrd="4" destOrd="0" presId="urn:microsoft.com/office/officeart/2005/8/layout/cycle6"/>
    <dgm:cxn modelId="{1E4FDC0C-E550-4365-B300-C01DE82CC6F4}" type="presParOf" srcId="{0AEB2A38-DEF1-4D2F-B594-954AB0EFC791}" destId="{9E623CE8-B28E-454F-9618-9F651D930A99}" srcOrd="5" destOrd="0" presId="urn:microsoft.com/office/officeart/2005/8/layout/cycle6"/>
    <dgm:cxn modelId="{C3F0347A-E563-43FD-A763-05E73DC31C89}" type="presParOf" srcId="{0AEB2A38-DEF1-4D2F-B594-954AB0EFC791}" destId="{FFB892F4-63EF-4E95-AB6A-B8C69E34F66F}" srcOrd="6" destOrd="0" presId="urn:microsoft.com/office/officeart/2005/8/layout/cycle6"/>
    <dgm:cxn modelId="{AF42DBC9-E739-426C-BDD2-3A4F84E9A498}" type="presParOf" srcId="{0AEB2A38-DEF1-4D2F-B594-954AB0EFC791}" destId="{00D24F9E-93EE-4E8C-8182-968374972EE7}" srcOrd="7" destOrd="0" presId="urn:microsoft.com/office/officeart/2005/8/layout/cycle6"/>
    <dgm:cxn modelId="{2B430E14-162D-426F-84CF-55A9EF7A40D7}" type="presParOf" srcId="{0AEB2A38-DEF1-4D2F-B594-954AB0EFC791}" destId="{843ABA02-92AA-4356-A84A-28930457F963}" srcOrd="8" destOrd="0" presId="urn:microsoft.com/office/officeart/2005/8/layout/cycle6"/>
    <dgm:cxn modelId="{2B1A9B95-3337-4FD7-8EC6-197DDA27CC30}" type="presParOf" srcId="{0AEB2A38-DEF1-4D2F-B594-954AB0EFC791}" destId="{67D52142-9AC8-4607-B445-F255B7388F78}" srcOrd="9" destOrd="0" presId="urn:microsoft.com/office/officeart/2005/8/layout/cycle6"/>
    <dgm:cxn modelId="{13CFF55E-80CE-4127-A1B5-6A6893960EDC}" type="presParOf" srcId="{0AEB2A38-DEF1-4D2F-B594-954AB0EFC791}" destId="{E77F0062-77FC-466D-B338-1384D69C0076}" srcOrd="10" destOrd="0" presId="urn:microsoft.com/office/officeart/2005/8/layout/cycle6"/>
    <dgm:cxn modelId="{10B462D7-6198-48B4-BD44-79F230DADD32}" type="presParOf" srcId="{0AEB2A38-DEF1-4D2F-B594-954AB0EFC791}" destId="{EB600A03-014B-4A84-9922-8BADBDE73834}" srcOrd="11" destOrd="0" presId="urn:microsoft.com/office/officeart/2005/8/layout/cycle6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8933C224-428E-409B-AB92-A9245FBA512A}">
      <dsp:nvSpPr>
        <dsp:cNvPr id="0" name=""/>
        <dsp:cNvSpPr/>
      </dsp:nvSpPr>
      <dsp:spPr>
        <a:xfrm>
          <a:off x="3384378" y="144018"/>
          <a:ext cx="1645989" cy="1107791"/>
        </a:xfrm>
        <a:prstGeom prst="roundRect">
          <a:avLst/>
        </a:prstGeom>
        <a:solidFill>
          <a:srgbClr val="DCFD13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rgbClr val="FF0000"/>
              </a:solidFill>
            </a:rPr>
            <a:t>Я учусь  с удовольствием, умею добывать знания</a:t>
          </a:r>
          <a:endParaRPr lang="ru-RU" sz="1400" b="1" kern="1200" dirty="0">
            <a:solidFill>
              <a:srgbClr val="FF0000"/>
            </a:solidFill>
          </a:endParaRPr>
        </a:p>
      </dsp:txBody>
      <dsp:txXfrm>
        <a:off x="3384378" y="144018"/>
        <a:ext cx="1645989" cy="1107791"/>
      </dsp:txXfrm>
    </dsp:sp>
    <dsp:sp modelId="{E879151A-DF93-40C6-80AC-7BB2766A59C7}">
      <dsp:nvSpPr>
        <dsp:cNvPr id="0" name=""/>
        <dsp:cNvSpPr/>
      </dsp:nvSpPr>
      <dsp:spPr>
        <a:xfrm>
          <a:off x="2910399" y="914588"/>
          <a:ext cx="3148258" cy="3148258"/>
        </a:xfrm>
        <a:custGeom>
          <a:avLst/>
          <a:gdLst/>
          <a:ahLst/>
          <a:cxnLst/>
          <a:rect l="0" t="0" r="0" b="0"/>
          <a:pathLst>
            <a:path>
              <a:moveTo>
                <a:pt x="2126603" y="100136"/>
              </a:moveTo>
              <a:arcTo wR="1574129" hR="1574129" stAng="17432803" swAng="1528405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3797876-92AD-49D4-9C0A-2BC4A045AF44}">
      <dsp:nvSpPr>
        <dsp:cNvPr id="0" name=""/>
        <dsp:cNvSpPr/>
      </dsp:nvSpPr>
      <dsp:spPr>
        <a:xfrm>
          <a:off x="4925693" y="1400738"/>
          <a:ext cx="1645696" cy="1236020"/>
        </a:xfrm>
        <a:prstGeom prst="roundRect">
          <a:avLst/>
        </a:prstGeom>
        <a:solidFill>
          <a:srgbClr val="FFFF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rgbClr val="FF0000"/>
              </a:solidFill>
            </a:rPr>
            <a:t>У меня есть цель и я знаю как её дости</a:t>
          </a:r>
          <a:r>
            <a:rPr lang="ru-RU" sz="1400" kern="1200" dirty="0" smtClean="0">
              <a:solidFill>
                <a:srgbClr val="FF0000"/>
              </a:solidFill>
            </a:rPr>
            <a:t>чь</a:t>
          </a:r>
          <a:endParaRPr lang="ru-RU" sz="1400" kern="1200" dirty="0">
            <a:solidFill>
              <a:srgbClr val="FF0000"/>
            </a:solidFill>
          </a:endParaRPr>
        </a:p>
      </dsp:txBody>
      <dsp:txXfrm>
        <a:off x="4925693" y="1400738"/>
        <a:ext cx="1645696" cy="1236020"/>
      </dsp:txXfrm>
    </dsp:sp>
    <dsp:sp modelId="{9E623CE8-B28E-454F-9618-9F651D930A99}">
      <dsp:nvSpPr>
        <dsp:cNvPr id="0" name=""/>
        <dsp:cNvSpPr/>
      </dsp:nvSpPr>
      <dsp:spPr>
        <a:xfrm>
          <a:off x="2714086" y="226865"/>
          <a:ext cx="3148258" cy="3148258"/>
        </a:xfrm>
        <a:custGeom>
          <a:avLst/>
          <a:gdLst/>
          <a:ahLst/>
          <a:cxnLst/>
          <a:rect l="0" t="0" r="0" b="0"/>
          <a:pathLst>
            <a:path>
              <a:moveTo>
                <a:pt x="2905506" y="2413962"/>
              </a:moveTo>
              <a:arcTo wR="1574129" hR="1574129" stAng="1934625" swAng="1032855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FB892F4-63EF-4E95-AB6A-B8C69E34F66F}">
      <dsp:nvSpPr>
        <dsp:cNvPr id="0" name=""/>
        <dsp:cNvSpPr/>
      </dsp:nvSpPr>
      <dsp:spPr>
        <a:xfrm>
          <a:off x="3168354" y="2895869"/>
          <a:ext cx="2139396" cy="1241709"/>
        </a:xfrm>
        <a:prstGeom prst="roundRect">
          <a:avLst/>
        </a:prstGeom>
        <a:solidFill>
          <a:srgbClr val="FFFF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rgbClr val="FF0000"/>
              </a:solidFill>
            </a:rPr>
            <a:t>Я умею управлять саморазвитием. 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rgbClr val="FF0000"/>
              </a:solidFill>
            </a:rPr>
            <a:t>Ценю время, организован</a:t>
          </a:r>
          <a:endParaRPr lang="ru-RU" sz="1400" b="1" kern="1200" dirty="0">
            <a:solidFill>
              <a:srgbClr val="FF0000"/>
            </a:solidFill>
          </a:endParaRPr>
        </a:p>
      </dsp:txBody>
      <dsp:txXfrm>
        <a:off x="3168354" y="2895869"/>
        <a:ext cx="2139396" cy="1241709"/>
      </dsp:txXfrm>
    </dsp:sp>
    <dsp:sp modelId="{843ABA02-92AA-4356-A84A-28930457F963}">
      <dsp:nvSpPr>
        <dsp:cNvPr id="0" name=""/>
        <dsp:cNvSpPr/>
      </dsp:nvSpPr>
      <dsp:spPr>
        <a:xfrm>
          <a:off x="2508907" y="275188"/>
          <a:ext cx="3148258" cy="3148258"/>
        </a:xfrm>
        <a:custGeom>
          <a:avLst/>
          <a:gdLst/>
          <a:ahLst/>
          <a:cxnLst/>
          <a:rect l="0" t="0" r="0" b="0"/>
          <a:pathLst>
            <a:path>
              <a:moveTo>
                <a:pt x="654427" y="2851639"/>
              </a:moveTo>
              <a:arcTo wR="1574129" hR="1574129" stAng="7545047" swAng="1330823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7D52142-9AC8-4607-B445-F255B7388F78}">
      <dsp:nvSpPr>
        <dsp:cNvPr id="0" name=""/>
        <dsp:cNvSpPr/>
      </dsp:nvSpPr>
      <dsp:spPr>
        <a:xfrm>
          <a:off x="1565513" y="1357655"/>
          <a:ext cx="2069538" cy="1322186"/>
        </a:xfrm>
        <a:prstGeom prst="roundRect">
          <a:avLst/>
        </a:prstGeom>
        <a:solidFill>
          <a:srgbClr val="FFFF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rgbClr val="FF0000"/>
              </a:solidFill>
            </a:rPr>
            <a:t>Я трудолюбив, развиваю свои способности, участвую в олимпиадах, проектах, конкурсах</a:t>
          </a:r>
          <a:endParaRPr lang="ru-RU" sz="1400" b="1" kern="1200" dirty="0">
            <a:solidFill>
              <a:srgbClr val="FF0000"/>
            </a:solidFill>
          </a:endParaRPr>
        </a:p>
      </dsp:txBody>
      <dsp:txXfrm>
        <a:off x="1565513" y="1357655"/>
        <a:ext cx="2069538" cy="1322186"/>
      </dsp:txXfrm>
    </dsp:sp>
    <dsp:sp modelId="{EB600A03-014B-4A84-9922-8BADBDE73834}">
      <dsp:nvSpPr>
        <dsp:cNvPr id="0" name=""/>
        <dsp:cNvSpPr/>
      </dsp:nvSpPr>
      <dsp:spPr>
        <a:xfrm>
          <a:off x="2299395" y="881794"/>
          <a:ext cx="3148258" cy="3148258"/>
        </a:xfrm>
        <a:custGeom>
          <a:avLst/>
          <a:gdLst/>
          <a:ahLst/>
          <a:cxnLst/>
          <a:rect l="0" t="0" r="0" b="0"/>
          <a:pathLst>
            <a:path>
              <a:moveTo>
                <a:pt x="451699" y="470483"/>
              </a:moveTo>
              <a:arcTo wR="1574129" hR="1574129" stAng="13470992" swAng="1626343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8933C224-428E-409B-AB92-A9245FBA512A}">
      <dsp:nvSpPr>
        <dsp:cNvPr id="0" name=""/>
        <dsp:cNvSpPr/>
      </dsp:nvSpPr>
      <dsp:spPr>
        <a:xfrm>
          <a:off x="3348418" y="133319"/>
          <a:ext cx="1512169" cy="1017727"/>
        </a:xfrm>
        <a:prstGeom prst="roundRect">
          <a:avLst/>
        </a:prstGeom>
        <a:solidFill>
          <a:srgbClr val="DCFD13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rgbClr val="FF0000"/>
              </a:solidFill>
            </a:rPr>
            <a:t>Я хороший ребенок, стараюсь не огорчать родителей</a:t>
          </a:r>
          <a:endParaRPr lang="ru-RU" sz="1400" b="1" kern="1200" dirty="0">
            <a:solidFill>
              <a:srgbClr val="FF0000"/>
            </a:solidFill>
          </a:endParaRPr>
        </a:p>
      </dsp:txBody>
      <dsp:txXfrm>
        <a:off x="3348418" y="133319"/>
        <a:ext cx="1512169" cy="1017727"/>
      </dsp:txXfrm>
    </dsp:sp>
    <dsp:sp modelId="{E879151A-DF93-40C6-80AC-7BB2766A59C7}">
      <dsp:nvSpPr>
        <dsp:cNvPr id="0" name=""/>
        <dsp:cNvSpPr/>
      </dsp:nvSpPr>
      <dsp:spPr>
        <a:xfrm>
          <a:off x="2965721" y="863412"/>
          <a:ext cx="3502925" cy="3502925"/>
        </a:xfrm>
        <a:custGeom>
          <a:avLst/>
          <a:gdLst/>
          <a:ahLst/>
          <a:cxnLst/>
          <a:rect l="0" t="0" r="0" b="0"/>
          <a:pathLst>
            <a:path>
              <a:moveTo>
                <a:pt x="1904703" y="6716"/>
              </a:moveTo>
              <a:arcTo wR="1751462" hR="1751462" stAng="16501164" swAng="1925544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3797876-92AD-49D4-9C0A-2BC4A045AF44}">
      <dsp:nvSpPr>
        <dsp:cNvPr id="0" name=""/>
        <dsp:cNvSpPr/>
      </dsp:nvSpPr>
      <dsp:spPr>
        <a:xfrm>
          <a:off x="5040563" y="1224132"/>
          <a:ext cx="1874439" cy="1206488"/>
        </a:xfrm>
        <a:prstGeom prst="roundRect">
          <a:avLst/>
        </a:prstGeom>
        <a:solidFill>
          <a:srgbClr val="FFFF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rgbClr val="FF0000"/>
              </a:solidFill>
            </a:rPr>
            <a:t>Я внимательный внук, уважаю пожилых людей, ценю их жизненный опыт</a:t>
          </a:r>
          <a:endParaRPr lang="ru-RU" sz="1400" kern="1200" dirty="0">
            <a:solidFill>
              <a:srgbClr val="FF0000"/>
            </a:solidFill>
          </a:endParaRPr>
        </a:p>
      </dsp:txBody>
      <dsp:txXfrm>
        <a:off x="5040563" y="1224132"/>
        <a:ext cx="1874439" cy="1206488"/>
      </dsp:txXfrm>
    </dsp:sp>
    <dsp:sp modelId="{9E623CE8-B28E-454F-9618-9F651D930A99}">
      <dsp:nvSpPr>
        <dsp:cNvPr id="0" name=""/>
        <dsp:cNvSpPr/>
      </dsp:nvSpPr>
      <dsp:spPr>
        <a:xfrm>
          <a:off x="2584886" y="53838"/>
          <a:ext cx="3502925" cy="3502925"/>
        </a:xfrm>
        <a:custGeom>
          <a:avLst/>
          <a:gdLst/>
          <a:ahLst/>
          <a:cxnLst/>
          <a:rect l="0" t="0" r="0" b="0"/>
          <a:pathLst>
            <a:path>
              <a:moveTo>
                <a:pt x="3386212" y="2380123"/>
              </a:moveTo>
              <a:arcTo wR="1751462" hR="1751462" stAng="1262088" swAng="689500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FB892F4-63EF-4E95-AB6A-B8C69E34F66F}">
      <dsp:nvSpPr>
        <dsp:cNvPr id="0" name=""/>
        <dsp:cNvSpPr/>
      </dsp:nvSpPr>
      <dsp:spPr>
        <a:xfrm>
          <a:off x="4485739" y="2750058"/>
          <a:ext cx="1778959" cy="1354941"/>
        </a:xfrm>
        <a:prstGeom prst="roundRect">
          <a:avLst/>
        </a:prstGeom>
        <a:solidFill>
          <a:srgbClr val="FFFF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rgbClr val="FF0000"/>
              </a:solidFill>
            </a:rPr>
            <a:t>Учусь строить отношения в семье на основе понимания и уважения друг к другу</a:t>
          </a:r>
          <a:endParaRPr lang="ru-RU" sz="1400" b="1" kern="1200" dirty="0">
            <a:solidFill>
              <a:srgbClr val="FF0000"/>
            </a:solidFill>
          </a:endParaRPr>
        </a:p>
      </dsp:txBody>
      <dsp:txXfrm>
        <a:off x="4485739" y="2750058"/>
        <a:ext cx="1778959" cy="1354941"/>
      </dsp:txXfrm>
    </dsp:sp>
    <dsp:sp modelId="{843ABA02-92AA-4356-A84A-28930457F963}">
      <dsp:nvSpPr>
        <dsp:cNvPr id="0" name=""/>
        <dsp:cNvSpPr/>
      </dsp:nvSpPr>
      <dsp:spPr>
        <a:xfrm>
          <a:off x="2254626" y="479410"/>
          <a:ext cx="3502925" cy="3502925"/>
        </a:xfrm>
        <a:custGeom>
          <a:avLst/>
          <a:gdLst/>
          <a:ahLst/>
          <a:cxnLst/>
          <a:rect l="0" t="0" r="0" b="0"/>
          <a:pathLst>
            <a:path>
              <a:moveTo>
                <a:pt x="2221898" y="3438563"/>
              </a:moveTo>
              <a:arcTo wR="1751462" hR="1751462" stAng="4465155" swAng="1865701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7D52142-9AC8-4607-B445-F255B7388F78}">
      <dsp:nvSpPr>
        <dsp:cNvPr id="0" name=""/>
        <dsp:cNvSpPr/>
      </dsp:nvSpPr>
      <dsp:spPr>
        <a:xfrm>
          <a:off x="1792008" y="2633548"/>
          <a:ext cx="1736384" cy="1447715"/>
        </a:xfrm>
        <a:prstGeom prst="roundRect">
          <a:avLst/>
        </a:prstGeom>
        <a:solidFill>
          <a:srgbClr val="FFFF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rgbClr val="FF0000"/>
              </a:solidFill>
            </a:rPr>
            <a:t>Я изучаю права и обязанности ребенка в семье, я против насилия в семье</a:t>
          </a:r>
          <a:endParaRPr lang="ru-RU" sz="1400" b="1" kern="1200" dirty="0">
            <a:solidFill>
              <a:srgbClr val="FF0000"/>
            </a:solidFill>
          </a:endParaRPr>
        </a:p>
      </dsp:txBody>
      <dsp:txXfrm>
        <a:off x="1792008" y="2633548"/>
        <a:ext cx="1736384" cy="1447715"/>
      </dsp:txXfrm>
    </dsp:sp>
    <dsp:sp modelId="{EB600A03-014B-4A84-9922-8BADBDE73834}">
      <dsp:nvSpPr>
        <dsp:cNvPr id="0" name=""/>
        <dsp:cNvSpPr/>
      </dsp:nvSpPr>
      <dsp:spPr>
        <a:xfrm>
          <a:off x="2263271" y="923553"/>
          <a:ext cx="3502925" cy="3502925"/>
        </a:xfrm>
        <a:custGeom>
          <a:avLst/>
          <a:gdLst/>
          <a:ahLst/>
          <a:cxnLst/>
          <a:rect l="0" t="0" r="0" b="0"/>
          <a:pathLst>
            <a:path>
              <a:moveTo>
                <a:pt x="552" y="1707453"/>
              </a:moveTo>
              <a:arcTo wR="1751462" hR="1751462" stAng="10886389" swAng="489310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1BC91A1-0001-4015-9015-62303673E4EB}">
      <dsp:nvSpPr>
        <dsp:cNvPr id="0" name=""/>
        <dsp:cNvSpPr/>
      </dsp:nvSpPr>
      <dsp:spPr>
        <a:xfrm>
          <a:off x="1349520" y="1165881"/>
          <a:ext cx="1901282" cy="1214691"/>
        </a:xfrm>
        <a:prstGeom prst="roundRect">
          <a:avLst/>
        </a:prstGeom>
        <a:solidFill>
          <a:srgbClr val="FFFF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rgbClr val="FF0000"/>
              </a:solidFill>
            </a:rPr>
            <a:t>Я – будущий семьянин. Я знаю свою родословную и ценю семейные традиции</a:t>
          </a:r>
          <a:endParaRPr lang="ru-RU" sz="1400" b="1" kern="1200" dirty="0">
            <a:solidFill>
              <a:srgbClr val="FF0000"/>
            </a:solidFill>
          </a:endParaRPr>
        </a:p>
      </dsp:txBody>
      <dsp:txXfrm>
        <a:off x="1349520" y="1165881"/>
        <a:ext cx="1901282" cy="1214691"/>
      </dsp:txXfrm>
    </dsp:sp>
    <dsp:sp modelId="{85A4BE2B-48A0-4A57-A003-51F6AB2A87AE}">
      <dsp:nvSpPr>
        <dsp:cNvPr id="0" name=""/>
        <dsp:cNvSpPr/>
      </dsp:nvSpPr>
      <dsp:spPr>
        <a:xfrm>
          <a:off x="1831335" y="818335"/>
          <a:ext cx="3502925" cy="3502925"/>
        </a:xfrm>
        <a:custGeom>
          <a:avLst/>
          <a:gdLst/>
          <a:ahLst/>
          <a:cxnLst/>
          <a:rect l="0" t="0" r="0" b="0"/>
          <a:pathLst>
            <a:path>
              <a:moveTo>
                <a:pt x="711307" y="342314"/>
              </a:moveTo>
              <a:arcTo wR="1751462" hR="1751462" stAng="14014039" swAng="1707309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8933C224-428E-409B-AB92-A9245FBA512A}">
      <dsp:nvSpPr>
        <dsp:cNvPr id="0" name=""/>
        <dsp:cNvSpPr/>
      </dsp:nvSpPr>
      <dsp:spPr>
        <a:xfrm>
          <a:off x="3129833" y="247186"/>
          <a:ext cx="1872109" cy="1017727"/>
        </a:xfrm>
        <a:prstGeom prst="roundRect">
          <a:avLst/>
        </a:prstGeom>
        <a:solidFill>
          <a:srgbClr val="DCFD13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rgbClr val="FF0000"/>
              </a:solidFill>
            </a:rPr>
            <a:t>Я учусь строить отношения с родственниками</a:t>
          </a:r>
          <a:endParaRPr lang="ru-RU" sz="1400" b="1" kern="1200" dirty="0">
            <a:solidFill>
              <a:srgbClr val="FF0000"/>
            </a:solidFill>
          </a:endParaRPr>
        </a:p>
      </dsp:txBody>
      <dsp:txXfrm>
        <a:off x="3129833" y="247186"/>
        <a:ext cx="1872109" cy="1017727"/>
      </dsp:txXfrm>
    </dsp:sp>
    <dsp:sp modelId="{E879151A-DF93-40C6-80AC-7BB2766A59C7}">
      <dsp:nvSpPr>
        <dsp:cNvPr id="0" name=""/>
        <dsp:cNvSpPr/>
      </dsp:nvSpPr>
      <dsp:spPr>
        <a:xfrm>
          <a:off x="3133387" y="1113246"/>
          <a:ext cx="3502925" cy="3502925"/>
        </a:xfrm>
        <a:custGeom>
          <a:avLst/>
          <a:gdLst/>
          <a:ahLst/>
          <a:cxnLst/>
          <a:rect l="0" t="0" r="0" b="0"/>
          <a:pathLst>
            <a:path>
              <a:moveTo>
                <a:pt x="1876272" y="4452"/>
              </a:moveTo>
              <a:arcTo wR="1751462" hR="1751462" stAng="16445182" swAng="1500391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3797876-92AD-49D4-9C0A-2BC4A045AF44}">
      <dsp:nvSpPr>
        <dsp:cNvPr id="0" name=""/>
        <dsp:cNvSpPr/>
      </dsp:nvSpPr>
      <dsp:spPr>
        <a:xfrm>
          <a:off x="5001948" y="1337999"/>
          <a:ext cx="1874439" cy="1206488"/>
        </a:xfrm>
        <a:prstGeom prst="roundRect">
          <a:avLst/>
        </a:prstGeom>
        <a:solidFill>
          <a:srgbClr val="FFFF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rgbClr val="FF0000"/>
              </a:solidFill>
            </a:rPr>
            <a:t>Я умею дружить, никогда не подведу друга</a:t>
          </a:r>
          <a:endParaRPr lang="ru-RU" sz="1400" kern="1200" dirty="0">
            <a:solidFill>
              <a:srgbClr val="FF0000"/>
            </a:solidFill>
          </a:endParaRPr>
        </a:p>
      </dsp:txBody>
      <dsp:txXfrm>
        <a:off x="5001948" y="1337999"/>
        <a:ext cx="1874439" cy="1206488"/>
      </dsp:txXfrm>
    </dsp:sp>
    <dsp:sp modelId="{9E623CE8-B28E-454F-9618-9F651D930A99}">
      <dsp:nvSpPr>
        <dsp:cNvPr id="0" name=""/>
        <dsp:cNvSpPr/>
      </dsp:nvSpPr>
      <dsp:spPr>
        <a:xfrm>
          <a:off x="3322500" y="2318922"/>
          <a:ext cx="3502925" cy="3502925"/>
        </a:xfrm>
        <a:custGeom>
          <a:avLst/>
          <a:gdLst/>
          <a:ahLst/>
          <a:cxnLst/>
          <a:rect l="0" t="0" r="0" b="0"/>
          <a:pathLst>
            <a:path>
              <a:moveTo>
                <a:pt x="2619048" y="229978"/>
              </a:moveTo>
              <a:arcTo wR="1751462" hR="1751462" stAng="17981568" swAng="1740953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FB892F4-63EF-4E95-AB6A-B8C69E34F66F}">
      <dsp:nvSpPr>
        <dsp:cNvPr id="0" name=""/>
        <dsp:cNvSpPr/>
      </dsp:nvSpPr>
      <dsp:spPr>
        <a:xfrm>
          <a:off x="5472616" y="3168351"/>
          <a:ext cx="1778959" cy="890101"/>
        </a:xfrm>
        <a:prstGeom prst="roundRect">
          <a:avLst/>
        </a:prstGeom>
        <a:solidFill>
          <a:srgbClr val="FFFF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rgbClr val="FF0000"/>
              </a:solidFill>
            </a:rPr>
            <a:t>Я умею хранить секреты</a:t>
          </a:r>
          <a:endParaRPr lang="ru-RU" sz="1400" b="1" kern="1200" dirty="0">
            <a:solidFill>
              <a:srgbClr val="FF0000"/>
            </a:solidFill>
          </a:endParaRPr>
        </a:p>
      </dsp:txBody>
      <dsp:txXfrm>
        <a:off x="5472616" y="3168351"/>
        <a:ext cx="1778959" cy="890101"/>
      </dsp:txXfrm>
    </dsp:sp>
    <dsp:sp modelId="{843ABA02-92AA-4356-A84A-28930457F963}">
      <dsp:nvSpPr>
        <dsp:cNvPr id="0" name=""/>
        <dsp:cNvSpPr/>
      </dsp:nvSpPr>
      <dsp:spPr>
        <a:xfrm>
          <a:off x="2012236" y="2040184"/>
          <a:ext cx="4018083" cy="4018083"/>
        </a:xfrm>
        <a:custGeom>
          <a:avLst/>
          <a:gdLst/>
          <a:ahLst/>
          <a:cxnLst/>
          <a:rect l="0" t="0" r="0" b="0"/>
          <a:pathLst>
            <a:path>
              <a:moveTo>
                <a:pt x="4017475" y="2058444"/>
              </a:moveTo>
              <a:arcTo wR="2009041" hR="2009041" stAng="84544" swAng="10662490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7D52142-9AC8-4607-B445-F255B7388F78}">
      <dsp:nvSpPr>
        <dsp:cNvPr id="0" name=""/>
        <dsp:cNvSpPr/>
      </dsp:nvSpPr>
      <dsp:spPr>
        <a:xfrm>
          <a:off x="720071" y="3168352"/>
          <a:ext cx="1947184" cy="871646"/>
        </a:xfrm>
        <a:prstGeom prst="roundRect">
          <a:avLst/>
        </a:prstGeom>
        <a:solidFill>
          <a:srgbClr val="FFFF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rgbClr val="FF0000"/>
              </a:solidFill>
            </a:rPr>
            <a:t>Я готов  помочь другу в трудной ситуации</a:t>
          </a:r>
          <a:endParaRPr lang="ru-RU" sz="1400" b="1" kern="1200" dirty="0">
            <a:solidFill>
              <a:srgbClr val="FF0000"/>
            </a:solidFill>
          </a:endParaRPr>
        </a:p>
      </dsp:txBody>
      <dsp:txXfrm>
        <a:off x="720071" y="3168352"/>
        <a:ext cx="1947184" cy="871646"/>
      </dsp:txXfrm>
    </dsp:sp>
    <dsp:sp modelId="{EB600A03-014B-4A84-9922-8BADBDE73834}">
      <dsp:nvSpPr>
        <dsp:cNvPr id="0" name=""/>
        <dsp:cNvSpPr/>
      </dsp:nvSpPr>
      <dsp:spPr>
        <a:xfrm>
          <a:off x="1306699" y="2190732"/>
          <a:ext cx="3502925" cy="3502925"/>
        </a:xfrm>
        <a:custGeom>
          <a:avLst/>
          <a:gdLst/>
          <a:ahLst/>
          <a:cxnLst/>
          <a:rect l="0" t="0" r="0" b="0"/>
          <a:pathLst>
            <a:path>
              <a:moveTo>
                <a:pt x="185015" y="967966"/>
              </a:moveTo>
              <a:arcTo wR="1751462" hR="1751462" stAng="12394382" swAng="2107884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1BC91A1-0001-4015-9015-62303673E4EB}">
      <dsp:nvSpPr>
        <dsp:cNvPr id="0" name=""/>
        <dsp:cNvSpPr/>
      </dsp:nvSpPr>
      <dsp:spPr>
        <a:xfrm>
          <a:off x="1388135" y="1379258"/>
          <a:ext cx="1746822" cy="1015670"/>
        </a:xfrm>
        <a:prstGeom prst="roundRect">
          <a:avLst/>
        </a:prstGeom>
        <a:solidFill>
          <a:srgbClr val="FFFF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rgbClr val="FF0000"/>
              </a:solidFill>
            </a:rPr>
            <a:t>Я внимателен к своим одноклассникам</a:t>
          </a:r>
          <a:endParaRPr lang="ru-RU" sz="1400" b="1" kern="1200" dirty="0">
            <a:solidFill>
              <a:srgbClr val="FF0000"/>
            </a:solidFill>
          </a:endParaRPr>
        </a:p>
      </dsp:txBody>
      <dsp:txXfrm>
        <a:off x="1388135" y="1379258"/>
        <a:ext cx="1746822" cy="1015670"/>
      </dsp:txXfrm>
    </dsp:sp>
    <dsp:sp modelId="{85A4BE2B-48A0-4A57-A003-51F6AB2A87AE}">
      <dsp:nvSpPr>
        <dsp:cNvPr id="0" name=""/>
        <dsp:cNvSpPr/>
      </dsp:nvSpPr>
      <dsp:spPr>
        <a:xfrm>
          <a:off x="1735646" y="1031853"/>
          <a:ext cx="3502925" cy="3502925"/>
        </a:xfrm>
        <a:custGeom>
          <a:avLst/>
          <a:gdLst/>
          <a:ahLst/>
          <a:cxnLst/>
          <a:rect l="0" t="0" r="0" b="0"/>
          <a:pathLst>
            <a:path>
              <a:moveTo>
                <a:pt x="710520" y="342895"/>
              </a:moveTo>
              <a:arcTo wR="1751462" hR="1751462" stAng="14012118" swAng="1466823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8933C224-428E-409B-AB92-A9245FBA512A}">
      <dsp:nvSpPr>
        <dsp:cNvPr id="0" name=""/>
        <dsp:cNvSpPr/>
      </dsp:nvSpPr>
      <dsp:spPr>
        <a:xfrm>
          <a:off x="3276369" y="144018"/>
          <a:ext cx="1645989" cy="1107791"/>
        </a:xfrm>
        <a:prstGeom prst="roundRect">
          <a:avLst/>
        </a:prstGeom>
        <a:solidFill>
          <a:srgbClr val="DCFD13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rgbClr val="FF0000"/>
              </a:solidFill>
            </a:rPr>
            <a:t>Я готов помогать людям по собственной воле, а не по принуждению</a:t>
          </a:r>
          <a:endParaRPr lang="ru-RU" sz="1400" b="1" kern="1200" dirty="0">
            <a:solidFill>
              <a:srgbClr val="FF0000"/>
            </a:solidFill>
          </a:endParaRPr>
        </a:p>
      </dsp:txBody>
      <dsp:txXfrm>
        <a:off x="3276369" y="144018"/>
        <a:ext cx="1645989" cy="1107791"/>
      </dsp:txXfrm>
    </dsp:sp>
    <dsp:sp modelId="{E879151A-DF93-40C6-80AC-7BB2766A59C7}">
      <dsp:nvSpPr>
        <dsp:cNvPr id="0" name=""/>
        <dsp:cNvSpPr/>
      </dsp:nvSpPr>
      <dsp:spPr>
        <a:xfrm>
          <a:off x="4011345" y="865766"/>
          <a:ext cx="3148258" cy="3148258"/>
        </a:xfrm>
        <a:custGeom>
          <a:avLst/>
          <a:gdLst/>
          <a:ahLst/>
          <a:cxnLst/>
          <a:rect l="0" t="0" r="0" b="0"/>
          <a:pathLst>
            <a:path>
              <a:moveTo>
                <a:pt x="927085" y="139132"/>
              </a:moveTo>
              <a:arcTo wR="1574129" hR="1574129" stAng="14743756" swAng="4021537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3797876-92AD-49D4-9C0A-2BC4A045AF44}">
      <dsp:nvSpPr>
        <dsp:cNvPr id="0" name=""/>
        <dsp:cNvSpPr/>
      </dsp:nvSpPr>
      <dsp:spPr>
        <a:xfrm>
          <a:off x="5724637" y="1296140"/>
          <a:ext cx="2077733" cy="1236020"/>
        </a:xfrm>
        <a:prstGeom prst="roundRect">
          <a:avLst/>
        </a:prstGeom>
        <a:solidFill>
          <a:srgbClr val="FFFF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rgbClr val="FF0000"/>
              </a:solidFill>
            </a:rPr>
            <a:t>У отзывчив к просьбам и нуждам других людей, могу научить делать то, что я делаю хорошо</a:t>
          </a:r>
          <a:endParaRPr lang="ru-RU" sz="1400" kern="1200" dirty="0">
            <a:solidFill>
              <a:srgbClr val="FF0000"/>
            </a:solidFill>
          </a:endParaRPr>
        </a:p>
      </dsp:txBody>
      <dsp:txXfrm>
        <a:off x="5724637" y="1296140"/>
        <a:ext cx="2077733" cy="1236020"/>
      </dsp:txXfrm>
    </dsp:sp>
    <dsp:sp modelId="{9E623CE8-B28E-454F-9618-9F651D930A99}">
      <dsp:nvSpPr>
        <dsp:cNvPr id="0" name=""/>
        <dsp:cNvSpPr/>
      </dsp:nvSpPr>
      <dsp:spPr>
        <a:xfrm>
          <a:off x="3982847" y="-106845"/>
          <a:ext cx="3148258" cy="3148258"/>
        </a:xfrm>
        <a:custGeom>
          <a:avLst/>
          <a:gdLst/>
          <a:ahLst/>
          <a:cxnLst/>
          <a:rect l="0" t="0" r="0" b="0"/>
          <a:pathLst>
            <a:path>
              <a:moveTo>
                <a:pt x="2722609" y="2650641"/>
              </a:moveTo>
              <a:arcTo wR="1574129" hR="1574129" stAng="2588844" swAng="3563519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FB892F4-63EF-4E95-AB6A-B8C69E34F66F}">
      <dsp:nvSpPr>
        <dsp:cNvPr id="0" name=""/>
        <dsp:cNvSpPr/>
      </dsp:nvSpPr>
      <dsp:spPr>
        <a:xfrm>
          <a:off x="3060345" y="2895869"/>
          <a:ext cx="2139396" cy="1241709"/>
        </a:xfrm>
        <a:prstGeom prst="roundRect">
          <a:avLst/>
        </a:prstGeom>
        <a:solidFill>
          <a:srgbClr val="FFFF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rgbClr val="FF0000"/>
              </a:solidFill>
            </a:rPr>
            <a:t>Я участник отряда «Милосердие»</a:t>
          </a:r>
          <a:endParaRPr lang="ru-RU" sz="1400" b="1" kern="1200" dirty="0">
            <a:solidFill>
              <a:srgbClr val="FF0000"/>
            </a:solidFill>
          </a:endParaRPr>
        </a:p>
      </dsp:txBody>
      <dsp:txXfrm>
        <a:off x="3060345" y="2895869"/>
        <a:ext cx="2139396" cy="1241709"/>
      </dsp:txXfrm>
    </dsp:sp>
    <dsp:sp modelId="{843ABA02-92AA-4356-A84A-28930457F963}">
      <dsp:nvSpPr>
        <dsp:cNvPr id="0" name=""/>
        <dsp:cNvSpPr/>
      </dsp:nvSpPr>
      <dsp:spPr>
        <a:xfrm>
          <a:off x="988278" y="62998"/>
          <a:ext cx="3148258" cy="3148258"/>
        </a:xfrm>
        <a:custGeom>
          <a:avLst/>
          <a:gdLst/>
          <a:ahLst/>
          <a:cxnLst/>
          <a:rect l="0" t="0" r="0" b="0"/>
          <a:pathLst>
            <a:path>
              <a:moveTo>
                <a:pt x="2056477" y="3072536"/>
              </a:moveTo>
              <a:arcTo wR="1574129" hR="1574129" stAng="4329377" swAng="3697083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7D52142-9AC8-4607-B445-F255B7388F78}">
      <dsp:nvSpPr>
        <dsp:cNvPr id="0" name=""/>
        <dsp:cNvSpPr/>
      </dsp:nvSpPr>
      <dsp:spPr>
        <a:xfrm>
          <a:off x="324034" y="1440162"/>
          <a:ext cx="2069538" cy="1322186"/>
        </a:xfrm>
        <a:prstGeom prst="roundRect">
          <a:avLst/>
        </a:prstGeom>
        <a:solidFill>
          <a:srgbClr val="FFFF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rgbClr val="FF0000"/>
              </a:solidFill>
            </a:rPr>
            <a:t>Я инициативен и самостоятелен. У меня развито чувство ответственности</a:t>
          </a:r>
          <a:endParaRPr lang="ru-RU" sz="1400" b="1" kern="1200" dirty="0">
            <a:solidFill>
              <a:srgbClr val="FF0000"/>
            </a:solidFill>
          </a:endParaRPr>
        </a:p>
      </dsp:txBody>
      <dsp:txXfrm>
        <a:off x="324034" y="1440162"/>
        <a:ext cx="2069538" cy="1322186"/>
      </dsp:txXfrm>
    </dsp:sp>
    <dsp:sp modelId="{EB600A03-014B-4A84-9922-8BADBDE73834}">
      <dsp:nvSpPr>
        <dsp:cNvPr id="0" name=""/>
        <dsp:cNvSpPr/>
      </dsp:nvSpPr>
      <dsp:spPr>
        <a:xfrm>
          <a:off x="1086902" y="834469"/>
          <a:ext cx="3148258" cy="3148258"/>
        </a:xfrm>
        <a:custGeom>
          <a:avLst/>
          <a:gdLst/>
          <a:ahLst/>
          <a:cxnLst/>
          <a:rect l="0" t="0" r="0" b="0"/>
          <a:pathLst>
            <a:path>
              <a:moveTo>
                <a:pt x="345044" y="590648"/>
              </a:moveTo>
              <a:arcTo wR="1574129" hR="1574129" stAng="13119951" swAng="4418829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8933C224-428E-409B-AB92-A9245FBA512A}">
      <dsp:nvSpPr>
        <dsp:cNvPr id="0" name=""/>
        <dsp:cNvSpPr/>
      </dsp:nvSpPr>
      <dsp:spPr>
        <a:xfrm>
          <a:off x="3276369" y="144018"/>
          <a:ext cx="1645989" cy="1107791"/>
        </a:xfrm>
        <a:prstGeom prst="roundRect">
          <a:avLst/>
        </a:prstGeom>
        <a:solidFill>
          <a:srgbClr val="DCFD13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rgbClr val="FF0000"/>
              </a:solidFill>
            </a:rPr>
            <a:t>Я люблю свою малую родину, уважаю земляков</a:t>
          </a:r>
          <a:endParaRPr lang="ru-RU" sz="1400" b="1" kern="1200" dirty="0">
            <a:solidFill>
              <a:srgbClr val="FF0000"/>
            </a:solidFill>
          </a:endParaRPr>
        </a:p>
      </dsp:txBody>
      <dsp:txXfrm>
        <a:off x="3276369" y="144018"/>
        <a:ext cx="1645989" cy="1107791"/>
      </dsp:txXfrm>
    </dsp:sp>
    <dsp:sp modelId="{E879151A-DF93-40C6-80AC-7BB2766A59C7}">
      <dsp:nvSpPr>
        <dsp:cNvPr id="0" name=""/>
        <dsp:cNvSpPr/>
      </dsp:nvSpPr>
      <dsp:spPr>
        <a:xfrm>
          <a:off x="4011345" y="865766"/>
          <a:ext cx="3148258" cy="3148258"/>
        </a:xfrm>
        <a:custGeom>
          <a:avLst/>
          <a:gdLst/>
          <a:ahLst/>
          <a:cxnLst/>
          <a:rect l="0" t="0" r="0" b="0"/>
          <a:pathLst>
            <a:path>
              <a:moveTo>
                <a:pt x="927085" y="139132"/>
              </a:moveTo>
              <a:arcTo wR="1574129" hR="1574129" stAng="14743756" swAng="4021537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3797876-92AD-49D4-9C0A-2BC4A045AF44}">
      <dsp:nvSpPr>
        <dsp:cNvPr id="0" name=""/>
        <dsp:cNvSpPr/>
      </dsp:nvSpPr>
      <dsp:spPr>
        <a:xfrm>
          <a:off x="5724637" y="1296140"/>
          <a:ext cx="2077733" cy="1236020"/>
        </a:xfrm>
        <a:prstGeom prst="roundRect">
          <a:avLst/>
        </a:prstGeom>
        <a:solidFill>
          <a:srgbClr val="FFFF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rgbClr val="FF0000"/>
              </a:solidFill>
            </a:rPr>
            <a:t>Я участник местных праздников и акций</a:t>
          </a:r>
          <a:endParaRPr lang="ru-RU" sz="1400" kern="1200" dirty="0">
            <a:solidFill>
              <a:srgbClr val="FF0000"/>
            </a:solidFill>
          </a:endParaRPr>
        </a:p>
      </dsp:txBody>
      <dsp:txXfrm>
        <a:off x="5724637" y="1296140"/>
        <a:ext cx="2077733" cy="1236020"/>
      </dsp:txXfrm>
    </dsp:sp>
    <dsp:sp modelId="{9E623CE8-B28E-454F-9618-9F651D930A99}">
      <dsp:nvSpPr>
        <dsp:cNvPr id="0" name=""/>
        <dsp:cNvSpPr/>
      </dsp:nvSpPr>
      <dsp:spPr>
        <a:xfrm>
          <a:off x="3982847" y="-106845"/>
          <a:ext cx="3148258" cy="3148258"/>
        </a:xfrm>
        <a:custGeom>
          <a:avLst/>
          <a:gdLst/>
          <a:ahLst/>
          <a:cxnLst/>
          <a:rect l="0" t="0" r="0" b="0"/>
          <a:pathLst>
            <a:path>
              <a:moveTo>
                <a:pt x="2722609" y="2650641"/>
              </a:moveTo>
              <a:arcTo wR="1574129" hR="1574129" stAng="2588844" swAng="3563519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FB892F4-63EF-4E95-AB6A-B8C69E34F66F}">
      <dsp:nvSpPr>
        <dsp:cNvPr id="0" name=""/>
        <dsp:cNvSpPr/>
      </dsp:nvSpPr>
      <dsp:spPr>
        <a:xfrm>
          <a:off x="3060345" y="2895869"/>
          <a:ext cx="2139396" cy="1241709"/>
        </a:xfrm>
        <a:prstGeom prst="roundRect">
          <a:avLst/>
        </a:prstGeom>
        <a:solidFill>
          <a:srgbClr val="FFFF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rgbClr val="FF0000"/>
              </a:solidFill>
            </a:rPr>
            <a:t>Я участвую в благоустройстве села</a:t>
          </a:r>
          <a:endParaRPr lang="ru-RU" sz="1400" b="1" kern="1200" dirty="0">
            <a:solidFill>
              <a:srgbClr val="FF0000"/>
            </a:solidFill>
          </a:endParaRPr>
        </a:p>
      </dsp:txBody>
      <dsp:txXfrm>
        <a:off x="3060345" y="2895869"/>
        <a:ext cx="2139396" cy="1241709"/>
      </dsp:txXfrm>
    </dsp:sp>
    <dsp:sp modelId="{843ABA02-92AA-4356-A84A-28930457F963}">
      <dsp:nvSpPr>
        <dsp:cNvPr id="0" name=""/>
        <dsp:cNvSpPr/>
      </dsp:nvSpPr>
      <dsp:spPr>
        <a:xfrm>
          <a:off x="988278" y="62998"/>
          <a:ext cx="3148258" cy="3148258"/>
        </a:xfrm>
        <a:custGeom>
          <a:avLst/>
          <a:gdLst/>
          <a:ahLst/>
          <a:cxnLst/>
          <a:rect l="0" t="0" r="0" b="0"/>
          <a:pathLst>
            <a:path>
              <a:moveTo>
                <a:pt x="2056477" y="3072536"/>
              </a:moveTo>
              <a:arcTo wR="1574129" hR="1574129" stAng="4329377" swAng="3697083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7D52142-9AC8-4607-B445-F255B7388F78}">
      <dsp:nvSpPr>
        <dsp:cNvPr id="0" name=""/>
        <dsp:cNvSpPr/>
      </dsp:nvSpPr>
      <dsp:spPr>
        <a:xfrm>
          <a:off x="324034" y="1440162"/>
          <a:ext cx="2069538" cy="1322186"/>
        </a:xfrm>
        <a:prstGeom prst="roundRect">
          <a:avLst/>
        </a:prstGeom>
        <a:solidFill>
          <a:srgbClr val="FFFF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rgbClr val="FF0000"/>
              </a:solidFill>
            </a:rPr>
            <a:t>Я берегу природу родного края</a:t>
          </a:r>
          <a:endParaRPr lang="ru-RU" sz="1400" b="1" kern="1200" dirty="0">
            <a:solidFill>
              <a:srgbClr val="FF0000"/>
            </a:solidFill>
          </a:endParaRPr>
        </a:p>
      </dsp:txBody>
      <dsp:txXfrm>
        <a:off x="324034" y="1440162"/>
        <a:ext cx="2069538" cy="1322186"/>
      </dsp:txXfrm>
    </dsp:sp>
    <dsp:sp modelId="{EB600A03-014B-4A84-9922-8BADBDE73834}">
      <dsp:nvSpPr>
        <dsp:cNvPr id="0" name=""/>
        <dsp:cNvSpPr/>
      </dsp:nvSpPr>
      <dsp:spPr>
        <a:xfrm>
          <a:off x="1086902" y="834469"/>
          <a:ext cx="3148258" cy="3148258"/>
        </a:xfrm>
        <a:custGeom>
          <a:avLst/>
          <a:gdLst/>
          <a:ahLst/>
          <a:cxnLst/>
          <a:rect l="0" t="0" r="0" b="0"/>
          <a:pathLst>
            <a:path>
              <a:moveTo>
                <a:pt x="345044" y="590648"/>
              </a:moveTo>
              <a:arcTo wR="1574129" hR="1574129" stAng="13119951" swAng="4418829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6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8933C224-428E-409B-AB92-A9245FBA512A}">
      <dsp:nvSpPr>
        <dsp:cNvPr id="0" name=""/>
        <dsp:cNvSpPr/>
      </dsp:nvSpPr>
      <dsp:spPr>
        <a:xfrm>
          <a:off x="3276369" y="144018"/>
          <a:ext cx="1645989" cy="1107791"/>
        </a:xfrm>
        <a:prstGeom prst="roundRect">
          <a:avLst/>
        </a:prstGeom>
        <a:solidFill>
          <a:srgbClr val="DCFD13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rgbClr val="FF0000"/>
              </a:solidFill>
            </a:rPr>
            <a:t>Я развиваю в себе лидерские качества и стремлюсь применять их в реальной жизни</a:t>
          </a:r>
          <a:endParaRPr lang="ru-RU" sz="1400" b="1" kern="1200" dirty="0">
            <a:solidFill>
              <a:srgbClr val="FF0000"/>
            </a:solidFill>
          </a:endParaRPr>
        </a:p>
      </dsp:txBody>
      <dsp:txXfrm>
        <a:off x="3276369" y="144018"/>
        <a:ext cx="1645989" cy="1107791"/>
      </dsp:txXfrm>
    </dsp:sp>
    <dsp:sp modelId="{E879151A-DF93-40C6-80AC-7BB2766A59C7}">
      <dsp:nvSpPr>
        <dsp:cNvPr id="0" name=""/>
        <dsp:cNvSpPr/>
      </dsp:nvSpPr>
      <dsp:spPr>
        <a:xfrm>
          <a:off x="4011345" y="865766"/>
          <a:ext cx="3148258" cy="3148258"/>
        </a:xfrm>
        <a:custGeom>
          <a:avLst/>
          <a:gdLst/>
          <a:ahLst/>
          <a:cxnLst/>
          <a:rect l="0" t="0" r="0" b="0"/>
          <a:pathLst>
            <a:path>
              <a:moveTo>
                <a:pt x="927085" y="139132"/>
              </a:moveTo>
              <a:arcTo wR="1574129" hR="1574129" stAng="14743756" swAng="4021537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3797876-92AD-49D4-9C0A-2BC4A045AF44}">
      <dsp:nvSpPr>
        <dsp:cNvPr id="0" name=""/>
        <dsp:cNvSpPr/>
      </dsp:nvSpPr>
      <dsp:spPr>
        <a:xfrm>
          <a:off x="5724637" y="1296140"/>
          <a:ext cx="2077733" cy="1236020"/>
        </a:xfrm>
        <a:prstGeom prst="roundRect">
          <a:avLst/>
        </a:prstGeom>
        <a:solidFill>
          <a:srgbClr val="FFFF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rgbClr val="FF0000"/>
              </a:solidFill>
            </a:rPr>
            <a:t>Я формирую характер</a:t>
          </a:r>
          <a:endParaRPr lang="ru-RU" sz="1400" kern="1200" dirty="0">
            <a:solidFill>
              <a:srgbClr val="FF0000"/>
            </a:solidFill>
          </a:endParaRPr>
        </a:p>
      </dsp:txBody>
      <dsp:txXfrm>
        <a:off x="5724637" y="1296140"/>
        <a:ext cx="2077733" cy="1236020"/>
      </dsp:txXfrm>
    </dsp:sp>
    <dsp:sp modelId="{9E623CE8-B28E-454F-9618-9F651D930A99}">
      <dsp:nvSpPr>
        <dsp:cNvPr id="0" name=""/>
        <dsp:cNvSpPr/>
      </dsp:nvSpPr>
      <dsp:spPr>
        <a:xfrm>
          <a:off x="4097641" y="-219653"/>
          <a:ext cx="3148258" cy="3148258"/>
        </a:xfrm>
        <a:custGeom>
          <a:avLst/>
          <a:gdLst/>
          <a:ahLst/>
          <a:cxnLst/>
          <a:rect l="0" t="0" r="0" b="0"/>
          <a:pathLst>
            <a:path>
              <a:moveTo>
                <a:pt x="2607544" y="2761537"/>
              </a:moveTo>
              <a:arcTo wR="1574129" hR="1574129" stAng="2937994" swAng="3283451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FB892F4-63EF-4E95-AB6A-B8C69E34F66F}">
      <dsp:nvSpPr>
        <dsp:cNvPr id="0" name=""/>
        <dsp:cNvSpPr/>
      </dsp:nvSpPr>
      <dsp:spPr>
        <a:xfrm>
          <a:off x="3168354" y="2880326"/>
          <a:ext cx="2139396" cy="1241709"/>
        </a:xfrm>
        <a:prstGeom prst="roundRect">
          <a:avLst/>
        </a:prstGeom>
        <a:solidFill>
          <a:srgbClr val="FFFF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rgbClr val="FF0000"/>
              </a:solidFill>
            </a:rPr>
            <a:t>Я умею вести диалог, дебаты, дискуссии</a:t>
          </a:r>
          <a:endParaRPr lang="ru-RU" sz="1400" b="1" kern="1200" dirty="0">
            <a:solidFill>
              <a:srgbClr val="FF0000"/>
            </a:solidFill>
          </a:endParaRPr>
        </a:p>
      </dsp:txBody>
      <dsp:txXfrm>
        <a:off x="3168354" y="2880326"/>
        <a:ext cx="2139396" cy="1241709"/>
      </dsp:txXfrm>
    </dsp:sp>
    <dsp:sp modelId="{843ABA02-92AA-4356-A84A-28930457F963}">
      <dsp:nvSpPr>
        <dsp:cNvPr id="0" name=""/>
        <dsp:cNvSpPr/>
      </dsp:nvSpPr>
      <dsp:spPr>
        <a:xfrm>
          <a:off x="1072014" y="151514"/>
          <a:ext cx="3148258" cy="3148258"/>
        </a:xfrm>
        <a:custGeom>
          <a:avLst/>
          <a:gdLst/>
          <a:ahLst/>
          <a:cxnLst/>
          <a:rect l="0" t="0" r="0" b="0"/>
          <a:pathLst>
            <a:path>
              <a:moveTo>
                <a:pt x="2079659" y="3064875"/>
              </a:moveTo>
              <a:arcTo wR="1574129" hR="1574129" stAng="4276054" swAng="4013868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7D52142-9AC8-4607-B445-F255B7388F78}">
      <dsp:nvSpPr>
        <dsp:cNvPr id="0" name=""/>
        <dsp:cNvSpPr/>
      </dsp:nvSpPr>
      <dsp:spPr>
        <a:xfrm>
          <a:off x="324034" y="1440162"/>
          <a:ext cx="2069538" cy="1322186"/>
        </a:xfrm>
        <a:prstGeom prst="roundRect">
          <a:avLst/>
        </a:prstGeom>
        <a:solidFill>
          <a:srgbClr val="FFFF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rgbClr val="FF0000"/>
              </a:solidFill>
            </a:rPr>
            <a:t>Я могу вдохновить и организовать на полезное дело.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rgbClr val="FF0000"/>
              </a:solidFill>
            </a:rPr>
            <a:t>Я активный участник социальных проектов</a:t>
          </a:r>
          <a:endParaRPr lang="ru-RU" sz="1400" b="1" kern="1200" dirty="0">
            <a:solidFill>
              <a:srgbClr val="FF0000"/>
            </a:solidFill>
          </a:endParaRPr>
        </a:p>
      </dsp:txBody>
      <dsp:txXfrm>
        <a:off x="324034" y="1440162"/>
        <a:ext cx="2069538" cy="1322186"/>
      </dsp:txXfrm>
    </dsp:sp>
    <dsp:sp modelId="{EB600A03-014B-4A84-9922-8BADBDE73834}">
      <dsp:nvSpPr>
        <dsp:cNvPr id="0" name=""/>
        <dsp:cNvSpPr/>
      </dsp:nvSpPr>
      <dsp:spPr>
        <a:xfrm>
          <a:off x="1086902" y="834469"/>
          <a:ext cx="3148258" cy="3148258"/>
        </a:xfrm>
        <a:custGeom>
          <a:avLst/>
          <a:gdLst/>
          <a:ahLst/>
          <a:cxnLst/>
          <a:rect l="0" t="0" r="0" b="0"/>
          <a:pathLst>
            <a:path>
              <a:moveTo>
                <a:pt x="345044" y="590648"/>
              </a:moveTo>
              <a:arcTo wR="1574129" hR="1574129" stAng="13119951" swAng="4418829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7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8933C224-428E-409B-AB92-A9245FBA512A}">
      <dsp:nvSpPr>
        <dsp:cNvPr id="0" name=""/>
        <dsp:cNvSpPr/>
      </dsp:nvSpPr>
      <dsp:spPr>
        <a:xfrm>
          <a:off x="3276369" y="144018"/>
          <a:ext cx="1645989" cy="1107791"/>
        </a:xfrm>
        <a:prstGeom prst="roundRect">
          <a:avLst/>
        </a:prstGeom>
        <a:solidFill>
          <a:srgbClr val="DCFD13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rgbClr val="FF0000"/>
              </a:solidFill>
            </a:rPr>
            <a:t>Я человек с активной жизненной позицией</a:t>
          </a:r>
          <a:endParaRPr lang="ru-RU" sz="1400" b="1" kern="1200" dirty="0">
            <a:solidFill>
              <a:srgbClr val="FF0000"/>
            </a:solidFill>
          </a:endParaRPr>
        </a:p>
      </dsp:txBody>
      <dsp:txXfrm>
        <a:off x="3276369" y="144018"/>
        <a:ext cx="1645989" cy="1107791"/>
      </dsp:txXfrm>
    </dsp:sp>
    <dsp:sp modelId="{E879151A-DF93-40C6-80AC-7BB2766A59C7}">
      <dsp:nvSpPr>
        <dsp:cNvPr id="0" name=""/>
        <dsp:cNvSpPr/>
      </dsp:nvSpPr>
      <dsp:spPr>
        <a:xfrm>
          <a:off x="4011345" y="865766"/>
          <a:ext cx="3148258" cy="3148258"/>
        </a:xfrm>
        <a:custGeom>
          <a:avLst/>
          <a:gdLst/>
          <a:ahLst/>
          <a:cxnLst/>
          <a:rect l="0" t="0" r="0" b="0"/>
          <a:pathLst>
            <a:path>
              <a:moveTo>
                <a:pt x="927085" y="139132"/>
              </a:moveTo>
              <a:arcTo wR="1574129" hR="1574129" stAng="14743756" swAng="4021537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3797876-92AD-49D4-9C0A-2BC4A045AF44}">
      <dsp:nvSpPr>
        <dsp:cNvPr id="0" name=""/>
        <dsp:cNvSpPr/>
      </dsp:nvSpPr>
      <dsp:spPr>
        <a:xfrm>
          <a:off x="5724637" y="1296140"/>
          <a:ext cx="2077733" cy="1236020"/>
        </a:xfrm>
        <a:prstGeom prst="roundRect">
          <a:avLst/>
        </a:prstGeom>
        <a:solidFill>
          <a:srgbClr val="FFFF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rgbClr val="FF0000"/>
              </a:solidFill>
            </a:rPr>
            <a:t>Я с уважением отношусь к национальным символам </a:t>
          </a:r>
          <a:endParaRPr lang="ru-RU" sz="1400" kern="1200" dirty="0">
            <a:solidFill>
              <a:srgbClr val="FF0000"/>
            </a:solidFill>
          </a:endParaRPr>
        </a:p>
      </dsp:txBody>
      <dsp:txXfrm>
        <a:off x="5724637" y="1296140"/>
        <a:ext cx="2077733" cy="1236020"/>
      </dsp:txXfrm>
    </dsp:sp>
    <dsp:sp modelId="{9E623CE8-B28E-454F-9618-9F651D930A99}">
      <dsp:nvSpPr>
        <dsp:cNvPr id="0" name=""/>
        <dsp:cNvSpPr/>
      </dsp:nvSpPr>
      <dsp:spPr>
        <a:xfrm>
          <a:off x="3982847" y="-106845"/>
          <a:ext cx="3148258" cy="3148258"/>
        </a:xfrm>
        <a:custGeom>
          <a:avLst/>
          <a:gdLst/>
          <a:ahLst/>
          <a:cxnLst/>
          <a:rect l="0" t="0" r="0" b="0"/>
          <a:pathLst>
            <a:path>
              <a:moveTo>
                <a:pt x="2722609" y="2650641"/>
              </a:moveTo>
              <a:arcTo wR="1574129" hR="1574129" stAng="2588844" swAng="3563519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FB892F4-63EF-4E95-AB6A-B8C69E34F66F}">
      <dsp:nvSpPr>
        <dsp:cNvPr id="0" name=""/>
        <dsp:cNvSpPr/>
      </dsp:nvSpPr>
      <dsp:spPr>
        <a:xfrm>
          <a:off x="3060345" y="2895869"/>
          <a:ext cx="2139396" cy="1241709"/>
        </a:xfrm>
        <a:prstGeom prst="roundRect">
          <a:avLst/>
        </a:prstGeom>
        <a:solidFill>
          <a:srgbClr val="FFFF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rgbClr val="FF0000"/>
              </a:solidFill>
            </a:rPr>
            <a:t>Я знаю историю своей страны»</a:t>
          </a:r>
          <a:endParaRPr lang="ru-RU" sz="1400" b="1" kern="1200" dirty="0">
            <a:solidFill>
              <a:srgbClr val="FF0000"/>
            </a:solidFill>
          </a:endParaRPr>
        </a:p>
      </dsp:txBody>
      <dsp:txXfrm>
        <a:off x="3060345" y="2895869"/>
        <a:ext cx="2139396" cy="1241709"/>
      </dsp:txXfrm>
    </dsp:sp>
    <dsp:sp modelId="{843ABA02-92AA-4356-A84A-28930457F963}">
      <dsp:nvSpPr>
        <dsp:cNvPr id="0" name=""/>
        <dsp:cNvSpPr/>
      </dsp:nvSpPr>
      <dsp:spPr>
        <a:xfrm>
          <a:off x="988278" y="62998"/>
          <a:ext cx="3148258" cy="3148258"/>
        </a:xfrm>
        <a:custGeom>
          <a:avLst/>
          <a:gdLst/>
          <a:ahLst/>
          <a:cxnLst/>
          <a:rect l="0" t="0" r="0" b="0"/>
          <a:pathLst>
            <a:path>
              <a:moveTo>
                <a:pt x="2056477" y="3072536"/>
              </a:moveTo>
              <a:arcTo wR="1574129" hR="1574129" stAng="4329377" swAng="3697083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7D52142-9AC8-4607-B445-F255B7388F78}">
      <dsp:nvSpPr>
        <dsp:cNvPr id="0" name=""/>
        <dsp:cNvSpPr/>
      </dsp:nvSpPr>
      <dsp:spPr>
        <a:xfrm>
          <a:off x="324034" y="1440162"/>
          <a:ext cx="2069538" cy="1322186"/>
        </a:xfrm>
        <a:prstGeom prst="roundRect">
          <a:avLst/>
        </a:prstGeom>
        <a:solidFill>
          <a:srgbClr val="FFFF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rgbClr val="FF0000"/>
              </a:solidFill>
            </a:rPr>
            <a:t>Мне небезразличны актуальные проблемы страны</a:t>
          </a:r>
          <a:endParaRPr lang="ru-RU" sz="1400" b="1" kern="1200" dirty="0">
            <a:solidFill>
              <a:srgbClr val="FF0000"/>
            </a:solidFill>
          </a:endParaRPr>
        </a:p>
      </dsp:txBody>
      <dsp:txXfrm>
        <a:off x="324034" y="1440162"/>
        <a:ext cx="2069538" cy="1322186"/>
      </dsp:txXfrm>
    </dsp:sp>
    <dsp:sp modelId="{EB600A03-014B-4A84-9922-8BADBDE73834}">
      <dsp:nvSpPr>
        <dsp:cNvPr id="0" name=""/>
        <dsp:cNvSpPr/>
      </dsp:nvSpPr>
      <dsp:spPr>
        <a:xfrm>
          <a:off x="1086902" y="834469"/>
          <a:ext cx="3148258" cy="3148258"/>
        </a:xfrm>
        <a:custGeom>
          <a:avLst/>
          <a:gdLst/>
          <a:ahLst/>
          <a:cxnLst/>
          <a:rect l="0" t="0" r="0" b="0"/>
          <a:pathLst>
            <a:path>
              <a:moveTo>
                <a:pt x="345044" y="590648"/>
              </a:moveTo>
              <a:arcTo wR="1574129" hR="1574129" stAng="13119951" swAng="4418829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8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8933C224-428E-409B-AB92-A9245FBA512A}">
      <dsp:nvSpPr>
        <dsp:cNvPr id="0" name=""/>
        <dsp:cNvSpPr/>
      </dsp:nvSpPr>
      <dsp:spPr>
        <a:xfrm>
          <a:off x="3276369" y="144018"/>
          <a:ext cx="1645989" cy="1107791"/>
        </a:xfrm>
        <a:prstGeom prst="roundRect">
          <a:avLst/>
        </a:prstGeom>
        <a:solidFill>
          <a:srgbClr val="DCFD13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rgbClr val="FF0000"/>
              </a:solidFill>
            </a:rPr>
            <a:t>Я веду здоровый образ жизни, я против наркотиков, курения и алкоголя</a:t>
          </a:r>
          <a:endParaRPr lang="ru-RU" sz="1400" b="1" kern="1200" dirty="0">
            <a:solidFill>
              <a:srgbClr val="FF0000"/>
            </a:solidFill>
          </a:endParaRPr>
        </a:p>
      </dsp:txBody>
      <dsp:txXfrm>
        <a:off x="3276369" y="144018"/>
        <a:ext cx="1645989" cy="1107791"/>
      </dsp:txXfrm>
    </dsp:sp>
    <dsp:sp modelId="{E879151A-DF93-40C6-80AC-7BB2766A59C7}">
      <dsp:nvSpPr>
        <dsp:cNvPr id="0" name=""/>
        <dsp:cNvSpPr/>
      </dsp:nvSpPr>
      <dsp:spPr>
        <a:xfrm>
          <a:off x="4011345" y="865766"/>
          <a:ext cx="3148258" cy="3148258"/>
        </a:xfrm>
        <a:custGeom>
          <a:avLst/>
          <a:gdLst/>
          <a:ahLst/>
          <a:cxnLst/>
          <a:rect l="0" t="0" r="0" b="0"/>
          <a:pathLst>
            <a:path>
              <a:moveTo>
                <a:pt x="927085" y="139132"/>
              </a:moveTo>
              <a:arcTo wR="1574129" hR="1574129" stAng="14743756" swAng="4021537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3797876-92AD-49D4-9C0A-2BC4A045AF44}">
      <dsp:nvSpPr>
        <dsp:cNvPr id="0" name=""/>
        <dsp:cNvSpPr/>
      </dsp:nvSpPr>
      <dsp:spPr>
        <a:xfrm>
          <a:off x="5724637" y="1296140"/>
          <a:ext cx="2077733" cy="1236020"/>
        </a:xfrm>
        <a:prstGeom prst="roundRect">
          <a:avLst/>
        </a:prstGeom>
        <a:solidFill>
          <a:srgbClr val="FFFF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rgbClr val="FF0000"/>
              </a:solidFill>
            </a:rPr>
            <a:t>Я борюсь за нравственную и духовную чистоту во </a:t>
          </a:r>
          <a:r>
            <a:rPr lang="ru-RU" sz="1400" b="1" kern="1200" dirty="0" err="1" smtClean="0">
              <a:solidFill>
                <a:srgbClr val="FF0000"/>
              </a:solidFill>
            </a:rPr>
            <a:t>взаимотношениях</a:t>
          </a:r>
          <a:endParaRPr lang="ru-RU" sz="1400" kern="1200" dirty="0">
            <a:solidFill>
              <a:srgbClr val="FF0000"/>
            </a:solidFill>
          </a:endParaRPr>
        </a:p>
      </dsp:txBody>
      <dsp:txXfrm>
        <a:off x="5724637" y="1296140"/>
        <a:ext cx="2077733" cy="1236020"/>
      </dsp:txXfrm>
    </dsp:sp>
    <dsp:sp modelId="{9E623CE8-B28E-454F-9618-9F651D930A99}">
      <dsp:nvSpPr>
        <dsp:cNvPr id="0" name=""/>
        <dsp:cNvSpPr/>
      </dsp:nvSpPr>
      <dsp:spPr>
        <a:xfrm>
          <a:off x="3982847" y="-106845"/>
          <a:ext cx="3148258" cy="3148258"/>
        </a:xfrm>
        <a:custGeom>
          <a:avLst/>
          <a:gdLst/>
          <a:ahLst/>
          <a:cxnLst/>
          <a:rect l="0" t="0" r="0" b="0"/>
          <a:pathLst>
            <a:path>
              <a:moveTo>
                <a:pt x="2722609" y="2650641"/>
              </a:moveTo>
              <a:arcTo wR="1574129" hR="1574129" stAng="2588844" swAng="3563519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FB892F4-63EF-4E95-AB6A-B8C69E34F66F}">
      <dsp:nvSpPr>
        <dsp:cNvPr id="0" name=""/>
        <dsp:cNvSpPr/>
      </dsp:nvSpPr>
      <dsp:spPr>
        <a:xfrm>
          <a:off x="3060345" y="2895869"/>
          <a:ext cx="2139396" cy="1241709"/>
        </a:xfrm>
        <a:prstGeom prst="roundRect">
          <a:avLst/>
        </a:prstGeom>
        <a:solidFill>
          <a:srgbClr val="FFFF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rgbClr val="FF0000"/>
              </a:solidFill>
            </a:rPr>
            <a:t>Я берегу свое здоровье</a:t>
          </a:r>
          <a:endParaRPr lang="ru-RU" sz="1400" b="1" kern="1200" dirty="0">
            <a:solidFill>
              <a:srgbClr val="FF0000"/>
            </a:solidFill>
          </a:endParaRPr>
        </a:p>
      </dsp:txBody>
      <dsp:txXfrm>
        <a:off x="3060345" y="2895869"/>
        <a:ext cx="2139396" cy="1241709"/>
      </dsp:txXfrm>
    </dsp:sp>
    <dsp:sp modelId="{843ABA02-92AA-4356-A84A-28930457F963}">
      <dsp:nvSpPr>
        <dsp:cNvPr id="0" name=""/>
        <dsp:cNvSpPr/>
      </dsp:nvSpPr>
      <dsp:spPr>
        <a:xfrm>
          <a:off x="988278" y="62998"/>
          <a:ext cx="3148258" cy="3148258"/>
        </a:xfrm>
        <a:custGeom>
          <a:avLst/>
          <a:gdLst/>
          <a:ahLst/>
          <a:cxnLst/>
          <a:rect l="0" t="0" r="0" b="0"/>
          <a:pathLst>
            <a:path>
              <a:moveTo>
                <a:pt x="2056477" y="3072536"/>
              </a:moveTo>
              <a:arcTo wR="1574129" hR="1574129" stAng="4329377" swAng="3697083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7D52142-9AC8-4607-B445-F255B7388F78}">
      <dsp:nvSpPr>
        <dsp:cNvPr id="0" name=""/>
        <dsp:cNvSpPr/>
      </dsp:nvSpPr>
      <dsp:spPr>
        <a:xfrm>
          <a:off x="324034" y="1440162"/>
          <a:ext cx="2069538" cy="1322186"/>
        </a:xfrm>
        <a:prstGeom prst="roundRect">
          <a:avLst/>
        </a:prstGeom>
        <a:solidFill>
          <a:srgbClr val="FFFF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rgbClr val="FF0000"/>
              </a:solidFill>
            </a:rPr>
            <a:t>Я владею культурой питания</a:t>
          </a:r>
          <a:endParaRPr lang="ru-RU" sz="1400" b="1" kern="1200" dirty="0">
            <a:solidFill>
              <a:srgbClr val="FF0000"/>
            </a:solidFill>
          </a:endParaRPr>
        </a:p>
      </dsp:txBody>
      <dsp:txXfrm>
        <a:off x="324034" y="1440162"/>
        <a:ext cx="2069538" cy="1322186"/>
      </dsp:txXfrm>
    </dsp:sp>
    <dsp:sp modelId="{EB600A03-014B-4A84-9922-8BADBDE73834}">
      <dsp:nvSpPr>
        <dsp:cNvPr id="0" name=""/>
        <dsp:cNvSpPr/>
      </dsp:nvSpPr>
      <dsp:spPr>
        <a:xfrm>
          <a:off x="1086902" y="834469"/>
          <a:ext cx="3148258" cy="3148258"/>
        </a:xfrm>
        <a:custGeom>
          <a:avLst/>
          <a:gdLst/>
          <a:ahLst/>
          <a:cxnLst/>
          <a:rect l="0" t="0" r="0" b="0"/>
          <a:pathLst>
            <a:path>
              <a:moveTo>
                <a:pt x="345044" y="590648"/>
              </a:moveTo>
              <a:arcTo wR="1574129" hR="1574129" stAng="13119951" swAng="4418829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9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8933C224-428E-409B-AB92-A9245FBA512A}">
      <dsp:nvSpPr>
        <dsp:cNvPr id="0" name=""/>
        <dsp:cNvSpPr/>
      </dsp:nvSpPr>
      <dsp:spPr>
        <a:xfrm>
          <a:off x="3276369" y="144018"/>
          <a:ext cx="1645989" cy="1107791"/>
        </a:xfrm>
        <a:prstGeom prst="roundRect">
          <a:avLst/>
        </a:prstGeom>
        <a:solidFill>
          <a:srgbClr val="DCFD13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rgbClr val="FF0000"/>
              </a:solidFill>
            </a:rPr>
            <a:t>Я умею общаться и эффективно сотрудничать в команде</a:t>
          </a:r>
          <a:endParaRPr lang="ru-RU" sz="1400" b="1" kern="1200" dirty="0">
            <a:solidFill>
              <a:srgbClr val="FF0000"/>
            </a:solidFill>
          </a:endParaRPr>
        </a:p>
      </dsp:txBody>
      <dsp:txXfrm>
        <a:off x="3276369" y="144018"/>
        <a:ext cx="1645989" cy="1107791"/>
      </dsp:txXfrm>
    </dsp:sp>
    <dsp:sp modelId="{E879151A-DF93-40C6-80AC-7BB2766A59C7}">
      <dsp:nvSpPr>
        <dsp:cNvPr id="0" name=""/>
        <dsp:cNvSpPr/>
      </dsp:nvSpPr>
      <dsp:spPr>
        <a:xfrm>
          <a:off x="4011345" y="865766"/>
          <a:ext cx="3148258" cy="3148258"/>
        </a:xfrm>
        <a:custGeom>
          <a:avLst/>
          <a:gdLst/>
          <a:ahLst/>
          <a:cxnLst/>
          <a:rect l="0" t="0" r="0" b="0"/>
          <a:pathLst>
            <a:path>
              <a:moveTo>
                <a:pt x="927085" y="139132"/>
              </a:moveTo>
              <a:arcTo wR="1574129" hR="1574129" stAng="14743756" swAng="4021537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3797876-92AD-49D4-9C0A-2BC4A045AF44}">
      <dsp:nvSpPr>
        <dsp:cNvPr id="0" name=""/>
        <dsp:cNvSpPr/>
      </dsp:nvSpPr>
      <dsp:spPr>
        <a:xfrm>
          <a:off x="5724637" y="1296140"/>
          <a:ext cx="2077733" cy="1236020"/>
        </a:xfrm>
        <a:prstGeom prst="roundRect">
          <a:avLst/>
        </a:prstGeom>
        <a:solidFill>
          <a:srgbClr val="FFFF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rgbClr val="FF0000"/>
              </a:solidFill>
            </a:rPr>
            <a:t>Я умею управлять своими эмоциями</a:t>
          </a:r>
          <a:endParaRPr lang="ru-RU" sz="1400" kern="1200" dirty="0">
            <a:solidFill>
              <a:srgbClr val="FF0000"/>
            </a:solidFill>
          </a:endParaRPr>
        </a:p>
      </dsp:txBody>
      <dsp:txXfrm>
        <a:off x="5724637" y="1296140"/>
        <a:ext cx="2077733" cy="1236020"/>
      </dsp:txXfrm>
    </dsp:sp>
    <dsp:sp modelId="{9E623CE8-B28E-454F-9618-9F651D930A99}">
      <dsp:nvSpPr>
        <dsp:cNvPr id="0" name=""/>
        <dsp:cNvSpPr/>
      </dsp:nvSpPr>
      <dsp:spPr>
        <a:xfrm>
          <a:off x="4097641" y="-219653"/>
          <a:ext cx="3148258" cy="3148258"/>
        </a:xfrm>
        <a:custGeom>
          <a:avLst/>
          <a:gdLst/>
          <a:ahLst/>
          <a:cxnLst/>
          <a:rect l="0" t="0" r="0" b="0"/>
          <a:pathLst>
            <a:path>
              <a:moveTo>
                <a:pt x="2607544" y="2761537"/>
              </a:moveTo>
              <a:arcTo wR="1574129" hR="1574129" stAng="2937994" swAng="3283451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FB892F4-63EF-4E95-AB6A-B8C69E34F66F}">
      <dsp:nvSpPr>
        <dsp:cNvPr id="0" name=""/>
        <dsp:cNvSpPr/>
      </dsp:nvSpPr>
      <dsp:spPr>
        <a:xfrm>
          <a:off x="3168354" y="2880326"/>
          <a:ext cx="2139396" cy="1241709"/>
        </a:xfrm>
        <a:prstGeom prst="roundRect">
          <a:avLst/>
        </a:prstGeom>
        <a:solidFill>
          <a:srgbClr val="FFFF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rgbClr val="FF0000"/>
              </a:solidFill>
            </a:rPr>
            <a:t>Я знаю о своих недостатках и достоинствах</a:t>
          </a:r>
          <a:endParaRPr lang="ru-RU" sz="1400" b="1" kern="1200" dirty="0">
            <a:solidFill>
              <a:srgbClr val="FF0000"/>
            </a:solidFill>
          </a:endParaRPr>
        </a:p>
      </dsp:txBody>
      <dsp:txXfrm>
        <a:off x="3168354" y="2880326"/>
        <a:ext cx="2139396" cy="1241709"/>
      </dsp:txXfrm>
    </dsp:sp>
    <dsp:sp modelId="{843ABA02-92AA-4356-A84A-28930457F963}">
      <dsp:nvSpPr>
        <dsp:cNvPr id="0" name=""/>
        <dsp:cNvSpPr/>
      </dsp:nvSpPr>
      <dsp:spPr>
        <a:xfrm>
          <a:off x="1072014" y="151514"/>
          <a:ext cx="3148258" cy="3148258"/>
        </a:xfrm>
        <a:custGeom>
          <a:avLst/>
          <a:gdLst/>
          <a:ahLst/>
          <a:cxnLst/>
          <a:rect l="0" t="0" r="0" b="0"/>
          <a:pathLst>
            <a:path>
              <a:moveTo>
                <a:pt x="2079659" y="3064875"/>
              </a:moveTo>
              <a:arcTo wR="1574129" hR="1574129" stAng="4276054" swAng="4013868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7D52142-9AC8-4607-B445-F255B7388F78}">
      <dsp:nvSpPr>
        <dsp:cNvPr id="0" name=""/>
        <dsp:cNvSpPr/>
      </dsp:nvSpPr>
      <dsp:spPr>
        <a:xfrm>
          <a:off x="324034" y="1440162"/>
          <a:ext cx="2069538" cy="1322186"/>
        </a:xfrm>
        <a:prstGeom prst="roundRect">
          <a:avLst/>
        </a:prstGeom>
        <a:solidFill>
          <a:srgbClr val="FFFF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rgbClr val="FF0000"/>
              </a:solidFill>
            </a:rPr>
            <a:t>Я умею ладить с людьми, терпимо и с пониманием относится к ним</a:t>
          </a:r>
          <a:endParaRPr lang="ru-RU" sz="1400" b="1" kern="1200" dirty="0">
            <a:solidFill>
              <a:srgbClr val="FF0000"/>
            </a:solidFill>
          </a:endParaRPr>
        </a:p>
      </dsp:txBody>
      <dsp:txXfrm>
        <a:off x="324034" y="1440162"/>
        <a:ext cx="2069538" cy="1322186"/>
      </dsp:txXfrm>
    </dsp:sp>
    <dsp:sp modelId="{EB600A03-014B-4A84-9922-8BADBDE73834}">
      <dsp:nvSpPr>
        <dsp:cNvPr id="0" name=""/>
        <dsp:cNvSpPr/>
      </dsp:nvSpPr>
      <dsp:spPr>
        <a:xfrm>
          <a:off x="1086902" y="834469"/>
          <a:ext cx="3148258" cy="3148258"/>
        </a:xfrm>
        <a:custGeom>
          <a:avLst/>
          <a:gdLst/>
          <a:ahLst/>
          <a:cxnLst/>
          <a:rect l="0" t="0" r="0" b="0"/>
          <a:pathLst>
            <a:path>
              <a:moveTo>
                <a:pt x="345044" y="590648"/>
              </a:moveTo>
              <a:arcTo wR="1574129" hR="1574129" stAng="13119951" swAng="4418829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10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8933C224-428E-409B-AB92-A9245FBA512A}">
      <dsp:nvSpPr>
        <dsp:cNvPr id="0" name=""/>
        <dsp:cNvSpPr/>
      </dsp:nvSpPr>
      <dsp:spPr>
        <a:xfrm>
          <a:off x="3276369" y="144018"/>
          <a:ext cx="1645989" cy="1107791"/>
        </a:xfrm>
        <a:prstGeom prst="roundRect">
          <a:avLst/>
        </a:prstGeom>
        <a:solidFill>
          <a:srgbClr val="DCFD13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rgbClr val="FF0000"/>
              </a:solidFill>
            </a:rPr>
            <a:t>Я дорожу духовными ценностями, посещаю музеи и выставки</a:t>
          </a:r>
          <a:endParaRPr lang="ru-RU" sz="1400" b="1" kern="1200" dirty="0">
            <a:solidFill>
              <a:srgbClr val="FF0000"/>
            </a:solidFill>
          </a:endParaRPr>
        </a:p>
      </dsp:txBody>
      <dsp:txXfrm>
        <a:off x="3276369" y="144018"/>
        <a:ext cx="1645989" cy="1107791"/>
      </dsp:txXfrm>
    </dsp:sp>
    <dsp:sp modelId="{E879151A-DF93-40C6-80AC-7BB2766A59C7}">
      <dsp:nvSpPr>
        <dsp:cNvPr id="0" name=""/>
        <dsp:cNvSpPr/>
      </dsp:nvSpPr>
      <dsp:spPr>
        <a:xfrm>
          <a:off x="4011345" y="865766"/>
          <a:ext cx="3148258" cy="3148258"/>
        </a:xfrm>
        <a:custGeom>
          <a:avLst/>
          <a:gdLst/>
          <a:ahLst/>
          <a:cxnLst/>
          <a:rect l="0" t="0" r="0" b="0"/>
          <a:pathLst>
            <a:path>
              <a:moveTo>
                <a:pt x="927085" y="139132"/>
              </a:moveTo>
              <a:arcTo wR="1574129" hR="1574129" stAng="14743756" swAng="4021537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3797876-92AD-49D4-9C0A-2BC4A045AF44}">
      <dsp:nvSpPr>
        <dsp:cNvPr id="0" name=""/>
        <dsp:cNvSpPr/>
      </dsp:nvSpPr>
      <dsp:spPr>
        <a:xfrm>
          <a:off x="5724637" y="1296140"/>
          <a:ext cx="2077733" cy="1236020"/>
        </a:xfrm>
        <a:prstGeom prst="roundRect">
          <a:avLst/>
        </a:prstGeom>
        <a:solidFill>
          <a:srgbClr val="FFFF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rgbClr val="FF0000"/>
              </a:solidFill>
            </a:rPr>
            <a:t>Я обладаю хорошими манерами поведения, чувством такта, с уважением  отношусь к людям</a:t>
          </a:r>
          <a:endParaRPr lang="ru-RU" sz="1400" kern="1200" dirty="0">
            <a:solidFill>
              <a:srgbClr val="FF0000"/>
            </a:solidFill>
          </a:endParaRPr>
        </a:p>
      </dsp:txBody>
      <dsp:txXfrm>
        <a:off x="5724637" y="1296140"/>
        <a:ext cx="2077733" cy="1236020"/>
      </dsp:txXfrm>
    </dsp:sp>
    <dsp:sp modelId="{9E623CE8-B28E-454F-9618-9F651D930A99}">
      <dsp:nvSpPr>
        <dsp:cNvPr id="0" name=""/>
        <dsp:cNvSpPr/>
      </dsp:nvSpPr>
      <dsp:spPr>
        <a:xfrm>
          <a:off x="4097641" y="-219653"/>
          <a:ext cx="3148258" cy="3148258"/>
        </a:xfrm>
        <a:custGeom>
          <a:avLst/>
          <a:gdLst/>
          <a:ahLst/>
          <a:cxnLst/>
          <a:rect l="0" t="0" r="0" b="0"/>
          <a:pathLst>
            <a:path>
              <a:moveTo>
                <a:pt x="2607544" y="2761537"/>
              </a:moveTo>
              <a:arcTo wR="1574129" hR="1574129" stAng="2937994" swAng="3283451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FB892F4-63EF-4E95-AB6A-B8C69E34F66F}">
      <dsp:nvSpPr>
        <dsp:cNvPr id="0" name=""/>
        <dsp:cNvSpPr/>
      </dsp:nvSpPr>
      <dsp:spPr>
        <a:xfrm>
          <a:off x="3168354" y="2880326"/>
          <a:ext cx="2139396" cy="1241709"/>
        </a:xfrm>
        <a:prstGeom prst="roundRect">
          <a:avLst/>
        </a:prstGeom>
        <a:solidFill>
          <a:srgbClr val="FFFF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rgbClr val="FF0000"/>
              </a:solidFill>
            </a:rPr>
            <a:t>Я обладаю культурой речи, чувством вкуса, слежу за своей внешностью</a:t>
          </a:r>
          <a:endParaRPr lang="ru-RU" sz="1400" b="1" kern="1200" dirty="0">
            <a:solidFill>
              <a:srgbClr val="FF0000"/>
            </a:solidFill>
          </a:endParaRPr>
        </a:p>
      </dsp:txBody>
      <dsp:txXfrm>
        <a:off x="3168354" y="2880326"/>
        <a:ext cx="2139396" cy="1241709"/>
      </dsp:txXfrm>
    </dsp:sp>
    <dsp:sp modelId="{843ABA02-92AA-4356-A84A-28930457F963}">
      <dsp:nvSpPr>
        <dsp:cNvPr id="0" name=""/>
        <dsp:cNvSpPr/>
      </dsp:nvSpPr>
      <dsp:spPr>
        <a:xfrm>
          <a:off x="1072014" y="151514"/>
          <a:ext cx="3148258" cy="3148258"/>
        </a:xfrm>
        <a:custGeom>
          <a:avLst/>
          <a:gdLst/>
          <a:ahLst/>
          <a:cxnLst/>
          <a:rect l="0" t="0" r="0" b="0"/>
          <a:pathLst>
            <a:path>
              <a:moveTo>
                <a:pt x="2079659" y="3064875"/>
              </a:moveTo>
              <a:arcTo wR="1574129" hR="1574129" stAng="4276054" swAng="4013868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7D52142-9AC8-4607-B445-F255B7388F78}">
      <dsp:nvSpPr>
        <dsp:cNvPr id="0" name=""/>
        <dsp:cNvSpPr/>
      </dsp:nvSpPr>
      <dsp:spPr>
        <a:xfrm>
          <a:off x="324034" y="1440162"/>
          <a:ext cx="2069538" cy="1322186"/>
        </a:xfrm>
        <a:prstGeom prst="roundRect">
          <a:avLst/>
        </a:prstGeom>
        <a:solidFill>
          <a:srgbClr val="FFFF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rgbClr val="FF0000"/>
              </a:solidFill>
            </a:rPr>
            <a:t>Я интересный собеседник, развиваю интеллект и кругозор</a:t>
          </a:r>
          <a:endParaRPr lang="ru-RU" sz="1400" b="1" kern="1200" dirty="0">
            <a:solidFill>
              <a:srgbClr val="FF0000"/>
            </a:solidFill>
          </a:endParaRPr>
        </a:p>
      </dsp:txBody>
      <dsp:txXfrm>
        <a:off x="324034" y="1440162"/>
        <a:ext cx="2069538" cy="1322186"/>
      </dsp:txXfrm>
    </dsp:sp>
    <dsp:sp modelId="{EB600A03-014B-4A84-9922-8BADBDE73834}">
      <dsp:nvSpPr>
        <dsp:cNvPr id="0" name=""/>
        <dsp:cNvSpPr/>
      </dsp:nvSpPr>
      <dsp:spPr>
        <a:xfrm>
          <a:off x="1086902" y="834469"/>
          <a:ext cx="3148258" cy="3148258"/>
        </a:xfrm>
        <a:custGeom>
          <a:avLst/>
          <a:gdLst/>
          <a:ahLst/>
          <a:cxnLst/>
          <a:rect l="0" t="0" r="0" b="0"/>
          <a:pathLst>
            <a:path>
              <a:moveTo>
                <a:pt x="345044" y="590648"/>
              </a:moveTo>
              <a:arcTo wR="1574129" hR="1574129" stAng="13119951" swAng="4418829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1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8933C224-428E-409B-AB92-A9245FBA512A}">
      <dsp:nvSpPr>
        <dsp:cNvPr id="0" name=""/>
        <dsp:cNvSpPr/>
      </dsp:nvSpPr>
      <dsp:spPr>
        <a:xfrm>
          <a:off x="3276369" y="144018"/>
          <a:ext cx="1645989" cy="1107791"/>
        </a:xfrm>
        <a:prstGeom prst="roundRect">
          <a:avLst/>
        </a:prstGeom>
        <a:solidFill>
          <a:srgbClr val="DCFD13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rgbClr val="FF0000"/>
              </a:solidFill>
            </a:rPr>
            <a:t>Я знаю свои права, учусь их защищать и уважаю права других людей</a:t>
          </a:r>
          <a:endParaRPr lang="ru-RU" sz="1400" b="1" kern="1200" dirty="0">
            <a:solidFill>
              <a:srgbClr val="FF0000"/>
            </a:solidFill>
          </a:endParaRPr>
        </a:p>
      </dsp:txBody>
      <dsp:txXfrm>
        <a:off x="3276369" y="144018"/>
        <a:ext cx="1645989" cy="1107791"/>
      </dsp:txXfrm>
    </dsp:sp>
    <dsp:sp modelId="{E879151A-DF93-40C6-80AC-7BB2766A59C7}">
      <dsp:nvSpPr>
        <dsp:cNvPr id="0" name=""/>
        <dsp:cNvSpPr/>
      </dsp:nvSpPr>
      <dsp:spPr>
        <a:xfrm>
          <a:off x="4011345" y="865766"/>
          <a:ext cx="3148258" cy="3148258"/>
        </a:xfrm>
        <a:custGeom>
          <a:avLst/>
          <a:gdLst/>
          <a:ahLst/>
          <a:cxnLst/>
          <a:rect l="0" t="0" r="0" b="0"/>
          <a:pathLst>
            <a:path>
              <a:moveTo>
                <a:pt x="927085" y="139132"/>
              </a:moveTo>
              <a:arcTo wR="1574129" hR="1574129" stAng="14743756" swAng="4021537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3797876-92AD-49D4-9C0A-2BC4A045AF44}">
      <dsp:nvSpPr>
        <dsp:cNvPr id="0" name=""/>
        <dsp:cNvSpPr/>
      </dsp:nvSpPr>
      <dsp:spPr>
        <a:xfrm>
          <a:off x="5724637" y="1296140"/>
          <a:ext cx="2077733" cy="1236020"/>
        </a:xfrm>
        <a:prstGeom prst="roundRect">
          <a:avLst/>
        </a:prstGeom>
        <a:solidFill>
          <a:srgbClr val="FFFF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rgbClr val="FF0000"/>
              </a:solidFill>
            </a:rPr>
            <a:t>Я умею делать правильный выбор в конкретных жизненных ситуациях</a:t>
          </a:r>
          <a:endParaRPr lang="ru-RU" sz="1400" kern="1200" dirty="0">
            <a:solidFill>
              <a:srgbClr val="FF0000"/>
            </a:solidFill>
          </a:endParaRPr>
        </a:p>
      </dsp:txBody>
      <dsp:txXfrm>
        <a:off x="5724637" y="1296140"/>
        <a:ext cx="2077733" cy="1236020"/>
      </dsp:txXfrm>
    </dsp:sp>
    <dsp:sp modelId="{9E623CE8-B28E-454F-9618-9F651D930A99}">
      <dsp:nvSpPr>
        <dsp:cNvPr id="0" name=""/>
        <dsp:cNvSpPr/>
      </dsp:nvSpPr>
      <dsp:spPr>
        <a:xfrm>
          <a:off x="4097641" y="-219653"/>
          <a:ext cx="3148258" cy="3148258"/>
        </a:xfrm>
        <a:custGeom>
          <a:avLst/>
          <a:gdLst/>
          <a:ahLst/>
          <a:cxnLst/>
          <a:rect l="0" t="0" r="0" b="0"/>
          <a:pathLst>
            <a:path>
              <a:moveTo>
                <a:pt x="2607544" y="2761537"/>
              </a:moveTo>
              <a:arcTo wR="1574129" hR="1574129" stAng="2937994" swAng="3283451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FB892F4-63EF-4E95-AB6A-B8C69E34F66F}">
      <dsp:nvSpPr>
        <dsp:cNvPr id="0" name=""/>
        <dsp:cNvSpPr/>
      </dsp:nvSpPr>
      <dsp:spPr>
        <a:xfrm>
          <a:off x="3168354" y="2880326"/>
          <a:ext cx="2139396" cy="1241709"/>
        </a:xfrm>
        <a:prstGeom prst="roundRect">
          <a:avLst/>
        </a:prstGeom>
        <a:solidFill>
          <a:srgbClr val="FFFF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rgbClr val="FF0000"/>
              </a:solidFill>
            </a:rPr>
            <a:t>Я имею свою точку зрения и не боюсь выражать свои мысли</a:t>
          </a:r>
          <a:endParaRPr lang="ru-RU" sz="1400" b="1" kern="1200" dirty="0">
            <a:solidFill>
              <a:srgbClr val="FF0000"/>
            </a:solidFill>
          </a:endParaRPr>
        </a:p>
      </dsp:txBody>
      <dsp:txXfrm>
        <a:off x="3168354" y="2880326"/>
        <a:ext cx="2139396" cy="1241709"/>
      </dsp:txXfrm>
    </dsp:sp>
    <dsp:sp modelId="{843ABA02-92AA-4356-A84A-28930457F963}">
      <dsp:nvSpPr>
        <dsp:cNvPr id="0" name=""/>
        <dsp:cNvSpPr/>
      </dsp:nvSpPr>
      <dsp:spPr>
        <a:xfrm>
          <a:off x="1072014" y="151514"/>
          <a:ext cx="3148258" cy="3148258"/>
        </a:xfrm>
        <a:custGeom>
          <a:avLst/>
          <a:gdLst/>
          <a:ahLst/>
          <a:cxnLst/>
          <a:rect l="0" t="0" r="0" b="0"/>
          <a:pathLst>
            <a:path>
              <a:moveTo>
                <a:pt x="2079659" y="3064875"/>
              </a:moveTo>
              <a:arcTo wR="1574129" hR="1574129" stAng="4276054" swAng="4013868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7D52142-9AC8-4607-B445-F255B7388F78}">
      <dsp:nvSpPr>
        <dsp:cNvPr id="0" name=""/>
        <dsp:cNvSpPr/>
      </dsp:nvSpPr>
      <dsp:spPr>
        <a:xfrm>
          <a:off x="324034" y="1440162"/>
          <a:ext cx="2069538" cy="1322186"/>
        </a:xfrm>
        <a:prstGeom prst="roundRect">
          <a:avLst/>
        </a:prstGeom>
        <a:solidFill>
          <a:srgbClr val="FFFF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rgbClr val="FF0000"/>
              </a:solidFill>
            </a:rPr>
            <a:t>Я умею противостоять любым формам насилия</a:t>
          </a:r>
          <a:endParaRPr lang="ru-RU" sz="1400" b="1" kern="1200" dirty="0">
            <a:solidFill>
              <a:srgbClr val="FF0000"/>
            </a:solidFill>
          </a:endParaRPr>
        </a:p>
      </dsp:txBody>
      <dsp:txXfrm>
        <a:off x="324034" y="1440162"/>
        <a:ext cx="2069538" cy="1322186"/>
      </dsp:txXfrm>
    </dsp:sp>
    <dsp:sp modelId="{EB600A03-014B-4A84-9922-8BADBDE73834}">
      <dsp:nvSpPr>
        <dsp:cNvPr id="0" name=""/>
        <dsp:cNvSpPr/>
      </dsp:nvSpPr>
      <dsp:spPr>
        <a:xfrm>
          <a:off x="1086902" y="834469"/>
          <a:ext cx="3148258" cy="3148258"/>
        </a:xfrm>
        <a:custGeom>
          <a:avLst/>
          <a:gdLst/>
          <a:ahLst/>
          <a:cxnLst/>
          <a:rect l="0" t="0" r="0" b="0"/>
          <a:pathLst>
            <a:path>
              <a:moveTo>
                <a:pt x="345044" y="590648"/>
              </a:moveTo>
              <a:arcTo wR="1574129" hR="1574129" stAng="13119951" swAng="4418829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  <dgm:param type="endSty" val="noArr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  <dgm:param type="endSty" val="noArr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  <dgm:param type="endSty" val="noArr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  <dgm:param type="endSty" val="noArr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  <dgm:param type="endSty" val="noArr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  <dgm:param type="endSty" val="noArr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  <dgm:param type="endSty" val="noArr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  <dgm:param type="endSty" val="noArr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  <dgm:param type="endSty" val="noArr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  <dgm:param type="endSty" val="noArr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  <dgm:param type="endSty" val="noArr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E30099-D78B-4185-B196-5743D9D19C7D}" type="datetimeFigureOut">
              <a:rPr lang="ru-RU" smtClean="0"/>
              <a:t>17.08.2016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EC279-A34E-4EE7-9F64-143E1E1F1303}" type="slidenum">
              <a:rPr lang="ru-RU" smtClean="0"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E30099-D78B-4185-B196-5743D9D19C7D}" type="datetimeFigureOut">
              <a:rPr lang="ru-RU" smtClean="0"/>
              <a:t>17.08.2016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EC279-A34E-4EE7-9F64-143E1E1F130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E30099-D78B-4185-B196-5743D9D19C7D}" type="datetimeFigureOut">
              <a:rPr lang="ru-RU" smtClean="0"/>
              <a:t>17.08.2016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DF4EC279-A34E-4EE7-9F64-143E1E1F1303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E30099-D78B-4185-B196-5743D9D19C7D}" type="datetimeFigureOut">
              <a:rPr lang="ru-RU" smtClean="0"/>
              <a:t>17.08.2016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EC279-A34E-4EE7-9F64-143E1E1F130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E30099-D78B-4185-B196-5743D9D19C7D}" type="datetimeFigureOut">
              <a:rPr lang="ru-RU" smtClean="0"/>
              <a:t>17.08.2016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EC279-A34E-4EE7-9F64-143E1E1F130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E30099-D78B-4185-B196-5743D9D19C7D}" type="datetimeFigureOut">
              <a:rPr lang="ru-RU" smtClean="0"/>
              <a:t>17.08.2016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EC279-A34E-4EE7-9F64-143E1E1F130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E30099-D78B-4185-B196-5743D9D19C7D}" type="datetimeFigureOut">
              <a:rPr lang="ru-RU" smtClean="0"/>
              <a:t>17.08.2016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EC279-A34E-4EE7-9F64-143E1E1F130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E30099-D78B-4185-B196-5743D9D19C7D}" type="datetimeFigureOut">
              <a:rPr lang="ru-RU" smtClean="0"/>
              <a:t>17.08.2016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EC279-A34E-4EE7-9F64-143E1E1F130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E30099-D78B-4185-B196-5743D9D19C7D}" type="datetimeFigureOut">
              <a:rPr lang="ru-RU" smtClean="0"/>
              <a:t>17.08.2016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EC279-A34E-4EE7-9F64-143E1E1F130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E30099-D78B-4185-B196-5743D9D19C7D}" type="datetimeFigureOut">
              <a:rPr lang="ru-RU" smtClean="0"/>
              <a:t>17.08.2016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EC279-A34E-4EE7-9F64-143E1E1F130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E30099-D78B-4185-B196-5743D9D19C7D}" type="datetimeFigureOut">
              <a:rPr lang="ru-RU" smtClean="0"/>
              <a:t>17.08.2016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EC279-A34E-4EE7-9F64-143E1E1F130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8FE30099-D78B-4185-B196-5743D9D19C7D}" type="datetimeFigureOut">
              <a:rPr lang="ru-RU" smtClean="0"/>
              <a:t>17.08.2016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DF4EC279-A34E-4EE7-9F64-143E1E1F1303}" type="slidenum">
              <a:rPr lang="ru-RU" smtClean="0"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9644">
            <a:alpha val="91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22030" y="188640"/>
            <a:ext cx="8229600" cy="6408712"/>
          </a:xfrm>
        </p:spPr>
        <p:txBody>
          <a:bodyPr>
            <a:normAutofit/>
          </a:bodyPr>
          <a:lstStyle/>
          <a:p>
            <a:r>
              <a:rPr lang="ru-RU" sz="3600" dirty="0" smtClean="0">
                <a:solidFill>
                  <a:srgbClr val="FFFF00"/>
                </a:solidFill>
                <a:latin typeface="+mn-lt"/>
              </a:rPr>
              <a:t>О</a:t>
            </a:r>
            <a:r>
              <a:rPr lang="ru-RU" sz="3200" dirty="0" smtClean="0">
                <a:solidFill>
                  <a:srgbClr val="FFFF00"/>
                </a:solidFill>
                <a:latin typeface="+mn-lt"/>
              </a:rPr>
              <a:t>диннадцать ступеней к успеху</a:t>
            </a:r>
            <a:br>
              <a:rPr lang="ru-RU" sz="3200" dirty="0" smtClean="0">
                <a:solidFill>
                  <a:srgbClr val="FFFF00"/>
                </a:solidFill>
                <a:latin typeface="+mn-lt"/>
              </a:rPr>
            </a:br>
            <a:r>
              <a:rPr lang="ru-RU" sz="3200" dirty="0" smtClean="0">
                <a:solidFill>
                  <a:schemeClr val="tx1"/>
                </a:solidFill>
                <a:latin typeface="Monotype Corsiva" pitchFamily="66" charset="0"/>
              </a:rPr>
              <a:t/>
            </a:r>
            <a:br>
              <a:rPr lang="ru-RU" sz="3200" dirty="0" smtClean="0">
                <a:solidFill>
                  <a:schemeClr val="tx1"/>
                </a:solidFill>
                <a:latin typeface="Monotype Corsiva" pitchFamily="66" charset="0"/>
              </a:rPr>
            </a:br>
            <a:endParaRPr lang="ru-RU" sz="3200" dirty="0">
              <a:solidFill>
                <a:schemeClr val="tx1"/>
              </a:solidFill>
              <a:latin typeface="Monotype Corsiva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user\Desktop\IMG_002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404664"/>
            <a:ext cx="5760000" cy="4320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D8B1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71600" y="332656"/>
            <a:ext cx="7437512" cy="1800200"/>
          </a:xfrm>
        </p:spPr>
        <p:txBody>
          <a:bodyPr>
            <a:normAutofit/>
          </a:bodyPr>
          <a:lstStyle/>
          <a:p>
            <a:pPr algn="r"/>
            <a:r>
              <a:rPr lang="ru-RU" sz="3600" dirty="0" smtClean="0">
                <a:solidFill>
                  <a:srgbClr val="FFFF00"/>
                </a:solidFill>
                <a:latin typeface="+mn-lt"/>
              </a:rPr>
              <a:t>Я  - УСПЕШНЫЙ УЧЕНИК</a:t>
            </a:r>
            <a:r>
              <a:rPr lang="ru-RU" sz="3600" i="1" dirty="0" smtClean="0">
                <a:solidFill>
                  <a:srgbClr val="FFFF00"/>
                </a:solidFill>
                <a:latin typeface="Monotype Corsiva" pitchFamily="66" charset="0"/>
              </a:rPr>
              <a:t/>
            </a:r>
            <a:br>
              <a:rPr lang="ru-RU" sz="3600" i="1" dirty="0" smtClean="0">
                <a:solidFill>
                  <a:srgbClr val="FFFF00"/>
                </a:solidFill>
                <a:latin typeface="Monotype Corsiva" pitchFamily="66" charset="0"/>
              </a:rPr>
            </a:br>
            <a:r>
              <a:rPr lang="ru-RU" sz="3600" i="1" dirty="0" smtClean="0">
                <a:solidFill>
                  <a:schemeClr val="tx1"/>
                </a:solidFill>
                <a:latin typeface="Monotype Corsiva" pitchFamily="66" charset="0"/>
              </a:rPr>
              <a:t>«</a:t>
            </a:r>
            <a:r>
              <a:rPr lang="ru-RU" sz="2400" dirty="0" smtClean="0">
                <a:solidFill>
                  <a:schemeClr val="tx1"/>
                </a:solidFill>
                <a:latin typeface="+mn-lt"/>
              </a:rPr>
              <a:t>Учитель открывает двери, </a:t>
            </a:r>
            <a:br>
              <a:rPr lang="ru-RU" sz="2400" dirty="0" smtClean="0">
                <a:solidFill>
                  <a:schemeClr val="tx1"/>
                </a:solidFill>
                <a:latin typeface="+mn-lt"/>
              </a:rPr>
            </a:br>
            <a:r>
              <a:rPr lang="ru-RU" sz="2400" dirty="0" smtClean="0">
                <a:solidFill>
                  <a:schemeClr val="tx1"/>
                </a:solidFill>
                <a:latin typeface="+mn-lt"/>
              </a:rPr>
              <a:t>войти  ты должен  сам»</a:t>
            </a:r>
            <a:endParaRPr lang="ru-RU" sz="2400" dirty="0">
              <a:solidFill>
                <a:schemeClr val="tx1"/>
              </a:solidFill>
              <a:latin typeface="+mn-lt"/>
            </a:endParaRPr>
          </a:p>
        </p:txBody>
      </p:sp>
      <p:graphicFrame>
        <p:nvGraphicFramePr>
          <p:cNvPr id="4" name="Схема 3"/>
          <p:cNvGraphicFramePr/>
          <p:nvPr/>
        </p:nvGraphicFramePr>
        <p:xfrm>
          <a:off x="467544" y="2204864"/>
          <a:ext cx="8136904" cy="41044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D8B1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71600" y="332656"/>
            <a:ext cx="7437512" cy="1800200"/>
          </a:xfrm>
        </p:spPr>
        <p:txBody>
          <a:bodyPr>
            <a:normAutofit/>
          </a:bodyPr>
          <a:lstStyle/>
          <a:p>
            <a:pPr algn="r"/>
            <a:r>
              <a:rPr lang="ru-RU" sz="3600" dirty="0" smtClean="0">
                <a:solidFill>
                  <a:srgbClr val="FFFF00"/>
                </a:solidFill>
                <a:latin typeface="+mn-lt"/>
              </a:rPr>
              <a:t>Я   и моя семья</a:t>
            </a:r>
            <a:r>
              <a:rPr lang="ru-RU" sz="3600" i="1" dirty="0" smtClean="0">
                <a:solidFill>
                  <a:srgbClr val="FFFF00"/>
                </a:solidFill>
                <a:latin typeface="Monotype Corsiva" pitchFamily="66" charset="0"/>
              </a:rPr>
              <a:t/>
            </a:r>
            <a:br>
              <a:rPr lang="ru-RU" sz="3600" i="1" dirty="0" smtClean="0">
                <a:solidFill>
                  <a:srgbClr val="FFFF00"/>
                </a:solidFill>
                <a:latin typeface="Monotype Corsiva" pitchFamily="66" charset="0"/>
              </a:rPr>
            </a:br>
            <a:r>
              <a:rPr lang="ru-RU" sz="3600" i="1" dirty="0" smtClean="0">
                <a:solidFill>
                  <a:schemeClr val="tx1"/>
                </a:solidFill>
                <a:latin typeface="Monotype Corsiva" pitchFamily="66" charset="0"/>
              </a:rPr>
              <a:t>«</a:t>
            </a:r>
            <a:r>
              <a:rPr lang="ru-RU" sz="2400" dirty="0" smtClean="0">
                <a:solidFill>
                  <a:schemeClr val="tx1"/>
                </a:solidFill>
                <a:latin typeface="+mn-lt"/>
              </a:rPr>
              <a:t>именно в семье формируется характер и развивается личность»</a:t>
            </a:r>
            <a:endParaRPr lang="ru-RU" sz="2400" dirty="0">
              <a:solidFill>
                <a:schemeClr val="tx1"/>
              </a:solidFill>
              <a:latin typeface="+mn-lt"/>
            </a:endParaRPr>
          </a:p>
        </p:txBody>
      </p:sp>
      <p:graphicFrame>
        <p:nvGraphicFramePr>
          <p:cNvPr id="4" name="Схема 3"/>
          <p:cNvGraphicFramePr/>
          <p:nvPr/>
        </p:nvGraphicFramePr>
        <p:xfrm>
          <a:off x="467544" y="2204864"/>
          <a:ext cx="8136904" cy="41044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D8B1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71600" y="332656"/>
            <a:ext cx="7437512" cy="1800200"/>
          </a:xfrm>
        </p:spPr>
        <p:txBody>
          <a:bodyPr>
            <a:normAutofit fontScale="90000"/>
          </a:bodyPr>
          <a:lstStyle/>
          <a:p>
            <a:pPr algn="r"/>
            <a:r>
              <a:rPr lang="ru-RU" sz="3600" dirty="0" smtClean="0">
                <a:solidFill>
                  <a:srgbClr val="FFFF00"/>
                </a:solidFill>
                <a:latin typeface="+mn-lt"/>
              </a:rPr>
              <a:t>Я  -   друг</a:t>
            </a:r>
            <a:r>
              <a:rPr lang="ru-RU" sz="3600" i="1" dirty="0" smtClean="0">
                <a:solidFill>
                  <a:srgbClr val="FFFF00"/>
                </a:solidFill>
                <a:latin typeface="Monotype Corsiva" pitchFamily="66" charset="0"/>
              </a:rPr>
              <a:t/>
            </a:r>
            <a:br>
              <a:rPr lang="ru-RU" sz="3600" i="1" dirty="0" smtClean="0">
                <a:solidFill>
                  <a:srgbClr val="FFFF00"/>
                </a:solidFill>
                <a:latin typeface="Monotype Corsiva" pitchFamily="66" charset="0"/>
              </a:rPr>
            </a:br>
            <a:r>
              <a:rPr lang="ru-RU" sz="3600" i="1" dirty="0" smtClean="0">
                <a:solidFill>
                  <a:schemeClr val="tx1"/>
                </a:solidFill>
                <a:latin typeface="Monotype Corsiva" pitchFamily="66" charset="0"/>
              </a:rPr>
              <a:t>«</a:t>
            </a:r>
            <a:r>
              <a:rPr lang="ru-RU" sz="2400" dirty="0" smtClean="0">
                <a:solidFill>
                  <a:schemeClr val="tx1"/>
                </a:solidFill>
                <a:latin typeface="+mn-lt"/>
              </a:rPr>
              <a:t>Разделить горе может каждый, порадоваться успехам другого может только истинный друг»</a:t>
            </a:r>
            <a:endParaRPr lang="ru-RU" sz="2400" dirty="0">
              <a:solidFill>
                <a:schemeClr val="tx1"/>
              </a:solidFill>
              <a:latin typeface="+mn-lt"/>
            </a:endParaRPr>
          </a:p>
        </p:txBody>
      </p:sp>
      <p:graphicFrame>
        <p:nvGraphicFramePr>
          <p:cNvPr id="4" name="Схема 3"/>
          <p:cNvGraphicFramePr/>
          <p:nvPr/>
        </p:nvGraphicFramePr>
        <p:xfrm>
          <a:off x="467544" y="1916832"/>
          <a:ext cx="8136904" cy="41044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Скругленный прямоугольник 4"/>
          <p:cNvSpPr/>
          <p:nvPr/>
        </p:nvSpPr>
        <p:spPr>
          <a:xfrm>
            <a:off x="3779912" y="5013176"/>
            <a:ext cx="1800200" cy="864096"/>
          </a:xfrm>
          <a:prstGeom prst="round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rgbClr val="FF0000"/>
                </a:solidFill>
              </a:rPr>
              <a:t>Я умею мирно решать конфликты</a:t>
            </a:r>
            <a:endParaRPr lang="ru-RU" sz="1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D8B1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71600" y="332656"/>
            <a:ext cx="7437512" cy="1800200"/>
          </a:xfrm>
        </p:spPr>
        <p:txBody>
          <a:bodyPr>
            <a:normAutofit/>
          </a:bodyPr>
          <a:lstStyle/>
          <a:p>
            <a:pPr algn="r"/>
            <a:r>
              <a:rPr lang="ru-RU" sz="3600" dirty="0" smtClean="0">
                <a:solidFill>
                  <a:srgbClr val="FFFF00"/>
                </a:solidFill>
                <a:latin typeface="+mn-lt"/>
              </a:rPr>
              <a:t>Я  - волонтер</a:t>
            </a:r>
            <a:r>
              <a:rPr lang="ru-RU" sz="3600" i="1" dirty="0" smtClean="0">
                <a:solidFill>
                  <a:srgbClr val="FFFF00"/>
                </a:solidFill>
                <a:latin typeface="Monotype Corsiva" pitchFamily="66" charset="0"/>
              </a:rPr>
              <a:t/>
            </a:r>
            <a:br>
              <a:rPr lang="ru-RU" sz="3600" i="1" dirty="0" smtClean="0">
                <a:solidFill>
                  <a:srgbClr val="FFFF00"/>
                </a:solidFill>
                <a:latin typeface="Monotype Corsiva" pitchFamily="66" charset="0"/>
              </a:rPr>
            </a:br>
            <a:endParaRPr lang="ru-RU" sz="2400" dirty="0">
              <a:solidFill>
                <a:schemeClr val="tx1"/>
              </a:solidFill>
              <a:latin typeface="+mn-lt"/>
            </a:endParaRPr>
          </a:p>
        </p:txBody>
      </p:sp>
      <p:graphicFrame>
        <p:nvGraphicFramePr>
          <p:cNvPr id="4" name="Схема 3"/>
          <p:cNvGraphicFramePr/>
          <p:nvPr/>
        </p:nvGraphicFramePr>
        <p:xfrm>
          <a:off x="467544" y="2204864"/>
          <a:ext cx="8136904" cy="41044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Скругленный прямоугольник 4"/>
          <p:cNvSpPr/>
          <p:nvPr/>
        </p:nvSpPr>
        <p:spPr>
          <a:xfrm>
            <a:off x="3491880" y="3789040"/>
            <a:ext cx="2304256" cy="1080120"/>
          </a:xfrm>
          <a:prstGeom prst="round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rgbClr val="FF0000"/>
                </a:solidFill>
              </a:rPr>
              <a:t>Я бескорыстен в своих поступках и действиях</a:t>
            </a:r>
            <a:endParaRPr lang="ru-RU" sz="1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D8B1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71600" y="332656"/>
            <a:ext cx="7437512" cy="1152128"/>
          </a:xfrm>
        </p:spPr>
        <p:txBody>
          <a:bodyPr>
            <a:normAutofit/>
          </a:bodyPr>
          <a:lstStyle/>
          <a:p>
            <a:pPr algn="r"/>
            <a:r>
              <a:rPr lang="ru-RU" sz="4000" dirty="0" smtClean="0">
                <a:solidFill>
                  <a:srgbClr val="FFFF00"/>
                </a:solidFill>
              </a:rPr>
              <a:t>Я</a:t>
            </a:r>
            <a:r>
              <a:rPr lang="ru-RU" sz="3600" dirty="0" smtClean="0">
                <a:solidFill>
                  <a:srgbClr val="FFFF00"/>
                </a:solidFill>
              </a:rPr>
              <a:t> </a:t>
            </a:r>
            <a:r>
              <a:rPr lang="ru-RU" sz="3600" dirty="0" smtClean="0">
                <a:solidFill>
                  <a:srgbClr val="FFFF00"/>
                </a:solidFill>
              </a:rPr>
              <a:t>- житель </a:t>
            </a:r>
            <a:r>
              <a:rPr lang="ru-RU" sz="3600" dirty="0" smtClean="0">
                <a:solidFill>
                  <a:srgbClr val="FFFF00"/>
                </a:solidFill>
              </a:rPr>
              <a:t>своего села</a:t>
            </a:r>
            <a:endParaRPr lang="ru-RU" sz="2400" dirty="0">
              <a:solidFill>
                <a:srgbClr val="FFFF00"/>
              </a:solidFill>
              <a:latin typeface="+mn-lt"/>
            </a:endParaRPr>
          </a:p>
        </p:txBody>
      </p:sp>
      <p:graphicFrame>
        <p:nvGraphicFramePr>
          <p:cNvPr id="4" name="Схема 3"/>
          <p:cNvGraphicFramePr/>
          <p:nvPr/>
        </p:nvGraphicFramePr>
        <p:xfrm>
          <a:off x="467544" y="2204864"/>
          <a:ext cx="8136904" cy="41044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Скругленный прямоугольник 4"/>
          <p:cNvSpPr/>
          <p:nvPr/>
        </p:nvSpPr>
        <p:spPr>
          <a:xfrm>
            <a:off x="3491880" y="3789040"/>
            <a:ext cx="2304256" cy="1080120"/>
          </a:xfrm>
          <a:prstGeom prst="round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rgbClr val="FF0000"/>
                </a:solidFill>
              </a:rPr>
              <a:t>Я – краевед, знаю историю своего села, ухаживаю за мемориалом «Скорбящая мать»</a:t>
            </a:r>
            <a:endParaRPr lang="ru-RU" sz="1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D8B1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71600" y="332656"/>
            <a:ext cx="7437512" cy="1800200"/>
          </a:xfrm>
        </p:spPr>
        <p:txBody>
          <a:bodyPr>
            <a:normAutofit fontScale="90000"/>
          </a:bodyPr>
          <a:lstStyle/>
          <a:p>
            <a:pPr algn="r"/>
            <a:r>
              <a:rPr lang="ru-RU" sz="3600" dirty="0" smtClean="0">
                <a:solidFill>
                  <a:srgbClr val="FFFF00"/>
                </a:solidFill>
                <a:latin typeface="+mn-lt"/>
              </a:rPr>
              <a:t>Я  - лидер</a:t>
            </a:r>
            <a:br>
              <a:rPr lang="ru-RU" sz="3600" dirty="0" smtClean="0">
                <a:solidFill>
                  <a:srgbClr val="FFFF00"/>
                </a:solidFill>
                <a:latin typeface="+mn-lt"/>
              </a:rPr>
            </a:br>
            <a:r>
              <a:rPr lang="ru-RU" sz="3600" dirty="0" smtClean="0">
                <a:solidFill>
                  <a:schemeClr val="tx1"/>
                </a:solidFill>
                <a:latin typeface="+mn-lt"/>
              </a:rPr>
              <a:t>«</a:t>
            </a:r>
            <a:r>
              <a:rPr lang="ru-RU" sz="2000" dirty="0" smtClean="0">
                <a:solidFill>
                  <a:schemeClr val="tx1"/>
                </a:solidFill>
                <a:latin typeface="+mn-lt"/>
              </a:rPr>
              <a:t>лидер – преобразователь. Он не только проявляет себя, но и раскрывает в других лучшие качества»</a:t>
            </a:r>
            <a:r>
              <a:rPr lang="ru-RU" sz="3600" i="1" dirty="0" smtClean="0">
                <a:solidFill>
                  <a:schemeClr val="tx1"/>
                </a:solidFill>
                <a:latin typeface="Monotype Corsiva" pitchFamily="66" charset="0"/>
              </a:rPr>
              <a:t/>
            </a:r>
            <a:br>
              <a:rPr lang="ru-RU" sz="3600" i="1" dirty="0" smtClean="0">
                <a:solidFill>
                  <a:schemeClr val="tx1"/>
                </a:solidFill>
                <a:latin typeface="Monotype Corsiva" pitchFamily="66" charset="0"/>
              </a:rPr>
            </a:br>
            <a:endParaRPr lang="ru-RU" sz="2400" dirty="0">
              <a:solidFill>
                <a:schemeClr val="tx1"/>
              </a:solidFill>
              <a:latin typeface="+mn-lt"/>
            </a:endParaRPr>
          </a:p>
        </p:txBody>
      </p:sp>
      <p:graphicFrame>
        <p:nvGraphicFramePr>
          <p:cNvPr id="4" name="Схема 3"/>
          <p:cNvGraphicFramePr/>
          <p:nvPr/>
        </p:nvGraphicFramePr>
        <p:xfrm>
          <a:off x="467544" y="2204864"/>
          <a:ext cx="8136904" cy="41044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Скругленный прямоугольник 4"/>
          <p:cNvSpPr/>
          <p:nvPr/>
        </p:nvSpPr>
        <p:spPr>
          <a:xfrm>
            <a:off x="3491880" y="3789040"/>
            <a:ext cx="2304256" cy="1080120"/>
          </a:xfrm>
          <a:prstGeom prst="round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rgbClr val="FF0000"/>
                </a:solidFill>
              </a:rPr>
              <a:t>Я познаю и развиваю себя как личность, умею управлять саморазвитием</a:t>
            </a:r>
            <a:endParaRPr lang="ru-RU" sz="1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D8B1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71600" y="332656"/>
            <a:ext cx="7437512" cy="1800200"/>
          </a:xfrm>
        </p:spPr>
        <p:txBody>
          <a:bodyPr>
            <a:normAutofit fontScale="90000"/>
          </a:bodyPr>
          <a:lstStyle/>
          <a:p>
            <a:pPr algn="r"/>
            <a:r>
              <a:rPr lang="ru-RU" sz="3600" dirty="0" smtClean="0">
                <a:solidFill>
                  <a:srgbClr val="FFFF00"/>
                </a:solidFill>
              </a:rPr>
              <a:t>Я -  </a:t>
            </a:r>
            <a:r>
              <a:rPr lang="ru-RU" sz="3600" dirty="0" smtClean="0">
                <a:solidFill>
                  <a:srgbClr val="FFFF00"/>
                </a:solidFill>
              </a:rPr>
              <a:t>гражданин </a:t>
            </a:r>
            <a:r>
              <a:rPr lang="ru-RU" sz="3600" dirty="0" smtClean="0">
                <a:solidFill>
                  <a:srgbClr val="FFFF00"/>
                </a:solidFill>
              </a:rPr>
              <a:t>России</a:t>
            </a:r>
            <a:br>
              <a:rPr lang="ru-RU" sz="3600" dirty="0" smtClean="0">
                <a:solidFill>
                  <a:srgbClr val="FFFF00"/>
                </a:solidFill>
              </a:rPr>
            </a:br>
            <a:r>
              <a:rPr lang="ru-RU" sz="3600" dirty="0" smtClean="0">
                <a:solidFill>
                  <a:srgbClr val="FFFF00"/>
                </a:solidFill>
              </a:rPr>
              <a:t/>
            </a:r>
            <a:br>
              <a:rPr lang="ru-RU" sz="3600" dirty="0" smtClean="0">
                <a:solidFill>
                  <a:srgbClr val="FFFF00"/>
                </a:solidFill>
              </a:rPr>
            </a:br>
            <a:r>
              <a:rPr lang="ru-RU" sz="3600" dirty="0" smtClean="0">
                <a:solidFill>
                  <a:schemeClr val="tx1"/>
                </a:solidFill>
              </a:rPr>
              <a:t>«А гражданином быть обязан»</a:t>
            </a:r>
            <a:r>
              <a:rPr lang="ru-RU" sz="3600" dirty="0" smtClean="0">
                <a:solidFill>
                  <a:srgbClr val="FFFF00"/>
                </a:solidFill>
              </a:rPr>
              <a:t> </a:t>
            </a:r>
            <a:r>
              <a:rPr lang="ru-RU" sz="3600" i="1" dirty="0" smtClean="0">
                <a:solidFill>
                  <a:srgbClr val="FFFF00"/>
                </a:solidFill>
                <a:latin typeface="Monotype Corsiva" pitchFamily="66" charset="0"/>
              </a:rPr>
              <a:t/>
            </a:r>
            <a:br>
              <a:rPr lang="ru-RU" sz="3600" i="1" dirty="0" smtClean="0">
                <a:solidFill>
                  <a:srgbClr val="FFFF00"/>
                </a:solidFill>
                <a:latin typeface="Monotype Corsiva" pitchFamily="66" charset="0"/>
              </a:rPr>
            </a:br>
            <a:endParaRPr lang="ru-RU" sz="2400" dirty="0">
              <a:solidFill>
                <a:srgbClr val="FFFF00"/>
              </a:solidFill>
              <a:latin typeface="+mn-lt"/>
            </a:endParaRPr>
          </a:p>
        </p:txBody>
      </p:sp>
      <p:graphicFrame>
        <p:nvGraphicFramePr>
          <p:cNvPr id="4" name="Схема 3"/>
          <p:cNvGraphicFramePr/>
          <p:nvPr/>
        </p:nvGraphicFramePr>
        <p:xfrm>
          <a:off x="467544" y="2204864"/>
          <a:ext cx="8136904" cy="41044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Скругленный прямоугольник 4"/>
          <p:cNvSpPr/>
          <p:nvPr/>
        </p:nvSpPr>
        <p:spPr>
          <a:xfrm>
            <a:off x="3491880" y="3789040"/>
            <a:ext cx="2304256" cy="1080120"/>
          </a:xfrm>
          <a:prstGeom prst="round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rgbClr val="FF0000"/>
                </a:solidFill>
              </a:rPr>
              <a:t>Я принимаю многонациональность России, ценю самобытность разных культур</a:t>
            </a:r>
            <a:endParaRPr lang="ru-RU" sz="1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D8B1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71600" y="332656"/>
            <a:ext cx="7437512" cy="1800200"/>
          </a:xfrm>
        </p:spPr>
        <p:txBody>
          <a:bodyPr>
            <a:normAutofit/>
          </a:bodyPr>
          <a:lstStyle/>
          <a:p>
            <a:pPr algn="r"/>
            <a:r>
              <a:rPr lang="ru-RU" sz="3600" dirty="0" smtClean="0">
                <a:solidFill>
                  <a:srgbClr val="FFFF00"/>
                </a:solidFill>
              </a:rPr>
              <a:t>Я -  здоровый человек</a:t>
            </a:r>
            <a:br>
              <a:rPr lang="ru-RU" sz="3600" dirty="0" smtClean="0">
                <a:solidFill>
                  <a:srgbClr val="FFFF00"/>
                </a:solidFill>
              </a:rPr>
            </a:br>
            <a:r>
              <a:rPr lang="ru-RU" sz="3600" dirty="0" smtClean="0">
                <a:solidFill>
                  <a:srgbClr val="FFFF00"/>
                </a:solidFill>
              </a:rPr>
              <a:t> </a:t>
            </a:r>
            <a:br>
              <a:rPr lang="ru-RU" sz="3600" dirty="0" smtClean="0">
                <a:solidFill>
                  <a:srgbClr val="FFFF00"/>
                </a:solidFill>
              </a:rPr>
            </a:br>
            <a:r>
              <a:rPr lang="ru-RU" sz="2000" dirty="0" smtClean="0">
                <a:solidFill>
                  <a:schemeClr val="tx1"/>
                </a:solidFill>
              </a:rPr>
              <a:t>« В мире есть лишь две  абсолютные ценности: чистая совесть и здоровье»</a:t>
            </a:r>
            <a:r>
              <a:rPr lang="ru-RU" sz="2000" dirty="0" smtClean="0">
                <a:solidFill>
                  <a:schemeClr val="tx1"/>
                </a:solidFill>
                <a:latin typeface="+mn-lt"/>
              </a:rPr>
              <a:t> </a:t>
            </a:r>
            <a:endParaRPr lang="ru-RU" sz="2000" dirty="0">
              <a:solidFill>
                <a:schemeClr val="tx1"/>
              </a:solidFill>
              <a:latin typeface="+mn-lt"/>
            </a:endParaRPr>
          </a:p>
        </p:txBody>
      </p:sp>
      <p:graphicFrame>
        <p:nvGraphicFramePr>
          <p:cNvPr id="4" name="Схема 3"/>
          <p:cNvGraphicFramePr/>
          <p:nvPr/>
        </p:nvGraphicFramePr>
        <p:xfrm>
          <a:off x="467544" y="2204864"/>
          <a:ext cx="8136904" cy="41044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Скругленный прямоугольник 4"/>
          <p:cNvSpPr/>
          <p:nvPr/>
        </p:nvSpPr>
        <p:spPr>
          <a:xfrm>
            <a:off x="3491880" y="3789040"/>
            <a:ext cx="2304256" cy="1080120"/>
          </a:xfrm>
          <a:prstGeom prst="round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rgbClr val="FF0000"/>
                </a:solidFill>
              </a:rPr>
              <a:t>Я занимаюсь спортом и физкультурой</a:t>
            </a:r>
            <a:endParaRPr lang="ru-RU" sz="1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D8B1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71600" y="332656"/>
            <a:ext cx="7437512" cy="1800200"/>
          </a:xfrm>
        </p:spPr>
        <p:txBody>
          <a:bodyPr>
            <a:normAutofit/>
          </a:bodyPr>
          <a:lstStyle/>
          <a:p>
            <a:pPr algn="r"/>
            <a:r>
              <a:rPr lang="ru-RU" sz="3200" dirty="0" smtClean="0">
                <a:solidFill>
                  <a:srgbClr val="FFFF00"/>
                </a:solidFill>
              </a:rPr>
              <a:t>Я </a:t>
            </a:r>
            <a:r>
              <a:rPr lang="ru-RU" sz="3200" dirty="0" smtClean="0">
                <a:solidFill>
                  <a:srgbClr val="FFFF00"/>
                </a:solidFill>
              </a:rPr>
              <a:t>-толерантная </a:t>
            </a:r>
            <a:r>
              <a:rPr lang="ru-RU" sz="3200" dirty="0" smtClean="0">
                <a:solidFill>
                  <a:srgbClr val="FFFF00"/>
                </a:solidFill>
              </a:rPr>
              <a:t>личность</a:t>
            </a:r>
            <a:r>
              <a:rPr lang="ru-RU" sz="3600" dirty="0" smtClean="0">
                <a:solidFill>
                  <a:srgbClr val="FFFF00"/>
                </a:solidFill>
                <a:latin typeface="+mn-lt"/>
              </a:rPr>
              <a:t/>
            </a:r>
            <a:br>
              <a:rPr lang="ru-RU" sz="3600" dirty="0" smtClean="0">
                <a:solidFill>
                  <a:srgbClr val="FFFF00"/>
                </a:solidFill>
                <a:latin typeface="+mn-lt"/>
              </a:rPr>
            </a:br>
            <a:r>
              <a:rPr lang="ru-RU" sz="3600" dirty="0" smtClean="0">
                <a:solidFill>
                  <a:schemeClr val="tx1"/>
                </a:solidFill>
                <a:latin typeface="+mn-lt"/>
              </a:rPr>
              <a:t>«</a:t>
            </a:r>
            <a:r>
              <a:rPr lang="ru-RU" sz="2000" dirty="0" smtClean="0">
                <a:solidFill>
                  <a:schemeClr val="tx1"/>
                </a:solidFill>
                <a:latin typeface="+mn-lt"/>
              </a:rPr>
              <a:t>Толерантный человек умеет терпимо  относится к слабостям людей, окружающих его, и уважать мнение других» </a:t>
            </a:r>
            <a:endParaRPr lang="ru-RU" sz="2400" dirty="0">
              <a:solidFill>
                <a:schemeClr val="tx1"/>
              </a:solidFill>
              <a:latin typeface="+mn-lt"/>
            </a:endParaRPr>
          </a:p>
        </p:txBody>
      </p:sp>
      <p:graphicFrame>
        <p:nvGraphicFramePr>
          <p:cNvPr id="4" name="Схема 3"/>
          <p:cNvGraphicFramePr/>
          <p:nvPr/>
        </p:nvGraphicFramePr>
        <p:xfrm>
          <a:off x="467544" y="2204864"/>
          <a:ext cx="8136904" cy="41044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Скругленный прямоугольник 4"/>
          <p:cNvSpPr/>
          <p:nvPr/>
        </p:nvSpPr>
        <p:spPr>
          <a:xfrm>
            <a:off x="3491880" y="3789040"/>
            <a:ext cx="2304256" cy="1080120"/>
          </a:xfrm>
          <a:prstGeom prst="round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rgbClr val="FF0000"/>
                </a:solidFill>
              </a:rPr>
              <a:t>Я умею слушать и сопереживать, ценить мнения других</a:t>
            </a:r>
            <a:endParaRPr lang="ru-RU" sz="1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D8B1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71600" y="332656"/>
            <a:ext cx="7437512" cy="1800200"/>
          </a:xfrm>
        </p:spPr>
        <p:txBody>
          <a:bodyPr>
            <a:normAutofit/>
          </a:bodyPr>
          <a:lstStyle/>
          <a:p>
            <a:pPr algn="r"/>
            <a:r>
              <a:rPr lang="ru-RU" sz="3200" dirty="0" smtClean="0">
                <a:solidFill>
                  <a:srgbClr val="FFFF00"/>
                </a:solidFill>
              </a:rPr>
              <a:t>Я  - культурный </a:t>
            </a:r>
            <a:r>
              <a:rPr lang="ru-RU" sz="3200" dirty="0" smtClean="0">
                <a:solidFill>
                  <a:srgbClr val="FFFF00"/>
                </a:solidFill>
              </a:rPr>
              <a:t>человек</a:t>
            </a:r>
            <a:r>
              <a:rPr lang="ru-RU" sz="3600" dirty="0" smtClean="0">
                <a:solidFill>
                  <a:srgbClr val="FFFF00"/>
                </a:solidFill>
                <a:latin typeface="+mn-lt"/>
              </a:rPr>
              <a:t/>
            </a:r>
            <a:br>
              <a:rPr lang="ru-RU" sz="3600" dirty="0" smtClean="0">
                <a:solidFill>
                  <a:srgbClr val="FFFF00"/>
                </a:solidFill>
                <a:latin typeface="+mn-lt"/>
              </a:rPr>
            </a:br>
            <a:r>
              <a:rPr lang="ru-RU" sz="3600" dirty="0" smtClean="0">
                <a:solidFill>
                  <a:schemeClr val="tx1"/>
                </a:solidFill>
                <a:latin typeface="+mn-lt"/>
              </a:rPr>
              <a:t>«</a:t>
            </a:r>
            <a:r>
              <a:rPr lang="ru-RU" sz="2000" dirty="0" smtClean="0">
                <a:solidFill>
                  <a:schemeClr val="tx1"/>
                </a:solidFill>
                <a:latin typeface="+mn-lt"/>
              </a:rPr>
              <a:t>для успеха в жизни культура общения с людьми гораздо важнее, чем обладание талантом» </a:t>
            </a:r>
            <a:endParaRPr lang="ru-RU" sz="2400" dirty="0">
              <a:solidFill>
                <a:schemeClr val="tx1"/>
              </a:solidFill>
              <a:latin typeface="+mn-lt"/>
            </a:endParaRPr>
          </a:p>
        </p:txBody>
      </p:sp>
      <p:graphicFrame>
        <p:nvGraphicFramePr>
          <p:cNvPr id="4" name="Схема 3"/>
          <p:cNvGraphicFramePr/>
          <p:nvPr/>
        </p:nvGraphicFramePr>
        <p:xfrm>
          <a:off x="467544" y="2204864"/>
          <a:ext cx="8136904" cy="41044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Скругленный прямоугольник 4"/>
          <p:cNvSpPr/>
          <p:nvPr/>
        </p:nvSpPr>
        <p:spPr>
          <a:xfrm>
            <a:off x="3491880" y="3789040"/>
            <a:ext cx="2304256" cy="1080120"/>
          </a:xfrm>
          <a:prstGeom prst="round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rgbClr val="FF0000"/>
                </a:solidFill>
              </a:rPr>
              <a:t>Со мной приятно общаться</a:t>
            </a:r>
            <a:endParaRPr lang="ru-RU" sz="1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D8B1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71600" y="332656"/>
            <a:ext cx="7437512" cy="1800200"/>
          </a:xfrm>
        </p:spPr>
        <p:txBody>
          <a:bodyPr>
            <a:normAutofit fontScale="90000"/>
          </a:bodyPr>
          <a:lstStyle/>
          <a:p>
            <a:pPr algn="r"/>
            <a:r>
              <a:rPr lang="ru-RU" sz="3200" dirty="0" smtClean="0">
                <a:solidFill>
                  <a:srgbClr val="FFFF00"/>
                </a:solidFill>
              </a:rPr>
              <a:t>Я </a:t>
            </a:r>
            <a:r>
              <a:rPr lang="ru-RU" sz="3200" dirty="0" smtClean="0">
                <a:solidFill>
                  <a:srgbClr val="FFFF00"/>
                </a:solidFill>
              </a:rPr>
              <a:t>–человек демократического общества</a:t>
            </a:r>
            <a:r>
              <a:rPr lang="ru-RU" sz="3600" dirty="0" smtClean="0">
                <a:solidFill>
                  <a:srgbClr val="FFFF00"/>
                </a:solidFill>
                <a:latin typeface="+mn-lt"/>
              </a:rPr>
              <a:t/>
            </a:r>
            <a:br>
              <a:rPr lang="ru-RU" sz="3600" dirty="0" smtClean="0">
                <a:solidFill>
                  <a:srgbClr val="FFFF00"/>
                </a:solidFill>
                <a:latin typeface="+mn-lt"/>
              </a:rPr>
            </a:br>
            <a:r>
              <a:rPr lang="ru-RU" sz="3600" dirty="0" smtClean="0">
                <a:solidFill>
                  <a:schemeClr val="tx1"/>
                </a:solidFill>
                <a:latin typeface="+mn-lt"/>
              </a:rPr>
              <a:t>«</a:t>
            </a:r>
            <a:r>
              <a:rPr lang="ru-RU" sz="2000" dirty="0" smtClean="0">
                <a:solidFill>
                  <a:schemeClr val="tx1"/>
                </a:solidFill>
                <a:latin typeface="+mn-lt"/>
              </a:rPr>
              <a:t>Свобода – это выбор, добровольное решение творить добро или зло» </a:t>
            </a:r>
            <a:endParaRPr lang="ru-RU" sz="2400" dirty="0">
              <a:solidFill>
                <a:schemeClr val="tx1"/>
              </a:solidFill>
              <a:latin typeface="+mn-lt"/>
            </a:endParaRPr>
          </a:p>
        </p:txBody>
      </p:sp>
      <p:graphicFrame>
        <p:nvGraphicFramePr>
          <p:cNvPr id="4" name="Схема 3"/>
          <p:cNvGraphicFramePr/>
          <p:nvPr/>
        </p:nvGraphicFramePr>
        <p:xfrm>
          <a:off x="467544" y="2204864"/>
          <a:ext cx="8136904" cy="41044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Скругленный прямоугольник 4"/>
          <p:cNvSpPr/>
          <p:nvPr/>
        </p:nvSpPr>
        <p:spPr>
          <a:xfrm>
            <a:off x="3491880" y="3789040"/>
            <a:ext cx="2304256" cy="1080120"/>
          </a:xfrm>
          <a:prstGeom prst="round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rgbClr val="FF0000"/>
                </a:solidFill>
              </a:rPr>
              <a:t>Я  знаю свои обязанности и готов их выполнять </a:t>
            </a:r>
            <a:endParaRPr lang="ru-RU" sz="1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229</TotalTime>
  <Words>529</Words>
  <Application>Microsoft Office PowerPoint</Application>
  <PresentationFormat>Экран (4:3)</PresentationFormat>
  <Paragraphs>69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Апекс</vt:lpstr>
      <vt:lpstr>Одиннадцать ступеней к успеху  </vt:lpstr>
      <vt:lpstr>Я  - УСПЕШНЫЙ УЧЕНИК «Учитель открывает двери,  войти  ты должен  сам»</vt:lpstr>
      <vt:lpstr>Я   и моя семья «именно в семье формируется характер и развивается личность»</vt:lpstr>
      <vt:lpstr>Я  -   друг «Разделить горе может каждый, порадоваться успехам другого может только истинный друг»</vt:lpstr>
      <vt:lpstr>Я  - волонтер </vt:lpstr>
      <vt:lpstr>Я - житель своего села</vt:lpstr>
      <vt:lpstr>Я  - лидер «лидер – преобразователь. Он не только проявляет себя, но и раскрывает в других лучшие качества» </vt:lpstr>
      <vt:lpstr>Я -  гражданин России  «А гражданином быть обязан»  </vt:lpstr>
      <vt:lpstr>Я -  здоровый человек   « В мире есть лишь две  абсолютные ценности: чистая совесть и здоровье» </vt:lpstr>
      <vt:lpstr>Я -толерантная личность «Толерантный человек умеет терпимо  относится к слабостям людей, окружающих его, и уважать мнение других» </vt:lpstr>
      <vt:lpstr>Я  - культурный человек «для успеха в жизни культура общения с людьми гораздо важнее, чем обладание талантом» </vt:lpstr>
      <vt:lpstr>Я –человек демократического общества «Свобода – это выбор, добровольное решение творить добро или зло»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Одиннадцать ступеней к успеху  </dc:title>
  <dc:creator>user</dc:creator>
  <cp:lastModifiedBy>user</cp:lastModifiedBy>
  <cp:revision>1</cp:revision>
  <dcterms:created xsi:type="dcterms:W3CDTF">2016-08-17T09:21:18Z</dcterms:created>
  <dcterms:modified xsi:type="dcterms:W3CDTF">2016-08-17T13:10:23Z</dcterms:modified>
</cp:coreProperties>
</file>