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Default ContentType="image/gif" Extension="gif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0"/>
  </p:notesMasterIdLst>
  <p:sldIdLst>
    <p:sldId id="256" r:id="rId2"/>
    <p:sldId id="258" r:id="rId3"/>
    <p:sldId id="277" r:id="rId4"/>
    <p:sldId id="266" r:id="rId5"/>
    <p:sldId id="273" r:id="rId6"/>
    <p:sldId id="262" r:id="rId7"/>
    <p:sldId id="263" r:id="rId8"/>
    <p:sldId id="261" r:id="rId9"/>
    <p:sldId id="267" r:id="rId10"/>
    <p:sldId id="268" r:id="rId11"/>
    <p:sldId id="274" r:id="rId12"/>
    <p:sldId id="275" r:id="rId13"/>
    <p:sldId id="269" r:id="rId14"/>
    <p:sldId id="272" r:id="rId15"/>
    <p:sldId id="278" r:id="rId16"/>
    <p:sldId id="280" r:id="rId17"/>
    <p:sldId id="270" r:id="rId18"/>
    <p:sldId id="279" r:id="rId1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ED2D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25" autoAdjust="0"/>
    <p:restoredTop sz="92325" autoAdjust="0"/>
  </p:normalViewPr>
  <p:slideViewPr>
    <p:cSldViewPr>
      <p:cViewPr varScale="1">
        <p:scale>
          <a:sx n="69" d="100"/>
          <a:sy n="69" d="100"/>
        </p:scale>
        <p:origin x="141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4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3590FC-6B92-4EA9-93C5-B66FF00417EC}" type="datetimeFigureOut">
              <a:rPr lang="ru-RU" smtClean="0"/>
              <a:pPr/>
              <a:t>16.07.2021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28E3C1-AD4C-47A3-8253-170B61A915C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4628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28E3C1-AD4C-47A3-8253-170B61A915CE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88712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28E3C1-AD4C-47A3-8253-170B61A915CE}" type="slidenum">
              <a:rPr lang="ru-RU" smtClean="0"/>
              <a:pPr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12541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7/16/2021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7/16/2021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7/16/2021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7/16/2021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7/16/2021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7/16/2021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7/16/2021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7/16/2021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7/16/2021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7/16/2021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7/16/2021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7/16/2021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90600" y="2209800"/>
            <a:ext cx="6705600" cy="1447800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</a:t>
            </a:r>
            <a:b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Макет Мусороперерабатывающий завод  </a:t>
            </a:r>
            <a:b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«Чистая Планета»</a:t>
            </a:r>
            <a:b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Лучший изобретательский (инженерный )проект</a:t>
            </a:r>
            <a:endParaRPr lang="ru-RU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3733800"/>
            <a:ext cx="7543800" cy="1752600"/>
          </a:xfrm>
        </p:spPr>
        <p:txBody>
          <a:bodyPr numCol="1" anchor="ctr">
            <a:no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29400" y="4343400"/>
            <a:ext cx="2209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Автор проекта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Бедретдинова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Алия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Равилевна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, 6 лет 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19800" y="5181600"/>
            <a:ext cx="3352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Педагоги –консультанты: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Ахметбаева А.А.,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Фехретдинова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В.Х.</a:t>
            </a: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276600" y="61722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с. К-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Пожарки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 rot="10800000" flipV="1">
            <a:off x="1981200" y="304800"/>
            <a:ext cx="64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 flipH="1">
            <a:off x="8229600" y="62484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0" y="609600"/>
            <a:ext cx="822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Структурное подразделение МБОУ «Пожарская СОШ»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Кочко-Пожарский детский сад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0"/>
            <a:ext cx="8534400" cy="64008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Изготовить  макет « Мусороперерабатывающего завода»,   привлечь друзей и взрослых к проблемам экологии.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1. Изучить технологию изготовления макета из картонных коробок.</a:t>
            </a: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2. Изготовить из коробок  макет завода </a:t>
            </a: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3. Принять участие в конкурсе </a:t>
            </a: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200" dirty="0" smtClean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05800" y="61722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pic>
        <p:nvPicPr>
          <p:cNvPr id="2052" name="Picture 4" descr="C:\Users\Алсу\Desktop\IMG_20190125_1643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2514600"/>
            <a:ext cx="4419600" cy="381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90600" y="1143000"/>
            <a:ext cx="6593681" cy="1634836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Социально-ориентированный проект</a:t>
            </a:r>
            <a:b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sz="4000" b="1" dirty="0" smtClean="0">
                <a:solidFill>
                  <a:srgbClr val="FF0000"/>
                </a:solidFill>
                <a:latin typeface="Century Schoolbook" panose="02040604050505020304" pitchFamily="18" charset="0"/>
              </a:rPr>
              <a:t>«ЧИСТАЯ ПЛАНЕТА»</a:t>
            </a:r>
            <a:endParaRPr lang="ru-RU" sz="4000" b="1" dirty="0">
              <a:solidFill>
                <a:srgbClr val="FF0000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650606" y="3679312"/>
            <a:ext cx="3100589" cy="2618458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Выполнили :</a:t>
            </a:r>
          </a:p>
          <a:p>
            <a:r>
              <a:rPr lang="ru-RU" sz="18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</a:t>
            </a:r>
            <a:r>
              <a:rPr lang="ru-RU" sz="18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воспитатели </a:t>
            </a:r>
            <a:r>
              <a:rPr lang="ru-RU" sz="18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Ахметбаева А.А.,</a:t>
            </a:r>
          </a:p>
          <a:p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Фехретдинова В.Х.</a:t>
            </a:r>
            <a:endParaRPr lang="ru-RU" sz="1800" b="1" dirty="0" smtClean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Участники:</a:t>
            </a:r>
          </a:p>
          <a:p>
            <a:r>
              <a:rPr lang="ru-RU" sz="18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Азизбаева Карина</a:t>
            </a:r>
          </a:p>
          <a:p>
            <a:r>
              <a:rPr lang="ru-RU" sz="18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Бедретдинова</a:t>
            </a:r>
            <a:r>
              <a:rPr lang="ru-RU" sz="18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Алия</a:t>
            </a:r>
            <a:endParaRPr lang="ru-RU" sz="1800" b="1" dirty="0" smtClean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5800" y="457200"/>
            <a:ext cx="8458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0" cap="none" spc="0" normalizeH="0" baseline="0" noProof="0" dirty="0" smtClean="0">
                <a:ln/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Структурное подразделение МБОУ «Пожарская СОШ»               Кочко-Пожарский детский сад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</p:txBody>
      </p:sp>
      <p:pic>
        <p:nvPicPr>
          <p:cNvPr id="6" name="Объект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228600" y="2590800"/>
            <a:ext cx="5486400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378505"/>
      </p:ext>
    </p:extLst>
  </p:cSld>
  <p:clrMapOvr>
    <a:masterClrMapping/>
  </p:clrMapOvr>
  <p:transition advClick="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11162"/>
          </a:xfrm>
        </p:spPr>
        <p:txBody>
          <a:bodyPr>
            <a:normAutofit fontScale="90000"/>
          </a:bodyPr>
          <a:lstStyle/>
          <a:p>
            <a:r>
              <a:rPr lang="ru-RU" sz="2800" i="1" dirty="0" smtClean="0">
                <a:solidFill>
                  <a:schemeClr val="accent1">
                    <a:lumMod val="50000"/>
                  </a:schemeClr>
                </a:solidFill>
              </a:rPr>
              <a:t>              </a:t>
            </a:r>
            <a:endParaRPr lang="ru-RU" sz="28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924800" y="6248400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/>
              <a:t>3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52400" y="25361"/>
            <a:ext cx="89916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Замысел проекта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 детском саду  мы  с ребятами и воспитателем работали  над проектом «Чистая Планета». Изучали что такое мусор? </a:t>
            </a:r>
            <a:r>
              <a:rPr lang="ru-RU" sz="2000" dirty="0" smtClean="0"/>
              <a:t>«Откуда берётся мусор и, что с ним делают люди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smtClean="0"/>
              <a:t>?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Мне очень понравилась эта тема и  мне захотелось избавить Планету от мусора . И я решила построить  макет мусороперерабатывающего завода. Очень хотелось  найти ответы на вопросы. Можно ли дать мусору вторую жизнь? Как избавить Планету от мусора? Обсудив эту тему с воспитателем и мамой,  мы начали работу над  проектом. Работая над проектом «Чистая Планета» делали очень интересные поделки из бросового материала: из пластиковых бутылок, стаканчиков, кусочков пенопласта, различных трубочек, картонных коробок и других материалов. Участвовали  со своими поделками на выставках  и конкурсах.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Мне стало интересно,  какое  полезное применение можно найти разным отходам и смогут  ли люди  превратить отходы в новые интересные предметы,  дать им вторую жизнь.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 Сергаче нет завода по сортировке и переработке отходов,  поэтому у меня возникла идея сделать макет « Мусороперерабатывающего завода по сортировке и переработке вторичного сырья». Моя идея всем понравилась.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сайте с мамой мы увидели несколько макетов  и придумали свой, вот такой    проект.  С которым  я уже стала победителем в конкурсе, в детском саду.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28600"/>
            <a:ext cx="9525000" cy="1295400"/>
          </a:xfrm>
        </p:spPr>
        <p:txBody>
          <a:bodyPr>
            <a:noAutofit/>
          </a:bodyPr>
          <a:lstStyle/>
          <a:p>
            <a:pPr algn="l"/>
            <a:r>
              <a:rPr lang="ru-RU" sz="2800" b="1" dirty="0" smtClean="0"/>
              <a:t>Описание проекта</a:t>
            </a:r>
            <a:r>
              <a:rPr lang="ru-RU" sz="2800" dirty="0" smtClean="0"/>
              <a:t>.</a:t>
            </a:r>
            <a:br>
              <a:rPr lang="ru-RU" sz="2800" dirty="0" smtClean="0"/>
            </a:br>
            <a:r>
              <a:rPr lang="ru-RU" sz="2800" dirty="0" smtClean="0"/>
              <a:t>     Мы сначала начертили схему макета.</a:t>
            </a:r>
            <a:br>
              <a:rPr lang="ru-RU" sz="2800" dirty="0" smtClean="0"/>
            </a:br>
            <a:r>
              <a:rPr lang="ru-RU" sz="2800" dirty="0" smtClean="0"/>
              <a:t>   Затем приготовили всё для изготовления макета – завода</a:t>
            </a:r>
            <a:br>
              <a:rPr lang="ru-RU" sz="2800" dirty="0" smtClean="0"/>
            </a:br>
            <a:r>
              <a:rPr lang="ru-RU" sz="2800" dirty="0" smtClean="0"/>
              <a:t> </a:t>
            </a:r>
            <a:r>
              <a:rPr lang="en-US" sz="2800" dirty="0" smtClean="0"/>
              <a:t> </a:t>
            </a:r>
            <a:r>
              <a:rPr lang="ru-RU" sz="2800" dirty="0" smtClean="0"/>
              <a:t>и  начали работу. </a:t>
            </a:r>
            <a:endParaRPr lang="ru-RU" sz="2800" dirty="0"/>
          </a:p>
        </p:txBody>
      </p:sp>
      <p:pic>
        <p:nvPicPr>
          <p:cNvPr id="6" name="Содержимое 5" descr="IMG_20190207_0939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4548980" y="2080419"/>
            <a:ext cx="4724402" cy="4068763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 descr="IMG_20190207_1026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600" y="1752600"/>
            <a:ext cx="4495800" cy="4724400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228600" y="5181600"/>
            <a:ext cx="8534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Взяли  несколько коробок разных размеров, пластиковые бутылки, втулки от туалетных бумаг и обернули их со всех сторон бумагой и скотчем. Так получились корпуса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завода. 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610600" y="6488668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4</a:t>
            </a:r>
            <a:endParaRPr lang="ru-RU" dirty="0"/>
          </a:p>
        </p:txBody>
      </p:sp>
      <p:pic>
        <p:nvPicPr>
          <p:cNvPr id="1026" name="Picture 2" descr="C:\Users\Алсу\Desktop\фотки алия\IMG_20190205_1005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28600"/>
            <a:ext cx="2895600" cy="25908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Picture 4" descr="C:\Users\Алсу\Desktop\фотки алия\IMG_20190205_1006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3048000"/>
            <a:ext cx="2362200" cy="207727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9" name="Picture 5" descr="C:\Users\Алсу\Desktop\фотки алия\IMG_20190205_10075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4600" y="228600"/>
            <a:ext cx="2507848" cy="2667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31" name="Picture 7" descr="C:\Users\Алсу\Desktop\фотки алия\IMG_20190205_10105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3124200"/>
            <a:ext cx="3200400" cy="2057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32" name="Picture 8" descr="C:\Users\Алсу\Desktop\фотки алия\IMG_20190205_10053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57600" y="3048000"/>
            <a:ext cx="2743200" cy="2057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33" name="Picture 9" descr="C:\Users\Алсу\Desktop\фотки алия\IMG_20190205_10112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0400" y="228600"/>
            <a:ext cx="3048000" cy="24003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Содержимое 14" descr="IMG_20190205_1540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" y="3886200"/>
            <a:ext cx="2809903" cy="2971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/>
          <p:cNvSpPr txBox="1"/>
          <p:nvPr/>
        </p:nvSpPr>
        <p:spPr>
          <a:xfrm>
            <a:off x="0" y="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Затем взяли  коробки разных размеров, заклеили их  со всех сторон бумагой белого цвета. Обмотали скотчем. Получились подставки  для труб.</a:t>
            </a:r>
            <a:endParaRPr lang="ru-RU" sz="24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8610600" y="6324600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5</a:t>
            </a:r>
            <a:endParaRPr lang="ru-RU" dirty="0"/>
          </a:p>
        </p:txBody>
      </p:sp>
      <p:pic>
        <p:nvPicPr>
          <p:cNvPr id="1026" name="Picture 2" descr="C:\Users\Алсу\Desktop\алсу\IMG_20190205_1540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1143000"/>
            <a:ext cx="2971800" cy="2819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IMG_20190205_15420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91200" y="3886200"/>
            <a:ext cx="2743200" cy="2971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 descr="IMG_20190205_15421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71800" y="3886200"/>
            <a:ext cx="2743200" cy="2971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IMG_20190205_15424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419600" y="1143000"/>
            <a:ext cx="3048000" cy="2819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Содержимое 16" descr="IMG_20190205_1549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1" y="1219200"/>
            <a:ext cx="3048000" cy="2743200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381000" y="152400"/>
            <a:ext cx="8763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Следующий этап нашей работы: взяли коробочку поменьше, пластиковые бутылки оклеили их скотчем со всех сторон, получились   сортировочные трубы.</a:t>
            </a:r>
            <a:endParaRPr lang="ru-RU" sz="20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8001000" y="6324600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6</a:t>
            </a:r>
            <a:endParaRPr lang="ru-RU" dirty="0"/>
          </a:p>
        </p:txBody>
      </p:sp>
      <p:pic>
        <p:nvPicPr>
          <p:cNvPr id="16" name="Рисунок 15" descr="IMG_20190205_1547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4038600"/>
            <a:ext cx="2819400" cy="2667000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Рисунок 20" descr="IMG_20190205_1549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2400" y="1219200"/>
            <a:ext cx="2819400" cy="2743200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2" name="Рисунок 21" descr="IMG_20190205_15502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72200" y="1219200"/>
            <a:ext cx="2819400" cy="2743200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0" name="Picture 2" descr="C:\Users\Алсу\Desktop\алия2\IMG_20190205_15515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72200" y="4038600"/>
            <a:ext cx="2819400" cy="2667000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Рисунок 17" descr="IMG_20190205_15480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048000" y="4038600"/>
            <a:ext cx="3048000" cy="2673927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Содержимое 14" descr="IMG_20190205_1544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447800"/>
            <a:ext cx="3962400" cy="2590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0" y="15240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Потом мама из пенопласта вырезала маленькие коробочки. И мы начали делать машину для перевозки мусора. Приклеили кабину, кузов к раме. Обклеили машину полностью скотчем серого цвета. Сделали люк для выгрузки мусора.  Я красками нарисовала колёса. Приклеила  к машине, окна, двери из бумаги красного цвета.</a:t>
            </a:r>
            <a:endParaRPr lang="ru-RU" b="1" dirty="0"/>
          </a:p>
        </p:txBody>
      </p:sp>
      <p:pic>
        <p:nvPicPr>
          <p:cNvPr id="16" name="Рисунок 15" descr="IMG_20190205_1544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24400" y="1447800"/>
            <a:ext cx="4095750" cy="2590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 descr="C:\Users\Алсу\Desktop\IMG_20190206_1615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09800" y="3962400"/>
            <a:ext cx="5181600" cy="2895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Содержимое 20" descr="IMG_20190205_1554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00400" y="3810000"/>
            <a:ext cx="2743200" cy="2895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Затем  фанеру заклеили  блестящим картоном и сделали подставку для макета. И по схеме клеили корпуса завода, трубы, из цветной бумаги приклеили  дорогу.</a:t>
            </a:r>
            <a:endParaRPr lang="ru-RU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7924800" y="6248400"/>
            <a:ext cx="4572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8</a:t>
            </a:r>
            <a:endParaRPr lang="ru-RU" dirty="0"/>
          </a:p>
        </p:txBody>
      </p:sp>
      <p:pic>
        <p:nvPicPr>
          <p:cNvPr id="15" name="Рисунок 14" descr="IMG_20190205_1552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3810000"/>
            <a:ext cx="2895600" cy="2895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Рисунок 17" descr="IMG_20190205_15523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0400" y="838200"/>
            <a:ext cx="2743200" cy="28466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Рисунок 18" descr="IMG_20190205_15535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96000" y="838200"/>
            <a:ext cx="2884715" cy="2819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Рисунок 19" descr="IMG_20190205_15434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52400" y="838200"/>
            <a:ext cx="2895600" cy="2819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2" name="Рисунок 21" descr="IMG_20190205_15551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96000" y="3810000"/>
            <a:ext cx="2895600" cy="2895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76400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Вставили трубки  в отверстия, к трубкам приклеили воронки, оклеили липкой лентой красного цвета все рёбра. Сделали робота, будущего руководителя  нашего завода.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Содержимое 10" descr="IMG_20190207_16105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76400"/>
            <a:ext cx="3810000" cy="4724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Users\Алсу\Desktop\алсу\IMG_20190207_1141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676400"/>
            <a:ext cx="3886200" cy="4724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 вот, макет завода готов !</a:t>
            </a:r>
            <a:endParaRPr lang="ru-RU" b="1" dirty="0"/>
          </a:p>
        </p:txBody>
      </p:sp>
      <p:pic>
        <p:nvPicPr>
          <p:cNvPr id="4098" name="Picture 2" descr="C:\Users\Алсу\Desktop\алсу\IMG_20190207_1613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676400"/>
            <a:ext cx="8026401" cy="4724400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2" descr="C:\Users\Алсу\Desktop\алсу\IMG_20190207_1613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828800"/>
            <a:ext cx="8026401" cy="4724400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split orient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800000" flipV="1">
            <a:off x="762000" y="381000"/>
            <a:ext cx="6248401" cy="609600"/>
          </a:xfrm>
        </p:spPr>
        <p:txBody>
          <a:bodyPr>
            <a:normAutofit fontScale="90000"/>
          </a:bodyPr>
          <a:lstStyle/>
          <a:p>
            <a:pPr algn="l"/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                </a:t>
            </a:r>
            <a:r>
              <a:rPr lang="ru-RU" b="1" i="1" dirty="0" smtClean="0"/>
              <a:t>Заключение</a:t>
            </a:r>
            <a:endParaRPr lang="ru-RU" b="1" i="1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 rot="10800000" flipH="1" flipV="1">
            <a:off x="304800" y="1143000"/>
            <a:ext cx="8534400" cy="5410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/>
              <a:t>У нас бы не получилось настолько  хорошо, если бы я не изучала эту тему на занятиях со своими друзьями и не прислушивалась советам  педагога и мамы, которые помогли осуществить мою мечту.</a:t>
            </a:r>
          </a:p>
          <a:p>
            <a:pPr>
              <a:buNone/>
            </a:pPr>
            <a:r>
              <a:rPr lang="ru-RU" sz="2400" dirty="0" smtClean="0"/>
              <a:t>     Данный макет завода обеспечит чистоту улиц моего любимого села </a:t>
            </a:r>
            <a:r>
              <a:rPr lang="ru-RU" sz="2400" dirty="0" err="1" smtClean="0"/>
              <a:t>Кочко-Пожарки</a:t>
            </a:r>
            <a:r>
              <a:rPr lang="ru-RU" sz="2400" dirty="0" smtClean="0"/>
              <a:t>, прекратится вредоносная для экологии и здоровья людей и животных утилизация мусора. Я очень хочу, чтобы по моему проекту в городе Сергаче был построен вот такой завод, который будет выпускать  экологически чистые изделья</a:t>
            </a:r>
            <a:r>
              <a:rPr lang="ru-RU" sz="2400" b="1" dirty="0" smtClean="0"/>
              <a:t>.  </a:t>
            </a:r>
            <a:r>
              <a:rPr lang="ru-RU" sz="2400" dirty="0" smtClean="0"/>
              <a:t> Мне очень нравится, что у меня появилась такая прекрасная возможность участвовать  в конкурсе  со своей поделкой, сделанной  своими  руками.</a:t>
            </a:r>
          </a:p>
        </p:txBody>
      </p:sp>
      <p:sp>
        <p:nvSpPr>
          <p:cNvPr id="5" name="TextBox 4"/>
          <p:cNvSpPr txBox="1"/>
          <p:nvPr/>
        </p:nvSpPr>
        <p:spPr>
          <a:xfrm flipV="1">
            <a:off x="-4038600" y="5181601"/>
            <a:ext cx="152400" cy="108029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        Готовый сувенир для бабушки!</a:t>
            </a:r>
            <a:endParaRPr lang="ru-RU" sz="2400" i="1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772400" cy="914400"/>
          </a:xfrm>
        </p:spPr>
        <p:txBody>
          <a:bodyPr>
            <a:normAutofit/>
          </a:bodyPr>
          <a:lstStyle/>
          <a:p>
            <a:r>
              <a:rPr lang="ru-RU" sz="2000" dirty="0" smtClean="0"/>
              <a:t>         Свой проект я защищала перед друзьями в детском саду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486400"/>
            <a:ext cx="8839200" cy="13716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Мне мой проект макет</a:t>
            </a:r>
          </a:p>
          <a:p>
            <a:pPr>
              <a:buNone/>
            </a:pPr>
            <a:r>
              <a:rPr lang="ru-RU" dirty="0" smtClean="0"/>
              <a:t>«Мусороперерабатывающий завод Чистая Планета»  очень понравился.  А вам?</a:t>
            </a:r>
          </a:p>
          <a:p>
            <a:pPr>
              <a:buNone/>
            </a:pPr>
            <a:r>
              <a:rPr lang="ru-RU" dirty="0" smtClean="0"/>
              <a:t>     </a:t>
            </a:r>
          </a:p>
        </p:txBody>
      </p:sp>
      <p:pic>
        <p:nvPicPr>
          <p:cNvPr id="1026" name="Picture 2" descr="C:\Users\Алсу\Desktop\алия4\IMG_20190211_1003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838200"/>
            <a:ext cx="4005870" cy="4343400"/>
          </a:xfrm>
          <a:prstGeom prst="rect">
            <a:avLst/>
          </a:prstGeom>
          <a:noFill/>
        </p:spPr>
      </p:pic>
      <p:pic>
        <p:nvPicPr>
          <p:cNvPr id="1028" name="Picture 4" descr="C:\Users\Алсу\Desktop\алия4\IMG_20190211_1005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762000"/>
            <a:ext cx="4800600" cy="4419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5105400" cy="868362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Мой макет стал лучшим в конкурсе  </a:t>
            </a:r>
            <a:br>
              <a:rPr lang="ru-RU" sz="1800" dirty="0" smtClean="0"/>
            </a:br>
            <a:r>
              <a:rPr lang="ru-RU" sz="1800" dirty="0" smtClean="0"/>
              <a:t>детского сада</a:t>
            </a: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Алсу\Desktop\IMG_20190213_0918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3505200"/>
            <a:ext cx="2667000" cy="25146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27" name="Picture 3" descr="C:\Users\Алсу\Desktop\IMG_20190212_1649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066800"/>
            <a:ext cx="2895600" cy="2209800"/>
          </a:xfrm>
          <a:prstGeom prst="rect">
            <a:avLst/>
          </a:prstGeom>
          <a:noFill/>
        </p:spPr>
      </p:pic>
      <p:pic>
        <p:nvPicPr>
          <p:cNvPr id="1028" name="Picture 4" descr="C:\Users\Алсу\Desktop\IMG_20190212_1650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2899" y="3390901"/>
            <a:ext cx="2667000" cy="2743198"/>
          </a:xfrm>
          <a:prstGeom prst="rect">
            <a:avLst/>
          </a:prstGeom>
          <a:noFill/>
        </p:spPr>
      </p:pic>
      <p:pic>
        <p:nvPicPr>
          <p:cNvPr id="1029" name="Picture 5" descr="C:\Users\Алсу\Desktop\IMG_20190212_16504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3505200"/>
            <a:ext cx="2514600" cy="2590800"/>
          </a:xfrm>
          <a:prstGeom prst="rect">
            <a:avLst/>
          </a:prstGeom>
          <a:noFill/>
        </p:spPr>
      </p:pic>
      <p:pic>
        <p:nvPicPr>
          <p:cNvPr id="1030" name="Picture 6" descr="C:\Users\Алсу\Desktop\мусор 5\алсу\IMG_20190125_16434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62400" y="228600"/>
            <a:ext cx="4267200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>
    <p:split orient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Алсу\Desktop\родители\DSCF42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228600"/>
            <a:ext cx="2743200" cy="3124200"/>
          </a:xfrm>
          <a:prstGeom prst="rect">
            <a:avLst/>
          </a:prstGeom>
          <a:noFill/>
        </p:spPr>
      </p:pic>
      <p:pic>
        <p:nvPicPr>
          <p:cNvPr id="1027" name="Picture 3" descr="C:\Users\Алсу\Desktop\родители\DSCF42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1" y="3429000"/>
            <a:ext cx="2667000" cy="3429000"/>
          </a:xfrm>
          <a:prstGeom prst="rect">
            <a:avLst/>
          </a:prstGeom>
          <a:noFill/>
        </p:spPr>
      </p:pic>
      <p:pic>
        <p:nvPicPr>
          <p:cNvPr id="1028" name="Picture 4" descr="C:\Users\Алсу\Desktop\родители\IMG_20190213_1600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228600"/>
            <a:ext cx="3048000" cy="3124200"/>
          </a:xfrm>
          <a:prstGeom prst="rect">
            <a:avLst/>
          </a:prstGeom>
          <a:noFill/>
        </p:spPr>
      </p:pic>
      <p:pic>
        <p:nvPicPr>
          <p:cNvPr id="1029" name="Picture 5" descr="C:\Users\Алсу\Desktop\родители\IMG_20190213_16174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3429000"/>
            <a:ext cx="3048000" cy="3429000"/>
          </a:xfrm>
          <a:prstGeom prst="rect">
            <a:avLst/>
          </a:prstGeom>
          <a:noFill/>
        </p:spPr>
      </p:pic>
      <p:pic>
        <p:nvPicPr>
          <p:cNvPr id="1031" name="Picture 7" descr="C:\Users\Алсу\Desktop\родители\IMG_20190213_16302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96000" y="228600"/>
            <a:ext cx="2895600" cy="3124200"/>
          </a:xfrm>
          <a:prstGeom prst="rect">
            <a:avLst/>
          </a:prstGeom>
          <a:noFill/>
        </p:spPr>
      </p:pic>
      <p:pic>
        <p:nvPicPr>
          <p:cNvPr id="1032" name="Picture 8" descr="C:\Users\Алсу\Desktop\родители\IMG_20190213_16205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24200" y="3429000"/>
            <a:ext cx="3200400" cy="34290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       Литература</a:t>
            </a:r>
            <a:endParaRPr lang="ru-RU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sz="1800" dirty="0" smtClean="0"/>
          </a:p>
          <a:p>
            <a:r>
              <a:rPr lang="ru-RU" sz="1800" dirty="0" smtClean="0"/>
              <a:t>Педагоги - Пресс  «Не от скуки – на  все руки».</a:t>
            </a:r>
          </a:p>
          <a:p>
            <a:r>
              <a:rPr lang="en-US" sz="1800" dirty="0" err="1" smtClean="0"/>
              <a:t>podelkidetkam</a:t>
            </a:r>
            <a:r>
              <a:rPr lang="en-US" sz="1800" dirty="0" smtClean="0"/>
              <a:t>. </a:t>
            </a:r>
            <a:r>
              <a:rPr lang="en-US" sz="1800" dirty="0" err="1" smtClean="0"/>
              <a:t>ru</a:t>
            </a:r>
            <a:endParaRPr lang="en-US" sz="1800" dirty="0" smtClean="0"/>
          </a:p>
          <a:p>
            <a:r>
              <a:rPr lang="en-US" sz="1800" dirty="0" err="1" smtClean="0"/>
              <a:t>clu</a:t>
            </a:r>
            <a:r>
              <a:rPr lang="en-US" sz="1800" dirty="0" smtClean="0"/>
              <a:t>. </a:t>
            </a:r>
            <a:r>
              <a:rPr lang="en-US" sz="1800" dirty="0" err="1" smtClean="0"/>
              <a:t>clu</a:t>
            </a:r>
            <a:r>
              <a:rPr lang="en-US" sz="1800" dirty="0" smtClean="0"/>
              <a:t>. </a:t>
            </a:r>
            <a:r>
              <a:rPr lang="en-US" sz="1800" dirty="0" err="1" smtClean="0"/>
              <a:t>ru</a:t>
            </a:r>
            <a:endParaRPr lang="en-US" sz="1800" dirty="0" smtClean="0"/>
          </a:p>
          <a:p>
            <a:r>
              <a:rPr lang="ru-RU" sz="1800" dirty="0" smtClean="0"/>
              <a:t>Образовательный научно популярный журнал «Дети, техника, творчество»</a:t>
            </a:r>
          </a:p>
          <a:p>
            <a:r>
              <a:rPr lang="ru-RU" sz="1800" dirty="0" smtClean="0"/>
              <a:t>АСТ пресс « Энциклопедия самоделок».</a:t>
            </a:r>
            <a:endParaRPr lang="en-US" sz="1800" dirty="0" smtClean="0"/>
          </a:p>
          <a:p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077200" y="64770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10</a:t>
            </a:r>
            <a:endParaRPr lang="ru-RU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Алсу\Desktop\11360967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04800"/>
            <a:ext cx="8610600" cy="58674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сновная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3818</TotalTime>
  <Words>723</Words>
  <Application>Microsoft Office PowerPoint</Application>
  <PresentationFormat>Экран (4:3)</PresentationFormat>
  <Paragraphs>69</Paragraphs>
  <Slides>18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Century Schoolbook</vt:lpstr>
      <vt:lpstr>Times New Roman</vt:lpstr>
      <vt:lpstr>Тема Office</vt:lpstr>
      <vt:lpstr>ПРОЕКТ Макет Мусороперерабатывающий завод   «Чистая Планета» Лучший изобретательский (инженерный )проект</vt:lpstr>
      <vt:lpstr>Презентация PowerPoint</vt:lpstr>
      <vt:lpstr>Социально-ориентированный проект              «ЧИСТАЯ ПЛАНЕТА»</vt:lpstr>
      <vt:lpstr>              </vt:lpstr>
      <vt:lpstr>Описание проекта.      Мы сначала начертили схему макета.    Затем приготовили всё для изготовления макета – завода   и  начали работу.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Вставили трубки  в отверстия, к трубкам приклеили воронки, оклеили липкой лентой красного цвета все рёбра. Сделали робота, будущего руководителя  нашего завода. </vt:lpstr>
      <vt:lpstr>И вот, макет завода готов !</vt:lpstr>
      <vt:lpstr>                Заключение</vt:lpstr>
      <vt:lpstr>         Свой проект я защищала перед друзьями в детском саду</vt:lpstr>
      <vt:lpstr>Мой макет стал лучшим в конкурсе   детского сада</vt:lpstr>
      <vt:lpstr>Презентация PowerPoint</vt:lpstr>
      <vt:lpstr>       Литература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ЦВЕТЫ И ПТИЦЫ.</dc:title>
  <dc:creator>ТАТЬЯНА</dc:creator>
  <cp:lastModifiedBy>Алсу</cp:lastModifiedBy>
  <cp:revision>393</cp:revision>
  <dcterms:created xsi:type="dcterms:W3CDTF">2017-03-19T13:25:47Z</dcterms:created>
  <dcterms:modified xsi:type="dcterms:W3CDTF">2021-07-16T12:23:23Z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1091083</vt:lpwstr>
  </property>
  <property fmtid="{D5CDD505-2E9C-101B-9397-08002B2CF9AE}" name="NXPowerLiteSettings" pid="3">
    <vt:lpwstr>C7000400038000</vt:lpwstr>
  </property>
  <property fmtid="{D5CDD505-2E9C-101B-9397-08002B2CF9AE}" name="NXPowerLiteVersion" pid="4">
    <vt:lpwstr>S9.0.3</vt:lpwstr>
  </property>
</Properties>
</file>