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2700" u="sng" dirty="0" smtClean="0"/>
              <a:t>Цель</a:t>
            </a:r>
            <a:r>
              <a:rPr lang="ru-RU" sz="2700" dirty="0" smtClean="0"/>
              <a:t>: концентрация внимания на </a:t>
            </a:r>
            <a:r>
              <a:rPr lang="ru-RU" sz="2700" b="1" dirty="0" smtClean="0"/>
              <a:t>звуках</a:t>
            </a:r>
            <a:r>
              <a:rPr lang="ru-RU" sz="2700" dirty="0" smtClean="0"/>
              <a:t>, развитие слуха.</a:t>
            </a:r>
            <a:br>
              <a:rPr lang="ru-RU" sz="2700" dirty="0" smtClean="0"/>
            </a:br>
            <a:r>
              <a:rPr lang="ru-RU" sz="2700" b="1" dirty="0" smtClean="0"/>
              <a:t>Игра</a:t>
            </a:r>
            <a:r>
              <a:rPr lang="ru-RU" sz="2700" dirty="0" smtClean="0"/>
              <a:t> состоит из контейнера для яичек и яичек киндер-сюрприз.</a:t>
            </a:r>
            <a:br>
              <a:rPr lang="ru-RU" sz="2700" dirty="0" smtClean="0"/>
            </a:br>
            <a:r>
              <a:rPr lang="ru-RU" sz="2700" dirty="0" smtClean="0"/>
              <a:t>Обращаем внимание детей на то, что все </a:t>
            </a:r>
            <a:r>
              <a:rPr lang="ru-RU" sz="2700" dirty="0" err="1" smtClean="0"/>
              <a:t>киндер-яички</a:t>
            </a:r>
            <a:r>
              <a:rPr lang="ru-RU" sz="2700" dirty="0" smtClean="0"/>
              <a:t> звучат по-разному. После того как дети познакомятся со звучанием каждого яичка, можно начинать собственно развивающую игру - позвените одним из яичек и предложите детям найти яичко с точно таким же </a:t>
            </a:r>
            <a:r>
              <a:rPr lang="ru-RU" sz="2700" b="1" dirty="0" smtClean="0"/>
              <a:t>звуком</a:t>
            </a:r>
            <a:r>
              <a:rPr lang="ru-RU" sz="2700" dirty="0" smtClean="0"/>
              <a:t>. Среди всех шумовых яичек ребёнок должен постараться найти коробочки с одинаковым звучанием, то есть найти пары по </a:t>
            </a:r>
            <a:r>
              <a:rPr lang="ru-RU" sz="2700" b="1" dirty="0" smtClean="0"/>
              <a:t>звуку</a:t>
            </a:r>
            <a:r>
              <a:rPr lang="ru-RU" sz="2700" dirty="0" smtClean="0"/>
              <a:t> и выложить их попарно в контейнер для яиц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detsad-1865271-15903445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3908"/>
          <a:stretch>
            <a:fillRect/>
          </a:stretch>
        </p:blipFill>
        <p:spPr>
          <a:xfrm>
            <a:off x="2877092" y="1600200"/>
            <a:ext cx="3389816" cy="434908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etsad-1865271-15903445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5499"/>
          <a:stretch>
            <a:fillRect/>
          </a:stretch>
        </p:blipFill>
        <p:spPr>
          <a:xfrm>
            <a:off x="2877092" y="1600200"/>
            <a:ext cx="3389816" cy="427707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etsad-1865271-15903445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5499"/>
          <a:stretch>
            <a:fillRect/>
          </a:stretch>
        </p:blipFill>
        <p:spPr>
          <a:xfrm>
            <a:off x="2877092" y="1600200"/>
            <a:ext cx="3389816" cy="4277072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Экран (4:3)</PresentationFormat>
  <Paragraphs>1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Цель: концентрация внимания на звуках, развитие слуха. Игра состоит из контейнера для яичек и яичек киндер-сюрприз. Обращаем внимание детей на то, что все киндер-яички звучат по-разному. После того как дети познакомятся со звучанием каждого яичка, можно начинать собственно развивающую игру - позвените одним из яичек и предложите детям найти яичко с точно таким же звуком. Среди всех шумовых яичек ребёнок должен постараться найти коробочки с одинаковым звучанием, то есть найти пары по звуку и выложить их попарно в контейнер для яиц 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Цель: концентрация внимания на звуках, развитие слуха. Игра состоит из контейнера для яичек и яичек киндер-сюрприз. Обращаем внимание детей на то, что все киндер-яички звучат по-разному. После того как дети познакомятся со звучанием каждого яичка, можно начинать собственно развивающую игру - позвените одним из яичек и предложите детям найти яичко с точно таким же звуком. Среди всех шумовых яичек ребёнок должен постараться найти коробочки с одинаковым звучанием, то есть найти пары по звуку и выложить их попарно в контейнер для яиц </dc:title>
  <dc:creator>наташа</dc:creator>
  <cp:lastModifiedBy>сафаров</cp:lastModifiedBy>
  <cp:revision>2</cp:revision>
  <dcterms:created xsi:type="dcterms:W3CDTF">2024-11-10T11:04:29Z</dcterms:created>
  <dcterms:modified xsi:type="dcterms:W3CDTF">2024-11-10T11:29:07Z</dcterms:modified>
</cp:coreProperties>
</file>