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258" r:id="rId4"/>
    <p:sldId id="289" r:id="rId5"/>
    <p:sldId id="290" r:id="rId6"/>
    <p:sldId id="292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69" d="100"/>
          <a:sy n="69" d="100"/>
        </p:scale>
        <p:origin x="-122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Природа\Priro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11960" y="5085184"/>
            <a:ext cx="4907009" cy="965969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6304384"/>
            <a:ext cx="4572000" cy="553616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6091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34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Природа\PrirodaSlid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2339975" y="115888"/>
            <a:ext cx="65532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2339975" y="1125538"/>
            <a:ext cx="6553200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9" name="TextBox 6"/>
          <p:cNvSpPr txBox="1">
            <a:spLocks noChangeArrowheads="1"/>
          </p:cNvSpPr>
          <p:nvPr/>
        </p:nvSpPr>
        <p:spPr bwMode="auto">
          <a:xfrm>
            <a:off x="107950" y="6569075"/>
            <a:ext cx="16160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ru-RU" sz="1400">
                <a:solidFill>
                  <a:srgbClr val="C3D69B"/>
                </a:solidFill>
                <a:latin typeface="Ariston" pitchFamily="66" charset="0"/>
              </a:rPr>
              <a:t>ProPowerPoint.Ru</a:t>
            </a:r>
            <a:endParaRPr lang="ru-RU" altLang="ru-RU" sz="1400">
              <a:solidFill>
                <a:srgbClr val="C3D69B"/>
              </a:solidFill>
              <a:latin typeface="Ariston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2" r:id="rId2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3923928" y="4581128"/>
            <a:ext cx="5220072" cy="2160240"/>
          </a:xfrm>
        </p:spPr>
        <p:txBody>
          <a:bodyPr/>
          <a:lstStyle/>
          <a:p>
            <a:pPr algn="ctr"/>
            <a:r>
              <a:rPr lang="ru-RU" altLang="ru-RU" sz="2400" b="1" dirty="0" smtClean="0"/>
              <a:t>Исследовательская работа  на тему: «Спилить нельзя помиловать»</a:t>
            </a:r>
            <a:br>
              <a:rPr lang="ru-RU" altLang="ru-RU" sz="2400" b="1" dirty="0" smtClean="0"/>
            </a:br>
            <a:r>
              <a:rPr lang="ru-RU" altLang="ru-RU" sz="2400" b="1" dirty="0" smtClean="0"/>
              <a:t>Работу выполнила: воспитанница МБДОУ «Детский сад № 59 «Ягодка» Баранова Варя</a:t>
            </a:r>
            <a:br>
              <a:rPr lang="ru-RU" altLang="ru-RU" sz="2400" b="1" dirty="0" smtClean="0"/>
            </a:br>
            <a:r>
              <a:rPr lang="ru-RU" altLang="ru-RU" sz="2400" b="1" dirty="0" smtClean="0"/>
              <a:t>Руководитель проекта: </a:t>
            </a:r>
            <a:r>
              <a:rPr lang="ru-RU" altLang="ru-RU" sz="2400" b="1" dirty="0" err="1" smtClean="0"/>
              <a:t>Притчина</a:t>
            </a:r>
            <a:r>
              <a:rPr lang="ru-RU" altLang="ru-RU" sz="2400" b="1" dirty="0" smtClean="0"/>
              <a:t> Т.В.</a:t>
            </a:r>
            <a:br>
              <a:rPr lang="ru-RU" altLang="ru-RU" sz="2400" b="1" dirty="0" smtClean="0"/>
            </a:br>
            <a:endParaRPr lang="ru-RU" altLang="ru-RU" sz="2400" b="1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6303963"/>
            <a:ext cx="4572000" cy="5540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u="sng" dirty="0" smtClean="0"/>
              <a:t>Цель</a:t>
            </a:r>
            <a:r>
              <a:rPr lang="ru-RU" sz="2800" dirty="0" smtClean="0"/>
              <a:t>: узнать возраст дерева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u="sng" dirty="0" smtClean="0"/>
              <a:t>Задачи:</a:t>
            </a:r>
            <a:r>
              <a:rPr lang="ru-RU" sz="2400" dirty="0" smtClean="0"/>
              <a:t> Как определить сколько лет дереву?</a:t>
            </a:r>
          </a:p>
          <a:p>
            <a:r>
              <a:rPr lang="ru-RU" sz="2400" dirty="0" smtClean="0"/>
              <a:t>Нужно ли спилить дерево на участке?</a:t>
            </a:r>
          </a:p>
          <a:p>
            <a:r>
              <a:rPr lang="ru-RU" sz="2400" u="sng" dirty="0" smtClean="0"/>
              <a:t>Гипотеза исследования: </a:t>
            </a:r>
            <a:r>
              <a:rPr lang="ru-RU" sz="2400" dirty="0" smtClean="0"/>
              <a:t>Мы можем узнать возраст дерева.</a:t>
            </a:r>
          </a:p>
          <a:p>
            <a:r>
              <a:rPr lang="ru-RU" sz="2400" u="sng" dirty="0" smtClean="0"/>
              <a:t>Предмет исследования: </a:t>
            </a:r>
            <a:r>
              <a:rPr lang="ru-RU" sz="2400" dirty="0" err="1" smtClean="0"/>
              <a:t>деревья,спилы</a:t>
            </a:r>
            <a:r>
              <a:rPr lang="ru-RU" sz="2400" dirty="0" smtClean="0"/>
              <a:t> деревьев</a:t>
            </a:r>
          </a:p>
          <a:p>
            <a:r>
              <a:rPr lang="ru-RU" sz="2400" u="sng" dirty="0" smtClean="0"/>
              <a:t>Методы исследования: </a:t>
            </a:r>
          </a:p>
          <a:p>
            <a:r>
              <a:rPr lang="ru-RU" sz="2400" dirty="0" smtClean="0"/>
              <a:t>наблюдение,</a:t>
            </a:r>
          </a:p>
          <a:p>
            <a:r>
              <a:rPr lang="ru-RU" sz="2400" dirty="0"/>
              <a:t>о</a:t>
            </a:r>
            <a:r>
              <a:rPr lang="ru-RU" sz="2400" dirty="0" smtClean="0"/>
              <a:t>прос взрослых,</a:t>
            </a:r>
          </a:p>
          <a:p>
            <a:r>
              <a:rPr lang="ru-RU" sz="2400" dirty="0"/>
              <a:t>с</a:t>
            </a:r>
            <a:r>
              <a:rPr lang="ru-RU" sz="2400" dirty="0" smtClean="0"/>
              <a:t>бор информации о деревьях(методические пособия детского сада, интернет)</a:t>
            </a:r>
          </a:p>
          <a:p>
            <a:r>
              <a:rPr lang="ru-RU" sz="2400" dirty="0"/>
              <a:t>с</a:t>
            </a:r>
            <a:r>
              <a:rPr lang="ru-RU" sz="2400" dirty="0" smtClean="0"/>
              <a:t>равнение деревьев по толщине</a:t>
            </a:r>
          </a:p>
          <a:p>
            <a:r>
              <a:rPr lang="ru-RU" sz="2400" dirty="0"/>
              <a:t>и</a:t>
            </a:r>
            <a:r>
              <a:rPr lang="ru-RU" sz="2400" dirty="0" smtClean="0"/>
              <a:t>сследование пенька и спилов деревьев</a:t>
            </a:r>
          </a:p>
          <a:p>
            <a:endParaRPr lang="ru-RU" sz="2400" dirty="0" smtClean="0"/>
          </a:p>
          <a:p>
            <a:endParaRPr lang="ru-RU" sz="2400" u="sng" dirty="0"/>
          </a:p>
        </p:txBody>
      </p:sp>
    </p:spTree>
    <p:extLst>
      <p:ext uri="{BB962C8B-B14F-4D97-AF65-F5344CB8AC3E}">
        <p14:creationId xmlns:p14="http://schemas.microsoft.com/office/powerpoint/2010/main" val="170657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6840759" cy="1296144"/>
          </a:xfrm>
        </p:spPr>
        <p:txBody>
          <a:bodyPr/>
          <a:lstStyle/>
          <a:p>
            <a:pPr algn="l"/>
            <a:r>
              <a:rPr lang="ru-RU" sz="1800" dirty="0" smtClean="0"/>
              <a:t>Часто на прогулке в детском саду мы собираем веточки со своего участка.</a:t>
            </a:r>
            <a:br>
              <a:rPr lang="ru-RU" sz="1800" dirty="0" smtClean="0"/>
            </a:br>
            <a:r>
              <a:rPr lang="ru-RU" sz="1800" dirty="0" smtClean="0"/>
              <a:t>-Почему ветки так часто стали падать?,-спросила я у воспитателя.</a:t>
            </a:r>
            <a:br>
              <a:rPr lang="ru-RU" sz="1800" dirty="0" smtClean="0"/>
            </a:br>
            <a:r>
              <a:rPr lang="ru-RU" sz="1800" dirty="0" smtClean="0"/>
              <a:t>-Просто дерево уже старое и ему тяжело держать свои сучки и ветви. Его пора спилить, так как оно может повредить нашу веранду,-ответила Татьяна Владимировна.</a:t>
            </a:r>
            <a:endParaRPr lang="ru-RU" sz="1800" dirty="0"/>
          </a:p>
        </p:txBody>
      </p:sp>
      <p:pic>
        <p:nvPicPr>
          <p:cNvPr id="1026" name="Picture 2" descr="C:\Users\Владелец ПК\Desktop\Новая папка\IMG_20200317_1034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44824"/>
            <a:ext cx="6553200" cy="4762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87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975" y="115888"/>
            <a:ext cx="6553200" cy="1008856"/>
          </a:xfrm>
        </p:spPr>
        <p:txBody>
          <a:bodyPr/>
          <a:lstStyle/>
          <a:p>
            <a:pPr algn="l"/>
            <a:r>
              <a:rPr lang="ru-RU" sz="1600" dirty="0" smtClean="0"/>
              <a:t> </a:t>
            </a:r>
            <a:r>
              <a:rPr lang="ru-RU" sz="1800" dirty="0" smtClean="0"/>
              <a:t>- А как узнать что дерево старое? Надо его спилить или помиловать?,-продолжала я задавать вопросы.</a:t>
            </a:r>
            <a:br>
              <a:rPr lang="ru-RU" sz="1800" dirty="0" smtClean="0"/>
            </a:br>
            <a:r>
              <a:rPr lang="ru-RU" sz="1800" dirty="0" smtClean="0"/>
              <a:t>-Нужно провести исследование. И тогда  ты сама найдешь ответ на этот вопрос. А я тебе помогу ,- посоветовал наш воспитатель.</a:t>
            </a:r>
            <a:endParaRPr lang="ru-RU" sz="1800" dirty="0"/>
          </a:p>
        </p:txBody>
      </p:sp>
      <p:pic>
        <p:nvPicPr>
          <p:cNvPr id="8" name="Picture 3" descr="C:\Users\Владелец ПК\Desktop\Новая папка\IMG_20200320_1112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268760"/>
            <a:ext cx="5544615" cy="532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53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И я решила,  что надо провести эту исследовательскую работу.</a:t>
            </a:r>
            <a:br>
              <a:rPr lang="ru-RU" sz="1800" dirty="0" smtClean="0"/>
            </a:br>
            <a:r>
              <a:rPr lang="ru-RU" sz="1800" dirty="0" smtClean="0"/>
              <a:t>Ребята  из моей группы  обещали мне помочь.</a:t>
            </a:r>
            <a:endParaRPr lang="ru-RU" sz="1800" dirty="0"/>
          </a:p>
        </p:txBody>
      </p:sp>
      <p:pic>
        <p:nvPicPr>
          <p:cNvPr id="3074" name="Picture 2" descr="C:\Users\Владелец ПК\Desktop\Новая папка\IMG_20200320_1115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24744"/>
            <a:ext cx="65532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83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975" y="115888"/>
            <a:ext cx="6553200" cy="1152872"/>
          </a:xfrm>
        </p:spPr>
        <p:txBody>
          <a:bodyPr/>
          <a:lstStyle/>
          <a:p>
            <a:pPr algn="l"/>
            <a:r>
              <a:rPr lang="ru-RU" sz="1800" dirty="0" smtClean="0"/>
              <a:t>Сначала я узнала, что деревья бывают разные: хвойные и лиственные.</a:t>
            </a:r>
            <a:br>
              <a:rPr lang="ru-RU" sz="1800" dirty="0" smtClean="0"/>
            </a:br>
            <a:r>
              <a:rPr lang="ru-RU" sz="1800" dirty="0" smtClean="0"/>
              <a:t>Они отличаются по высоте и месту произрастания. Внимательно разглядела листочки  разных деревьев.</a:t>
            </a:r>
            <a:endParaRPr lang="ru-RU" sz="1800" dirty="0"/>
          </a:p>
        </p:txBody>
      </p:sp>
      <p:pic>
        <p:nvPicPr>
          <p:cNvPr id="5123" name="Picture 3" descr="C:\Users\Владелец ПК\Desktop\Новая папка\IMG_20200320_122535_1C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04144"/>
            <a:ext cx="655320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85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Я определила , что у нас на участке растут ивы</a:t>
            </a:r>
            <a:endParaRPr lang="ru-RU" sz="1800" dirty="0"/>
          </a:p>
        </p:txBody>
      </p:sp>
      <p:pic>
        <p:nvPicPr>
          <p:cNvPr id="6146" name="Picture 2" descr="C:\Users\Владелец ПК\Desktop\Новая папка\IMG_20200320_1219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052736"/>
            <a:ext cx="6553200" cy="526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3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Я сравнивала ладошками толщину этих деревьев на территории садика. Продолжать исследование было интересно.</a:t>
            </a:r>
            <a:endParaRPr lang="ru-RU" sz="1800" dirty="0"/>
          </a:p>
        </p:txBody>
      </p:sp>
      <p:pic>
        <p:nvPicPr>
          <p:cNvPr id="7171" name="Picture 3" descr="C:\Users\Владелец ПК\Desktop\Новая папка\IMG_20200326_1113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24744"/>
            <a:ext cx="5400600" cy="547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38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Мне помогла Татьяна Владимировна. Она объяснила , что возраст дерева можно узнать по его спилу.</a:t>
            </a:r>
            <a:endParaRPr lang="ru-RU" sz="1800" dirty="0"/>
          </a:p>
        </p:txBody>
      </p:sp>
      <p:pic>
        <p:nvPicPr>
          <p:cNvPr id="8194" name="Picture 2" descr="C:\Users\Владелец ПК\Desktop\Новая папка\IMG_20200320_1114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04144"/>
            <a:ext cx="655320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10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6553200" cy="1067494"/>
          </a:xfrm>
        </p:spPr>
        <p:txBody>
          <a:bodyPr/>
          <a:lstStyle/>
          <a:p>
            <a:r>
              <a:rPr lang="ru-RU" sz="1800" dirty="0" smtClean="0"/>
              <a:t>Если спил хорошо сохранился , то на нем видны круги,-это годичные кольца. По ним и можно посчитать возраст дерева . Чем толще спил, тем больше на нем колец , а значит дерево старше . Я сравнила спилы деревьев.</a:t>
            </a:r>
            <a:endParaRPr lang="ru-RU" sz="1800" dirty="0"/>
          </a:p>
        </p:txBody>
      </p:sp>
      <p:pic>
        <p:nvPicPr>
          <p:cNvPr id="9218" name="Picture 2" descr="C:\Users\Владелец ПК\Desktop\IMG_20201125_1113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04144"/>
            <a:ext cx="655320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31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975" y="115888"/>
            <a:ext cx="6553200" cy="864840"/>
          </a:xfrm>
        </p:spPr>
        <p:txBody>
          <a:bodyPr/>
          <a:lstStyle/>
          <a:p>
            <a:r>
              <a:rPr lang="ru-RU" sz="1800" dirty="0" smtClean="0"/>
              <a:t>Я  узнала, что старые деревья могут болеть. Они могут сгнить внутри и  со временем упасть.</a:t>
            </a:r>
            <a:endParaRPr lang="ru-RU" sz="1800" dirty="0"/>
          </a:p>
        </p:txBody>
      </p:sp>
      <p:pic>
        <p:nvPicPr>
          <p:cNvPr id="10242" name="Picture 2" descr="C:\Users\Владелец ПК\Desktop\Новая папка\IMG_20200524_1139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5472608" cy="547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02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1800" dirty="0" smtClean="0"/>
              <a:t>   По дороге </a:t>
            </a:r>
            <a:r>
              <a:rPr lang="ru-RU" sz="1800" dirty="0" smtClean="0"/>
              <a:t>домой  </a:t>
            </a:r>
            <a:r>
              <a:rPr lang="ru-RU" sz="1800" dirty="0" smtClean="0"/>
              <a:t>я увидела , как опиливают деревья на нашей улице. Теперь я знаю ,что эти деревья старые и могут навредить, упав на крышу  какого-нибудь дома.</a:t>
            </a:r>
            <a:endParaRPr lang="ru-RU" sz="1800" dirty="0"/>
          </a:p>
        </p:txBody>
      </p:sp>
      <p:pic>
        <p:nvPicPr>
          <p:cNvPr id="11268" name="Picture 4" descr="C:\Users\Владелец ПК\Desktop\Новая папка\IMG_20200320_1739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96752"/>
            <a:ext cx="5759995" cy="540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99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3923928" y="4653136"/>
            <a:ext cx="4907009" cy="1542033"/>
          </a:xfrm>
        </p:spPr>
        <p:txBody>
          <a:bodyPr/>
          <a:lstStyle/>
          <a:p>
            <a:pPr algn="l"/>
            <a:r>
              <a:rPr lang="ru-RU" altLang="ru-RU" sz="1800" dirty="0" smtClean="0"/>
              <a:t>     </a:t>
            </a:r>
            <a:br>
              <a:rPr lang="ru-RU" altLang="ru-RU" sz="1800" dirty="0" smtClean="0"/>
            </a:br>
            <a:r>
              <a:rPr lang="ru-RU" altLang="ru-RU" sz="1800" dirty="0" smtClean="0"/>
              <a:t> И тогда я пришла к выводу , что хоть и жаль старую иву на нашем участке , ее желательно спилить. Можно рядом посадить молодое деревце.</a:t>
            </a:r>
            <a:br>
              <a:rPr lang="ru-RU" altLang="ru-RU" sz="1800" dirty="0" smtClean="0"/>
            </a:br>
            <a:r>
              <a:rPr lang="ru-RU" altLang="ru-RU" sz="1800" dirty="0" smtClean="0"/>
              <a:t>Вывод: Спилить , нельзя помиловать.</a:t>
            </a:r>
            <a:br>
              <a:rPr lang="ru-RU" altLang="ru-RU" sz="1800" dirty="0" smtClean="0"/>
            </a:br>
            <a:endParaRPr lang="ru-RU" altLang="ru-RU" sz="1800" dirty="0" smtClean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23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4211638" y="4797153"/>
            <a:ext cx="4906962" cy="1254398"/>
          </a:xfrm>
        </p:spPr>
        <p:txBody>
          <a:bodyPr/>
          <a:lstStyle/>
          <a:p>
            <a:pPr algn="ctr"/>
            <a:r>
              <a:rPr lang="ru-RU" altLang="ru-RU" b="1" dirty="0" smtClean="0"/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6303963"/>
            <a:ext cx="4572000" cy="5540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97515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_Природа</Template>
  <TotalTime>618</TotalTime>
  <Words>269</Words>
  <Application>Microsoft Office PowerPoint</Application>
  <PresentationFormat>Экран (4:3)</PresentationFormat>
  <Paragraphs>25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Исследовательская работа  на тему: «Спилить нельзя помиловать» Работу выполнила: воспитанница МБДОУ «Детский сад № 59 «Ягодка» Баранова Варя Руководитель проекта: Притчина Т.В. </vt:lpstr>
      <vt:lpstr>Цель: узнать возраст дерева</vt:lpstr>
      <vt:lpstr>Часто на прогулке в детском саду мы собираем веточки со своего участка. -Почему ветки так часто стали падать?,-спросила я у воспитателя. -Просто дерево уже старое и ему тяжело держать свои сучки и ветви. Его пора спилить, так как оно может повредить нашу веранду,-ответила Татьяна Владимировна.</vt:lpstr>
      <vt:lpstr> - А как узнать что дерево старое? Надо его спилить или помиловать?,-продолжала я задавать вопросы. -Нужно провести исследование. И тогда  ты сама найдешь ответ на этот вопрос. А я тебе помогу ,- посоветовал наш воспитатель.</vt:lpstr>
      <vt:lpstr>И я решила,  что надо провести эту исследовательскую работу. Ребята  из моей группы  обещали мне помочь.</vt:lpstr>
      <vt:lpstr>Сначала я узнала, что деревья бывают разные: хвойные и лиственные. Они отличаются по высоте и месту произрастания. Внимательно разглядела листочки  разных деревьев.</vt:lpstr>
      <vt:lpstr>Я определила , что у нас на участке растут ивы</vt:lpstr>
      <vt:lpstr>Я сравнивала ладошками толщину этих деревьев на территории садика. Продолжать исследование было интересно.</vt:lpstr>
      <vt:lpstr>Мне помогла Татьяна Владимировна. Она объяснила , что возраст дерева можно узнать по его спилу.</vt:lpstr>
      <vt:lpstr>Если спил хорошо сохранился , то на нем видны круги,-это годичные кольца. По ним и можно посчитать возраст дерева . Чем толще спил, тем больше на нем колец , а значит дерево старше . Я сравнила спилы деревьев.</vt:lpstr>
      <vt:lpstr>Я  узнала, что старые деревья могут болеть. Они могут сгнить внутри и  со временем упасть.</vt:lpstr>
      <vt:lpstr>   По дороге домой  я увидела , как опиливают деревья на нашей улице. Теперь я знаю ,что эти деревья старые и могут навредить, упав на крышу  какого-нибудь дома.</vt:lpstr>
      <vt:lpstr>       И тогда я пришла к выводу , что хоть и жаль старую иву на нашем участке , ее желательно спилить. Можно рядом посадить молодое деревце. Вывод: Спилить , нельзя помиловать.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Природа</dc:subject>
  <dc:creator>ITInsight</dc:creator>
  <dc:description>http://propowerpoint.ru - Бесплатные шаблоны для презентаций. Полезные советы и уроки PowerPoint .</dc:description>
  <cp:lastModifiedBy>Deafult User</cp:lastModifiedBy>
  <cp:revision>45</cp:revision>
  <dcterms:created xsi:type="dcterms:W3CDTF">2018-02-06T17:11:49Z</dcterms:created>
  <dcterms:modified xsi:type="dcterms:W3CDTF">2021-03-20T17:59:52Z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000800ee040000000000010243100207f9000400038000</vt:lpwstr>
  </property>
</Properties>
</file>