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63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912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37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484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7024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81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445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16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2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9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690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3039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2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82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9235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5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0FD67-5507-4451-8A3C-D0C3B520CAFF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47C2862-C3FE-4227-8987-E4AEB7AA2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3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759690"/>
            <a:ext cx="9113260" cy="226278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занятия: 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«Пробуждение». Рисование весенней открытки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241670"/>
            <a:ext cx="8915399" cy="1126283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МАУ ДО «ДДЮТ г. Белоярский</a:t>
            </a:r>
            <a:r>
              <a:rPr lang="ru-RU" dirty="0" smtClean="0">
                <a:solidFill>
                  <a:schemeClr val="tx2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Педагог дополнительного образования: Сердюкова Ольга Вячеславовна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539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858" y="717024"/>
            <a:ext cx="4248737" cy="4782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8783" y="851410"/>
            <a:ext cx="39756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Можно подрисовать некоторые элементы цветка, бабочек (прожилки, брюшко на бабочках). Теперь берём клей и капельками по середине наносим на бабочек и цветок и прикладываем на фон (заранее продумав, где их разместить на фоне)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189" y="1501194"/>
            <a:ext cx="2932684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6583" y="5499842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6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991" y="336232"/>
            <a:ext cx="6023113" cy="3355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нам осталось взять побольше синего и капельку жёлтого цвета, смешать их на палитре и получить холодный зелёный цвет для листочков и стебелька цветка. Наша весенняя открытка-полянка готова!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812" y="571500"/>
            <a:ext cx="4981575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344" y="3875662"/>
            <a:ext cx="2035712" cy="2768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1165" y="5789633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121" y="678516"/>
            <a:ext cx="41910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764203"/>
            <a:ext cx="4145280" cy="4994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530989" y="394871"/>
            <a:ext cx="2132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Второй вариант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2648" y="5881626"/>
            <a:ext cx="8695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Вдохновение и фантазия в ваших руках! Творческих вам успехов!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9239" y="5507288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1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98394" y="125189"/>
            <a:ext cx="4788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omic Sans MS" panose="030F0702030302020204" pitchFamily="66" charset="0"/>
                <a:cs typeface="Arial" panose="020B0604020202020204" pitchFamily="34" charset="0"/>
              </a:rPr>
              <a:t>Пробуждение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82" y="586854"/>
            <a:ext cx="4467799" cy="5752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7687" y="1225689"/>
            <a:ext cx="606213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Здравствуй, весенняя первая травка!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 распустилась? Ты рада теплу?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Знаю, y вас там веселье и давка,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Дружно работают в каждом yглy.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Высунуть листик иль синий цветочек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Каждый спешит молодой корешок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Раньше, чем ива из ласковых почек </a:t>
            </a:r>
          </a:p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Первый покажет зеленый листок</a:t>
            </a:r>
            <a:r>
              <a:rPr lang="ru-RU" sz="2400" b="1" i="0" dirty="0" smtClean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endParaRPr lang="ru-RU" dirty="0">
              <a:solidFill>
                <a:srgbClr val="222222"/>
              </a:solidFill>
              <a:latin typeface="Open Sans"/>
            </a:endParaRPr>
          </a:p>
          <a:p>
            <a:pPr algn="r"/>
            <a:r>
              <a:rPr lang="ru-RU" b="0" i="1" dirty="0" smtClean="0">
                <a:solidFill>
                  <a:srgbClr val="222222"/>
                </a:solidFill>
                <a:effectLst/>
                <a:latin typeface="Open Sans"/>
              </a:rPr>
              <a:t>Автор: Сергей Городецкий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43" y="5708072"/>
            <a:ext cx="884435" cy="99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8517" y="786598"/>
            <a:ext cx="6260761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Нам необходимо взять лист бумаги, три цвета гуаши (красный, синий, жёлтый)  - это наши главные цвета, среднюю плоскую кисть и белку № 4. Расположить лист вертикально.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4"/>
          <a:stretch/>
        </p:blipFill>
        <p:spPr>
          <a:xfrm>
            <a:off x="6948346" y="786598"/>
            <a:ext cx="4343400" cy="5419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43" y="5708072"/>
            <a:ext cx="884435" cy="99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631" y="649902"/>
            <a:ext cx="5715000" cy="5667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1011" y="594259"/>
            <a:ext cx="5730334" cy="5071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Первым шагом - наносим синие цветовые пятна по всему формату листа. Второй шаг – смачиваем плоскую кисть в воде и набираем на кисть жёлтый цвет и всей поверхностью кисти (снизу вверх и наоборот) желтым цветом растираем синие пятна. В результате должен получится красочный, с желтыми и теплыми и холодными переливами зелёный фон.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920" y="5666097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160" y="327497"/>
            <a:ext cx="4829175" cy="61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2147" y="1541491"/>
            <a:ext cx="5497895" cy="322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берём палитру и наводим беличьей кистью жидкий жёлтый цвет гуаши и сбрызгиваем с кисти 💦 брызги, постукивая о другую кисть, аналогично поступаем с красным и синим цветом. Фон наш готов!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3456" y="5730751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45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818" y="833231"/>
            <a:ext cx="4957762" cy="5016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045" y="450454"/>
            <a:ext cx="62809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Теперь берём ещё один альбомный лист, делим его как показано. Рисуем половинку двух бабочек  (одну маленькую и среднюю) и цветок - ирис (вы можете нарисовать любой другой цветок). Работая тремя цветами (красный, синий, желтый),  раскрашиваем половинки бабочек и цветка, складываем пополам и разглаживаем пальчиками и раскрываем наши отпечатки (если что-то не совсем прокрасилось, докрашиваем кистью)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0401" y="5713433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40" y="388620"/>
            <a:ext cx="4343400" cy="603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77687" y="388620"/>
            <a:ext cx="6577717" cy="4463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</a:t>
            </a:r>
            <a:r>
              <a:rPr lang="ru-RU" sz="24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аносим цветовые пятна (у меня это </a:t>
            </a:r>
            <a:r>
              <a:rPr lang="ru-RU" sz="24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жёлтый </a:t>
            </a:r>
            <a:r>
              <a:rPr lang="ru-RU" sz="24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красный цвет. Путем смешения, бабочка получилась с оранжевыми оттенками. Это техника всеми любимая называется </a:t>
            </a: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МОНОТИПИЯ</a:t>
            </a:r>
            <a:r>
              <a:rPr lang="ru-RU" sz="24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 </a:t>
            </a: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Монотипия </a:t>
            </a:r>
            <a:r>
              <a:rPr lang="ru-RU" sz="2400" b="1" i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– это техника рисования, название которой можно перевести как «один отпечаток».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73" y="5712278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0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t="2444" r="4202" b="3556"/>
          <a:stretch/>
        </p:blipFill>
        <p:spPr>
          <a:xfrm>
            <a:off x="487631" y="386964"/>
            <a:ext cx="4069163" cy="581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10648" y="386964"/>
            <a:ext cx="6934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 Древнем Риме люди верили, что бабочки произошли от цветов, оторвавшихся от своих стеблей. Ведь бабочка действительно похожа на прелестный летающий цветок!</a:t>
            </a:r>
            <a:endParaRPr lang="ru-RU" sz="2000" b="1" i="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7370" y="1710403"/>
            <a:ext cx="429128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Звенят ручьи в апреле,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Ласкает солнце нас.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На луг мы прилетели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здесь танцуем вальс.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Мы крылышки расправим —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Красив на них узор.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Мы кружимся, порхаем,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Какой кругом простор!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Душистыми цветами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Весна встречает нас,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кажется, что с нами</a:t>
            </a:r>
          </a:p>
          <a:p>
            <a:r>
              <a:rPr lang="ru-RU" sz="2200" b="1" i="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Весь луг танцует вальс!</a:t>
            </a:r>
            <a:endParaRPr lang="ru-RU" sz="2200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8655" y="5509079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3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651" y="1282147"/>
            <a:ext cx="4207321" cy="533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393594" y="359447"/>
            <a:ext cx="4828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 вашему желанию, вы можете подрисовать прожилки на цветке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301" y="567184"/>
            <a:ext cx="728329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Этот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цветок носит имя героини греческой мифологии вестницы богов Ириды. От­правляясь с очередным посланием. Ирида надевала семицветную шаль, поэтому след на небе превращался в радугу, а осколки радуги на земле превращались в разноцветье ири­сов.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У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ириса много ласковых народных названий — касатик, петушок, косички, радужница. А в Германии этот цветок за форму листьев называют «меч-лилией». Многие полагают, что именно ирис, а не лилия, был самым популярным изображением на гербах многих знатных фамилий средневековья.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Ирис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, или касатик, относится к семейству касатиковых. Название дал Гиппократ, в пе­реводе с древнегреческого означает «радуга»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979" y="5734726"/>
            <a:ext cx="88399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3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155</TotalTime>
  <Words>600</Words>
  <Application>Microsoft Office PowerPoint</Application>
  <PresentationFormat>Широкоэкранный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Century Gothic</vt:lpstr>
      <vt:lpstr>Comic Sans MS</vt:lpstr>
      <vt:lpstr>Monotype Corsiva</vt:lpstr>
      <vt:lpstr>Open Sans</vt:lpstr>
      <vt:lpstr>Wingdings</vt:lpstr>
      <vt:lpstr>Wingdings 3</vt:lpstr>
      <vt:lpstr>Легкий дым</vt:lpstr>
      <vt:lpstr>Тема занятия: «Пробуждение». Рисование весенней открытки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Пробуждение</dc:title>
  <dc:creator>Учетная запись Майкрософт</dc:creator>
  <cp:lastModifiedBy>Весна</cp:lastModifiedBy>
  <cp:revision>16</cp:revision>
  <dcterms:created xsi:type="dcterms:W3CDTF">2020-07-29T18:55:03Z</dcterms:created>
  <dcterms:modified xsi:type="dcterms:W3CDTF">2022-03-09T17:29:36Z</dcterms:modified>
</cp:coreProperties>
</file>