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notesSlides/notesSlide16.xml" ContentType="application/vnd.openxmlformats-officedocument.presentationml.notes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slideLayouts/slideLayout10.xml" ContentType="application/vnd.openxmlformats-officedocument.presentationml.slideLayout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10.xml" ContentType="application/vnd.openxmlformats-officedocument.presentationml.notes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notesSlides/notesSlide3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Layouts/slideLayout1.xml" ContentType="application/vnd.openxmlformats-officedocument.presentationml.slideLayout+xml"/>
  <Override PartName="/ppt/notesSlides/notesSlide15.xml" ContentType="application/vnd.openxmlformats-officedocument.presentationml.notesSlide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0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83535" autoAdjust="0"/>
  </p:normalViewPr>
  <p:slideViewPr>
    <p:cSldViewPr>
      <p:cViewPr varScale="1">
        <p:scale>
          <a:sx n="95" d="100"/>
          <a:sy n="95" d="100"/>
        </p:scale>
        <p:origin x="-2094" y="-1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5174D24-A00C-42B3-A216-26E30E9828FF}" type="datetimeFigureOut">
              <a:rPr lang="ru-RU" smtClean="0"/>
              <a:pPr/>
              <a:t>31.03.2021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F127AE6-3F37-4313-A843-5276A446C0B2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ru-RU" dirty="0" smtClean="0"/>
              <a:t>В заметках здесь и далее указания для учителя. </a:t>
            </a:r>
          </a:p>
          <a:p>
            <a:r>
              <a:rPr lang="ru-RU" dirty="0" smtClean="0"/>
              <a:t>1</a:t>
            </a:r>
            <a:r>
              <a:rPr lang="ru-RU" baseline="0" dirty="0" smtClean="0"/>
              <a:t>. </a:t>
            </a:r>
            <a:r>
              <a:rPr lang="ru-RU" dirty="0" smtClean="0"/>
              <a:t>Организационный этап</a:t>
            </a: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B898C5F-FE8F-4D1C-9343-8F59E688B3D3}" type="slidenum">
              <a:rPr lang="ru-RU" smtClean="0"/>
              <a:pPr/>
              <a:t>1</a:t>
            </a:fld>
            <a:endParaRPr lang="ru-RU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ru-RU" dirty="0" smtClean="0"/>
              <a:t>2. </a:t>
            </a:r>
            <a:r>
              <a:rPr lang="ru-RU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Постановка цели и задач урока. Мотивация учебной деятельности учащихся.</a:t>
            </a:r>
          </a:p>
          <a:p>
            <a:r>
              <a:rPr lang="ru-RU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Разгадайте ребус и назовите тему урока</a:t>
            </a:r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B898C5F-FE8F-4D1C-9343-8F59E688B3D3}" type="slidenum">
              <a:rPr lang="ru-RU" smtClean="0"/>
              <a:pPr/>
              <a:t>2</a:t>
            </a:fld>
            <a:endParaRPr lang="ru-RU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dirty="0" smtClean="0"/>
              <a:t>2. </a:t>
            </a:r>
            <a:r>
              <a:rPr lang="ru-RU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Постановка цели и задач урока. Мотивация учебной деятельности учащихся.</a:t>
            </a:r>
            <a:endParaRPr lang="ru-RU" dirty="0" smtClean="0"/>
          </a:p>
          <a:p>
            <a:r>
              <a:rPr lang="ru-RU" dirty="0" smtClean="0"/>
              <a:t>Цели и задачи появляются по щелчку.</a:t>
            </a:r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B898C5F-FE8F-4D1C-9343-8F59E688B3D3}" type="slidenum">
              <a:rPr lang="ru-RU" smtClean="0"/>
              <a:pPr/>
              <a:t>3</a:t>
            </a:fld>
            <a:endParaRPr lang="ru-RU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B898C5F-FE8F-4D1C-9343-8F59E688B3D3}" type="slidenum">
              <a:rPr lang="ru-RU" smtClean="0"/>
              <a:pPr/>
              <a:t>4</a:t>
            </a:fld>
            <a:endParaRPr lang="ru-RU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ru-RU" dirty="0" smtClean="0"/>
              <a:t>3.</a:t>
            </a:r>
            <a:r>
              <a:rPr lang="ru-RU" baseline="0" dirty="0" smtClean="0"/>
              <a:t> Актуализация знаний. Надписи – ссылки на страницы словарных статей в интернете</a:t>
            </a:r>
          </a:p>
          <a:p>
            <a:r>
              <a:rPr lang="ru-RU" baseline="0" dirty="0" smtClean="0"/>
              <a:t>Посмотрите определения термина «фразеология» в разных словарях. Сравните их</a:t>
            </a:r>
          </a:p>
          <a:p>
            <a:r>
              <a:rPr lang="ru-RU" baseline="0" dirty="0" smtClean="0"/>
              <a:t>Вспомните, что такое фразеологизмы</a:t>
            </a:r>
          </a:p>
          <a:p>
            <a:r>
              <a:rPr lang="ru-RU" baseline="0" dirty="0" smtClean="0"/>
              <a:t>Что мы еще знаем о фразеологизмах?</a:t>
            </a:r>
          </a:p>
          <a:p>
            <a:r>
              <a:rPr lang="ru-RU" dirty="0" smtClean="0"/>
              <a:t>Что мы можем</a:t>
            </a:r>
            <a:r>
              <a:rPr lang="ru-RU" baseline="0" dirty="0" smtClean="0"/>
              <a:t> узнать из статьи во фразеологическом словаре?</a:t>
            </a:r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B898C5F-FE8F-4D1C-9343-8F59E688B3D3}" type="slidenum">
              <a:rPr lang="ru-RU" smtClean="0"/>
              <a:pPr/>
              <a:t>6</a:t>
            </a:fld>
            <a:endParaRPr lang="ru-RU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ru-RU" dirty="0" smtClean="0"/>
              <a:t>4. Обобщение и систематизация знаний</a:t>
            </a:r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B898C5F-FE8F-4D1C-9343-8F59E688B3D3}" type="slidenum">
              <a:rPr lang="ru-RU" smtClean="0"/>
              <a:pPr/>
              <a:t>7</a:t>
            </a:fld>
            <a:endParaRPr lang="ru-RU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dirty="0" smtClean="0"/>
              <a:t>4. Обобщение и систематизация знаний</a:t>
            </a:r>
          </a:p>
          <a:p>
            <a:r>
              <a:rPr lang="ru-RU" dirty="0" smtClean="0"/>
              <a:t>После выполнения проверка задания: по щелчку на предложении</a:t>
            </a:r>
            <a:r>
              <a:rPr lang="ru-RU" baseline="0" dirty="0" smtClean="0"/>
              <a:t> лишние исчезают</a:t>
            </a:r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B898C5F-FE8F-4D1C-9343-8F59E688B3D3}" type="slidenum">
              <a:rPr lang="ru-RU" smtClean="0"/>
              <a:pPr/>
              <a:t>8</a:t>
            </a:fld>
            <a:endParaRPr lang="ru-RU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dirty="0" smtClean="0"/>
              <a:t>4. Обобщение и систематизация знаний</a:t>
            </a:r>
          </a:p>
          <a:p>
            <a:r>
              <a:rPr lang="ru-RU" dirty="0" smtClean="0"/>
              <a:t>Какие фразеологизмы здесь изображены? Хотите</a:t>
            </a:r>
            <a:r>
              <a:rPr lang="ru-RU" baseline="0" dirty="0" smtClean="0"/>
              <a:t> больше узнать о них? Переходите по ссылке</a:t>
            </a:r>
            <a:endParaRPr lang="ru-RU" dirty="0" smtClean="0"/>
          </a:p>
          <a:p>
            <a:r>
              <a:rPr lang="ru-RU" dirty="0" smtClean="0"/>
              <a:t>Что они означают? Откуда пришли в русский язык?</a:t>
            </a:r>
          </a:p>
          <a:p>
            <a:r>
              <a:rPr lang="ru-RU" dirty="0" smtClean="0"/>
              <a:t>Каким еще может быть происхождение фразеологизмов?</a:t>
            </a:r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B898C5F-FE8F-4D1C-9343-8F59E688B3D3}" type="slidenum">
              <a:rPr lang="ru-RU" smtClean="0"/>
              <a:pPr/>
              <a:t>10</a:t>
            </a:fld>
            <a:endParaRPr lang="ru-RU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dirty="0" smtClean="0"/>
              <a:t>4. Обобщение и систематизация знаний</a:t>
            </a:r>
          </a:p>
          <a:p>
            <a:r>
              <a:rPr lang="ru-RU" dirty="0" smtClean="0"/>
              <a:t>Выполнение заданий в</a:t>
            </a:r>
            <a:r>
              <a:rPr lang="ru-RU" baseline="0" dirty="0" smtClean="0"/>
              <a:t> </a:t>
            </a:r>
            <a:r>
              <a:rPr lang="en-US" baseline="0" dirty="0" smtClean="0"/>
              <a:t>learningapps.org</a:t>
            </a:r>
            <a:r>
              <a:rPr lang="ru-RU" baseline="0" dirty="0" smtClean="0"/>
              <a:t> </a:t>
            </a:r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B898C5F-FE8F-4D1C-9343-8F59E688B3D3}" type="slidenum">
              <a:rPr lang="ru-RU" smtClean="0"/>
              <a:pPr/>
              <a:t>12</a:t>
            </a:fld>
            <a:endParaRPr lang="ru-RU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5. Применение знаний и умений в новой ситуации</a:t>
            </a:r>
          </a:p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B898C5F-FE8F-4D1C-9343-8F59E688B3D3}" type="slidenum">
              <a:rPr lang="ru-RU" smtClean="0"/>
              <a:pPr/>
              <a:t>21</a:t>
            </a:fld>
            <a:endParaRPr lang="ru-RU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6.</a:t>
            </a:r>
            <a:r>
              <a:rPr lang="ru-RU" sz="1200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ru-RU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Контроль усвоения, обсуждение допущенных ошибок и их коррекция.</a:t>
            </a:r>
          </a:p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B898C5F-FE8F-4D1C-9343-8F59E688B3D3}" type="slidenum">
              <a:rPr lang="ru-RU" smtClean="0"/>
              <a:pPr/>
              <a:t>23</a:t>
            </a:fld>
            <a:endParaRPr lang="ru-RU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6.</a:t>
            </a:r>
            <a:r>
              <a:rPr lang="ru-RU" sz="1200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ru-RU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Контроль усвоения, обсуждение допущенных ошибок и их коррекция.</a:t>
            </a:r>
          </a:p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B898C5F-FE8F-4D1C-9343-8F59E688B3D3}" type="slidenum">
              <a:rPr lang="ru-RU" smtClean="0"/>
              <a:pPr/>
              <a:t>24</a:t>
            </a:fld>
            <a:endParaRPr lang="ru-RU"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6.</a:t>
            </a:r>
            <a:r>
              <a:rPr lang="ru-RU" sz="1200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ru-RU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Контроль усвоения, обсуждение допущенных ошибок и их коррекция.</a:t>
            </a:r>
          </a:p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B898C5F-FE8F-4D1C-9343-8F59E688B3D3}" type="slidenum">
              <a:rPr lang="ru-RU" smtClean="0"/>
              <a:pPr/>
              <a:t>25</a:t>
            </a:fld>
            <a:endParaRPr lang="ru-RU"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6.</a:t>
            </a:r>
            <a:r>
              <a:rPr lang="ru-RU" sz="1200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ru-RU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Контроль усвоения, обсуждение допущенных ошибок и их коррекция.</a:t>
            </a:r>
          </a:p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B898C5F-FE8F-4D1C-9343-8F59E688B3D3}" type="slidenum">
              <a:rPr lang="ru-RU" smtClean="0"/>
              <a:pPr/>
              <a:t>26</a:t>
            </a:fld>
            <a:endParaRPr lang="ru-RU"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6.</a:t>
            </a:r>
            <a:r>
              <a:rPr lang="ru-RU" sz="1200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ru-RU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Контроль усвоения, обсуждение допущенных ошибок и их коррекция.</a:t>
            </a:r>
          </a:p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B898C5F-FE8F-4D1C-9343-8F59E688B3D3}" type="slidenum">
              <a:rPr lang="ru-RU" smtClean="0"/>
              <a:pPr/>
              <a:t>27</a:t>
            </a:fld>
            <a:endParaRPr lang="ru-RU"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ru-RU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7. Рефлексия (подведение итогов занятия)</a:t>
            </a:r>
          </a:p>
          <a:p>
            <a:r>
              <a:rPr lang="ru-RU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Анализ и содержание итогов работы, формирование выводов по изученному материалу</a:t>
            </a:r>
          </a:p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F127AE6-3F37-4313-A843-5276A446C0B2}" type="slidenum">
              <a:rPr lang="ru-RU" smtClean="0"/>
              <a:pPr/>
              <a:t>28</a:t>
            </a:fld>
            <a:endParaRPr lang="ru-RU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31.03.2021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31.03.2021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31.03.2021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31.03.2021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31.03.2021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31.03.2021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31.03.2021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31.03.2021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31.03.2021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31.03.2021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31.03.2021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 cstate="print">
            <a:lum/>
          </a:blip>
          <a:srcRect/>
          <a:stretch>
            <a:fillRect l="-3000" r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106E36-FD25-4E2D-B0AA-010F637433A0}" type="datetimeFigureOut">
              <a:rPr lang="ru-RU" smtClean="0"/>
              <a:pPr/>
              <a:t>31.03.2021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openxmlformats.org/officeDocument/2006/relationships/slide" Target="slide2.xml"/><Relationship Id="rId4" Type="http://schemas.openxmlformats.org/officeDocument/2006/relationships/image" Target="../media/image3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7" Type="http://schemas.openxmlformats.org/officeDocument/2006/relationships/image" Target="../media/image8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.jpeg"/><Relationship Id="rId5" Type="http://schemas.openxmlformats.org/officeDocument/2006/relationships/image" Target="../media/image7.png"/><Relationship Id="rId4" Type="http://schemas.openxmlformats.org/officeDocument/2006/relationships/image" Target="../media/image6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Relationship Id="rId5" Type="http://schemas.openxmlformats.org/officeDocument/2006/relationships/slide" Target="slide6.xml"/><Relationship Id="rId4" Type="http://schemas.openxmlformats.org/officeDocument/2006/relationships/image" Target="../media/image6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hyperlink" Target="https://gufo.me/dict/ozhegov/&#1092;&#1088;&#1072;&#1079;&#1077;&#1086;&#1083;&#1086;&#1075;&#1080;&#1103;" TargetMode="External"/><Relationship Id="rId7" Type="http://schemas.openxmlformats.org/officeDocument/2006/relationships/hyperlink" Target="https://gufo.me/dict/fedorov" TargetMode="External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6" Type="http://schemas.openxmlformats.org/officeDocument/2006/relationships/hyperlink" Target="https://gufo.me/dict/linguistics_zherebilo/&#1092;&#1088;&#1072;&#1079;&#1077;&#1086;&#1083;&#1086;&#1075;&#1080;&#1103;" TargetMode="External"/><Relationship Id="rId5" Type="http://schemas.openxmlformats.org/officeDocument/2006/relationships/hyperlink" Target="https://gufo.me/dict/kuznetsov/&#1092;&#1088;&#1072;&#1079;&#1077;&#1086;&#1083;&#1086;&#1075;&#1080;&#1103;" TargetMode="External"/><Relationship Id="rId4" Type="http://schemas.openxmlformats.org/officeDocument/2006/relationships/hyperlink" Target="https://gufo.me/dict/efremova/&#1092;&#1088;&#1072;&#1079;&#1077;&#1086;&#1083;&#1086;&#1075;&#1080;&#1103;" TargetMode="Externa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Relationship Id="rId6" Type="http://schemas.openxmlformats.org/officeDocument/2006/relationships/slide" Target="slide8.xml"/><Relationship Id="rId5" Type="http://schemas.openxmlformats.org/officeDocument/2006/relationships/image" Target="../media/image6.png"/><Relationship Id="rId4" Type="http://schemas.openxmlformats.org/officeDocument/2006/relationships/image" Target="../media/image7.pn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Relationship Id="rId5" Type="http://schemas.openxmlformats.org/officeDocument/2006/relationships/slide" Target="slide10.xml"/><Relationship Id="rId4" Type="http://schemas.openxmlformats.org/officeDocument/2006/relationships/image" Target="../media/image6.pn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hyperlink" Target="http://fraze.ru/index.php/frazeologizm/na-bukvu-n/nit-ariadny" TargetMode="External"/><Relationship Id="rId3" Type="http://schemas.openxmlformats.org/officeDocument/2006/relationships/image" Target="../media/image9.jpeg"/><Relationship Id="rId7" Type="http://schemas.openxmlformats.org/officeDocument/2006/relationships/hyperlink" Target="http://fraze.ru/index.php/frazeologizm/na-bukvu-ya/yashchik-pandory" TargetMode="External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Relationship Id="rId6" Type="http://schemas.openxmlformats.org/officeDocument/2006/relationships/hyperlink" Target="http://fraze.ru/index.php/frazeologizm/na-bukvu-a/ahilesova-pjata" TargetMode="External"/><Relationship Id="rId5" Type="http://schemas.openxmlformats.org/officeDocument/2006/relationships/image" Target="../media/image11.png"/><Relationship Id="rId4" Type="http://schemas.openxmlformats.org/officeDocument/2006/relationships/image" Target="../media/image10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Relationship Id="rId5" Type="http://schemas.openxmlformats.org/officeDocument/2006/relationships/slide" Target="slide12.xml"/><Relationship Id="rId4" Type="http://schemas.openxmlformats.org/officeDocument/2006/relationships/image" Target="../media/image6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hyperlink" Target="https://learningapps.org/display?v=pjprb5kzn21" TargetMode="External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7.xml"/><Relationship Id="rId5" Type="http://schemas.openxmlformats.org/officeDocument/2006/relationships/hyperlink" Target="https://learningapps.org/display?v=ppq53of2n21" TargetMode="External"/><Relationship Id="rId4" Type="http://schemas.openxmlformats.org/officeDocument/2006/relationships/hyperlink" Target="https://learningapps.org/display?v=pcg02ucav21" TargetMode="Externa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Relationship Id="rId5" Type="http://schemas.openxmlformats.org/officeDocument/2006/relationships/slide" Target="slide14.xml"/><Relationship Id="rId4" Type="http://schemas.openxmlformats.org/officeDocument/2006/relationships/image" Target="../media/image6.png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slide" Target="slide15.xml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slide" Target="slide17.xml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Relationship Id="rId5" Type="http://schemas.openxmlformats.org/officeDocument/2006/relationships/slide" Target="slide19.xml"/><Relationship Id="rId4" Type="http://schemas.openxmlformats.org/officeDocument/2006/relationships/image" Target="../media/image6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hyperlink" Target="https://learningapps.org/display?v=pyfm2fa7t21" TargetMode="External"/><Relationship Id="rId2" Type="http://schemas.openxmlformats.org/officeDocument/2006/relationships/hyperlink" Target="https://learningapps.org/display?v=pump49q1c21" TargetMode="External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Relationship Id="rId5" Type="http://schemas.openxmlformats.org/officeDocument/2006/relationships/slide" Target="slide21.xml"/><Relationship Id="rId4" Type="http://schemas.openxmlformats.org/officeDocument/2006/relationships/image" Target="../media/image6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Relationship Id="rId5" Type="http://schemas.openxmlformats.org/officeDocument/2006/relationships/slide" Target="slide23.xml"/><Relationship Id="rId4" Type="http://schemas.openxmlformats.org/officeDocument/2006/relationships/image" Target="../media/image7.png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ctrTitle"/>
          </p:nvPr>
        </p:nvSpPr>
        <p:spPr>
          <a:xfrm>
            <a:off x="785786" y="3286124"/>
            <a:ext cx="7772400" cy="1470025"/>
          </a:xfrm>
        </p:spPr>
        <p:txBody>
          <a:bodyPr>
            <a:noAutofit/>
          </a:bodyPr>
          <a:lstStyle/>
          <a:p>
            <a:r>
              <a:rPr lang="ru-RU" b="1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Фразеологизмы. Обобщение и систематизация изученного</a:t>
            </a:r>
            <a:br>
              <a:rPr lang="ru-RU" b="1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</a:br>
            <a:endParaRPr lang="ru-RU" b="1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outerShdw blurRad="50800" algn="tl" rotWithShape="0">
                  <a:srgbClr val="000000"/>
                </a:outerShdw>
              </a:effectLst>
            </a:endParaRPr>
          </a:p>
        </p:txBody>
      </p:sp>
      <p:pic>
        <p:nvPicPr>
          <p:cNvPr id="3" name="Рисунок 2" descr="1920x1200_794697_[www.ArtFile.ru].jpg"/>
          <p:cNvPicPr>
            <a:picLocks noChangeAspect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3786182" y="4491636"/>
            <a:ext cx="3786182" cy="2366364"/>
          </a:xfrm>
          <a:prstGeom prst="rect">
            <a:avLst/>
          </a:prstGeom>
        </p:spPr>
      </p:pic>
      <p:sp>
        <p:nvSpPr>
          <p:cNvPr id="5" name="Овальная выноска 4">
            <a:hlinkClick r:id="rId5" action="ppaction://hlinksldjump"/>
          </p:cNvPr>
          <p:cNvSpPr/>
          <p:nvPr/>
        </p:nvSpPr>
        <p:spPr>
          <a:xfrm>
            <a:off x="142844" y="4929198"/>
            <a:ext cx="1928826" cy="1500198"/>
          </a:xfrm>
          <a:prstGeom prst="wedgeEllipseCallout">
            <a:avLst>
              <a:gd name="adj1" fmla="val 218264"/>
              <a:gd name="adj2" fmla="val 33464"/>
            </a:avLst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Приступим!</a:t>
            </a:r>
            <a:endParaRPr lang="ru-RU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="" xmlns:p14="http://schemas.microsoft.com/office/powerpoint/2010/main" val="2693862466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7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1000"/>
                            </p:stCondLst>
                            <p:childTnLst>
                              <p:par>
                                <p:cTn id="10" presetID="7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Прямоугольник 12"/>
          <p:cNvSpPr/>
          <p:nvPr/>
        </p:nvSpPr>
        <p:spPr>
          <a:xfrm>
            <a:off x="0" y="0"/>
            <a:ext cx="9144000" cy="1015663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6000" b="1" cap="none" spc="0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Разгадайте ребус</a:t>
            </a:r>
            <a:endParaRPr lang="ru-RU" sz="6000" b="1" cap="none" spc="0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outerShdw blurRad="50800" algn="tl" rotWithShape="0">
                  <a:srgbClr val="000000"/>
                </a:outerShdw>
              </a:effectLst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 cstate="print"/>
          <a:srcRect l="28125" t="40625" r="25000" b="29166"/>
          <a:stretch>
            <a:fillRect/>
          </a:stretch>
        </p:blipFill>
        <p:spPr bwMode="auto">
          <a:xfrm>
            <a:off x="285720" y="2571744"/>
            <a:ext cx="8582396" cy="311113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</p:pic>
      <p:sp>
        <p:nvSpPr>
          <p:cNvPr id="9" name="Управляющая кнопка: настраиваемая 8">
            <a:hlinkClick r:id="" action="ppaction://hlinkshowjump?jump=nextslide" highlightClick="1"/>
          </p:cNvPr>
          <p:cNvSpPr/>
          <p:nvPr/>
        </p:nvSpPr>
        <p:spPr>
          <a:xfrm>
            <a:off x="7429520" y="6143644"/>
            <a:ext cx="1500198" cy="571504"/>
          </a:xfrm>
          <a:prstGeom prst="actionButtonBlank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Далее</a:t>
            </a:r>
            <a:endParaRPr lang="ru-RU" sz="2800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4"/>
          <p:cNvSpPr/>
          <p:nvPr/>
        </p:nvSpPr>
        <p:spPr>
          <a:xfrm>
            <a:off x="357159" y="1714488"/>
            <a:ext cx="1857388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5400" b="1" cap="none" spc="0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Цель:</a:t>
            </a:r>
            <a:endParaRPr lang="ru-RU" sz="5400" b="1" cap="none" spc="0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outerShdw blurRad="50800" algn="tl" rotWithShape="0">
                  <a:srgbClr val="000000"/>
                </a:outerShdw>
              </a:effectLst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2214546" y="1857364"/>
            <a:ext cx="6572296" cy="138499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2800" dirty="0" smtClean="0">
                <a:ln w="17780" cmpd="sng">
                  <a:solidFill>
                    <a:schemeClr val="tx1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</a:rPr>
              <a:t>повторить  и обобщить изученный  материал по теме «Фразеология. Культура речи»</a:t>
            </a:r>
            <a:endParaRPr lang="ru-RU" sz="2800" cap="none" spc="0" dirty="0">
              <a:ln w="17780" cmpd="sng">
                <a:solidFill>
                  <a:schemeClr val="tx1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357158" y="3214686"/>
            <a:ext cx="2500330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5400" b="1" cap="none" spc="0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Задачи:</a:t>
            </a:r>
            <a:endParaRPr lang="ru-RU" sz="5400" b="1" cap="none" spc="0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outerShdw blurRad="50800" algn="tl" rotWithShape="0">
                  <a:srgbClr val="000000"/>
                </a:outerShdw>
              </a:effectLst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357158" y="4000504"/>
            <a:ext cx="8429684" cy="2246769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>
              <a:buFont typeface="Wingdings" pitchFamily="2" charset="2"/>
              <a:buChar char="ü"/>
            </a:pPr>
            <a:r>
              <a:rPr lang="ru-RU" sz="2800" dirty="0" smtClean="0">
                <a:ln w="17780" cmpd="sng">
                  <a:solidFill>
                    <a:schemeClr val="tx1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</a:rPr>
              <a:t>Повторить теоретический материал по теме «Фразеология. Культура речи»;</a:t>
            </a:r>
          </a:p>
          <a:p>
            <a:pPr>
              <a:buFont typeface="Wingdings" pitchFamily="2" charset="2"/>
              <a:buChar char="ü"/>
            </a:pPr>
            <a:r>
              <a:rPr lang="ru-RU" sz="2800" dirty="0" smtClean="0">
                <a:ln w="17780" cmpd="sng">
                  <a:solidFill>
                    <a:schemeClr val="tx1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</a:rPr>
              <a:t>Научиться находить фразеологизмы в тексте;</a:t>
            </a:r>
          </a:p>
          <a:p>
            <a:pPr>
              <a:buFont typeface="Wingdings" pitchFamily="2" charset="2"/>
              <a:buChar char="ü"/>
            </a:pPr>
            <a:r>
              <a:rPr lang="ru-RU" sz="2800" cap="none" spc="0" dirty="0" smtClean="0">
                <a:ln w="17780" cmpd="sng">
                  <a:solidFill>
                    <a:schemeClr val="tx1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</a:rPr>
              <a:t>Узнать значение некоторых фразеологизмов;</a:t>
            </a:r>
          </a:p>
          <a:p>
            <a:pPr>
              <a:buFont typeface="Wingdings" pitchFamily="2" charset="2"/>
              <a:buChar char="ü"/>
            </a:pPr>
            <a:r>
              <a:rPr lang="ru-RU" sz="2800" dirty="0" smtClean="0">
                <a:ln w="17780" cmpd="sng">
                  <a:solidFill>
                    <a:schemeClr val="tx1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</a:rPr>
              <a:t>Употреблять фразеологизмы в своей речи.</a:t>
            </a:r>
            <a:endParaRPr lang="ru-RU" sz="2800" cap="none" spc="0" dirty="0">
              <a:ln w="17780" cmpd="sng">
                <a:solidFill>
                  <a:schemeClr val="tx1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</a:endParaRPr>
          </a:p>
        </p:txBody>
      </p:sp>
      <p:sp>
        <p:nvSpPr>
          <p:cNvPr id="13" name="Прямоугольник 12"/>
          <p:cNvSpPr/>
          <p:nvPr/>
        </p:nvSpPr>
        <p:spPr>
          <a:xfrm>
            <a:off x="0" y="0"/>
            <a:ext cx="9144000" cy="144655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4400" b="1" cap="none" spc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Раздел.  </a:t>
            </a:r>
            <a:r>
              <a:rPr lang="ru-RU" sz="4400" b="1" cap="none" spc="0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«Фразеология. Культура речи»</a:t>
            </a:r>
            <a:endParaRPr lang="ru-RU" sz="4400" b="1" cap="none" spc="0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outerShdw blurRad="50800" algn="tl" rotWithShape="0">
                  <a:srgbClr val="000000"/>
                </a:outerShdw>
              </a:effectLst>
            </a:endParaRPr>
          </a:p>
        </p:txBody>
      </p:sp>
      <p:sp>
        <p:nvSpPr>
          <p:cNvPr id="15" name="Управляющая кнопка: настраиваемая 14">
            <a:hlinkClick r:id="" action="ppaction://hlinkshowjump?jump=nextslide" highlightClick="1"/>
          </p:cNvPr>
          <p:cNvSpPr/>
          <p:nvPr/>
        </p:nvSpPr>
        <p:spPr>
          <a:xfrm>
            <a:off x="7429520" y="6143644"/>
            <a:ext cx="1500198" cy="571504"/>
          </a:xfrm>
          <a:prstGeom prst="actionButtonBlank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Далее</a:t>
            </a:r>
            <a:endParaRPr lang="ru-RU" sz="2800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8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Группа 6"/>
          <p:cNvGrpSpPr/>
          <p:nvPr/>
        </p:nvGrpSpPr>
        <p:grpSpPr>
          <a:xfrm>
            <a:off x="0" y="-71462"/>
            <a:ext cx="9144000" cy="1428760"/>
            <a:chOff x="0" y="-71462"/>
            <a:chExt cx="9144000" cy="1428760"/>
          </a:xfrm>
        </p:grpSpPr>
        <p:pic>
          <p:nvPicPr>
            <p:cNvPr id="5" name="Рисунок 4" descr="лента.png"/>
            <p:cNvPicPr>
              <a:picLocks noChangeAspect="1"/>
            </p:cNvPicPr>
            <p:nvPr/>
          </p:nvPicPr>
          <p:blipFill>
            <a:blip r:embed="rId3" cstate="screen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</a:blip>
            <a:stretch>
              <a:fillRect/>
            </a:stretch>
          </p:blipFill>
          <p:spPr>
            <a:xfrm>
              <a:off x="0" y="0"/>
              <a:ext cx="9144000" cy="1357298"/>
            </a:xfrm>
            <a:prstGeom prst="rect">
              <a:avLst/>
            </a:prstGeom>
          </p:spPr>
        </p:pic>
        <p:sp>
          <p:nvSpPr>
            <p:cNvPr id="6" name="Прямоугольник 5"/>
            <p:cNvSpPr/>
            <p:nvPr/>
          </p:nvSpPr>
          <p:spPr>
            <a:xfrm>
              <a:off x="2046629" y="-71462"/>
              <a:ext cx="5050743" cy="923330"/>
            </a:xfrm>
            <a:prstGeom prst="rect">
              <a:avLst/>
            </a:prstGeom>
            <a:noFill/>
          </p:spPr>
          <p:txBody>
            <a:bodyPr wrap="none" lIns="91440" tIns="45720" rIns="91440" bIns="45720">
              <a:spAutoFit/>
            </a:bodyPr>
            <a:lstStyle/>
            <a:p>
              <a:pPr algn="ctr"/>
              <a:r>
                <a:rPr lang="ru-RU" sz="5400" b="1" cap="none" spc="0" dirty="0" smtClean="0">
                  <a:ln w="17780" cmpd="sng">
                    <a:solidFill>
                      <a:srgbClr val="FFFFFF"/>
                    </a:solidFill>
                    <a:prstDash val="solid"/>
                    <a:miter lim="800000"/>
                  </a:ln>
                  <a:gradFill rotWithShape="1">
                    <a:gsLst>
                      <a:gs pos="0">
                        <a:srgbClr val="000000">
                          <a:tint val="92000"/>
                          <a:shade val="100000"/>
                          <a:satMod val="150000"/>
                        </a:srgbClr>
                      </a:gs>
                      <a:gs pos="49000">
                        <a:srgbClr val="000000">
                          <a:tint val="89000"/>
                          <a:shade val="90000"/>
                          <a:satMod val="150000"/>
                        </a:srgbClr>
                      </a:gs>
                      <a:gs pos="50000">
                        <a:srgbClr val="000000">
                          <a:tint val="100000"/>
                          <a:shade val="75000"/>
                          <a:satMod val="150000"/>
                        </a:srgbClr>
                      </a:gs>
                      <a:gs pos="95000">
                        <a:srgbClr val="000000">
                          <a:shade val="47000"/>
                          <a:satMod val="150000"/>
                        </a:srgbClr>
                      </a:gs>
                      <a:gs pos="100000">
                        <a:srgbClr val="000000">
                          <a:shade val="39000"/>
                          <a:satMod val="150000"/>
                        </a:srgbClr>
                      </a:gs>
                    </a:gsLst>
                    <a:lin ang="5400000"/>
                  </a:gradFill>
                  <a:effectLst>
                    <a:outerShdw blurRad="50800" algn="tl" rotWithShape="0">
                      <a:srgbClr val="000000"/>
                    </a:outerShdw>
                  </a:effectLst>
                </a:rPr>
                <a:t>Фразеологизмы</a:t>
              </a:r>
              <a:endParaRPr lang="ru-RU" sz="5400" b="1" cap="none" spc="0" dirty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endParaRPr>
            </a:p>
          </p:txBody>
        </p:sp>
      </p:grpSp>
      <p:pic>
        <p:nvPicPr>
          <p:cNvPr id="8" name="Рисунок 7" descr="img_4649.png"/>
          <p:cNvPicPr>
            <a:picLocks noChangeAspect="1"/>
          </p:cNvPicPr>
          <p:nvPr/>
        </p:nvPicPr>
        <p:blipFill>
          <a:blip r:embed="rId4" cstate="screen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>
          <a:xfrm>
            <a:off x="7215206" y="5715016"/>
            <a:ext cx="585347" cy="367713"/>
          </a:xfrm>
          <a:prstGeom prst="rect">
            <a:avLst/>
          </a:prstGeom>
        </p:spPr>
      </p:pic>
      <p:grpSp>
        <p:nvGrpSpPr>
          <p:cNvPr id="3" name="Группа 10"/>
          <p:cNvGrpSpPr/>
          <p:nvPr/>
        </p:nvGrpSpPr>
        <p:grpSpPr>
          <a:xfrm>
            <a:off x="214282" y="5572140"/>
            <a:ext cx="1143008" cy="1143008"/>
            <a:chOff x="285720" y="5491166"/>
            <a:chExt cx="1143008" cy="1143008"/>
          </a:xfrm>
        </p:grpSpPr>
        <p:pic>
          <p:nvPicPr>
            <p:cNvPr id="9" name="Picture 20" descr="YG_circle001"/>
            <p:cNvPicPr>
              <a:picLocks noChangeAspect="1" noChangeArrowheads="1"/>
            </p:cNvPicPr>
            <p:nvPr/>
          </p:nvPicPr>
          <p:blipFill>
            <a:blip r:embed="rId5" cstate="screen"/>
            <a:srcRect/>
            <a:stretch>
              <a:fillRect/>
            </a:stretch>
          </p:blipFill>
          <p:spPr bwMode="auto">
            <a:xfrm>
              <a:off x="285720" y="5491166"/>
              <a:ext cx="1143008" cy="1143008"/>
            </a:xfrm>
            <a:prstGeom prst="rect">
              <a:avLst/>
            </a:prstGeom>
            <a:noFill/>
          </p:spPr>
        </p:pic>
        <p:sp>
          <p:nvSpPr>
            <p:cNvPr id="10" name="Прямоугольник 9"/>
            <p:cNvSpPr/>
            <p:nvPr/>
          </p:nvSpPr>
          <p:spPr>
            <a:xfrm>
              <a:off x="357158" y="5786454"/>
              <a:ext cx="906017" cy="461665"/>
            </a:xfrm>
            <a:prstGeom prst="rect">
              <a:avLst/>
            </a:prstGeom>
            <a:noFill/>
          </p:spPr>
          <p:txBody>
            <a:bodyPr wrap="none" lIns="91440" tIns="45720" rIns="91440" bIns="45720">
              <a:spAutoFit/>
            </a:bodyPr>
            <a:lstStyle/>
            <a:p>
              <a:pPr algn="ctr"/>
              <a:r>
                <a:rPr lang="ru-RU" sz="2400" b="1" cap="none" spc="0" dirty="0" smtClean="0">
                  <a:ln w="17780" cmpd="sng">
                    <a:solidFill>
                      <a:schemeClr val="tx1"/>
                    </a:solidFill>
                    <a:prstDash val="solid"/>
                    <a:miter lim="800000"/>
                  </a:ln>
                  <a:gradFill rotWithShape="1">
                    <a:gsLst>
                      <a:gs pos="0">
                        <a:srgbClr val="000000">
                          <a:tint val="92000"/>
                          <a:shade val="100000"/>
                          <a:satMod val="150000"/>
                        </a:srgbClr>
                      </a:gs>
                      <a:gs pos="49000">
                        <a:srgbClr val="000000">
                          <a:tint val="89000"/>
                          <a:shade val="90000"/>
                          <a:satMod val="150000"/>
                        </a:srgbClr>
                      </a:gs>
                      <a:gs pos="50000">
                        <a:srgbClr val="000000">
                          <a:tint val="100000"/>
                          <a:shade val="75000"/>
                          <a:satMod val="150000"/>
                        </a:srgbClr>
                      </a:gs>
                      <a:gs pos="95000">
                        <a:srgbClr val="000000">
                          <a:shade val="47000"/>
                          <a:satMod val="150000"/>
                        </a:srgbClr>
                      </a:gs>
                      <a:gs pos="100000">
                        <a:srgbClr val="000000">
                          <a:shade val="39000"/>
                          <a:satMod val="150000"/>
                        </a:srgbClr>
                      </a:gs>
                    </a:gsLst>
                    <a:lin ang="5400000"/>
                  </a:gradFill>
                  <a:effectLst>
                    <a:outerShdw blurRad="50800" algn="tl" rotWithShape="0">
                      <a:srgbClr val="000000"/>
                    </a:outerShdw>
                  </a:effectLst>
                </a:rPr>
                <a:t>Старт</a:t>
              </a:r>
              <a:endParaRPr lang="ru-RU" sz="2400" b="1" cap="none" spc="0" dirty="0">
                <a:ln w="17780" cmpd="sng">
                  <a:solidFill>
                    <a:schemeClr val="tx1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endParaRPr>
            </a:p>
          </p:txBody>
        </p:sp>
      </p:grpSp>
      <p:pic>
        <p:nvPicPr>
          <p:cNvPr id="14" name="Рисунок 13" descr="img_4649.png"/>
          <p:cNvPicPr>
            <a:picLocks noChangeAspect="1"/>
          </p:cNvPicPr>
          <p:nvPr/>
        </p:nvPicPr>
        <p:blipFill>
          <a:blip r:embed="rId4" cstate="screen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>
          <a:xfrm rot="18295139">
            <a:off x="1142976" y="5357826"/>
            <a:ext cx="585347" cy="367713"/>
          </a:xfrm>
          <a:prstGeom prst="rect">
            <a:avLst/>
          </a:prstGeom>
        </p:spPr>
      </p:pic>
      <p:pic>
        <p:nvPicPr>
          <p:cNvPr id="15" name="Рисунок 14" descr="img_4649.png"/>
          <p:cNvPicPr>
            <a:picLocks noChangeAspect="1"/>
          </p:cNvPicPr>
          <p:nvPr/>
        </p:nvPicPr>
        <p:blipFill>
          <a:blip r:embed="rId4" cstate="screen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>
          <a:xfrm rot="6254835">
            <a:off x="1171971" y="4788510"/>
            <a:ext cx="585347" cy="367713"/>
          </a:xfrm>
          <a:prstGeom prst="rect">
            <a:avLst/>
          </a:prstGeom>
        </p:spPr>
      </p:pic>
      <p:pic>
        <p:nvPicPr>
          <p:cNvPr id="16" name="Рисунок 15" descr="img_4649.png"/>
          <p:cNvPicPr>
            <a:picLocks noChangeAspect="1"/>
          </p:cNvPicPr>
          <p:nvPr/>
        </p:nvPicPr>
        <p:blipFill>
          <a:blip r:embed="rId4" cstate="screen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>
          <a:xfrm rot="14617747">
            <a:off x="1002151" y="4160530"/>
            <a:ext cx="585347" cy="367713"/>
          </a:xfrm>
          <a:prstGeom prst="rect">
            <a:avLst/>
          </a:prstGeom>
        </p:spPr>
      </p:pic>
      <p:pic>
        <p:nvPicPr>
          <p:cNvPr id="17" name="Рисунок 16" descr="img_4649.png"/>
          <p:cNvPicPr>
            <a:picLocks noChangeAspect="1"/>
          </p:cNvPicPr>
          <p:nvPr/>
        </p:nvPicPr>
        <p:blipFill>
          <a:blip r:embed="rId4" cstate="screen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>
          <a:xfrm rot="3539501">
            <a:off x="587154" y="3805022"/>
            <a:ext cx="585347" cy="367713"/>
          </a:xfrm>
          <a:prstGeom prst="rect">
            <a:avLst/>
          </a:prstGeom>
        </p:spPr>
      </p:pic>
      <p:grpSp>
        <p:nvGrpSpPr>
          <p:cNvPr id="4" name="Группа 17"/>
          <p:cNvGrpSpPr/>
          <p:nvPr/>
        </p:nvGrpSpPr>
        <p:grpSpPr>
          <a:xfrm>
            <a:off x="1714480" y="4143380"/>
            <a:ext cx="1143008" cy="1143008"/>
            <a:chOff x="285720" y="5491166"/>
            <a:chExt cx="1143008" cy="1143008"/>
          </a:xfrm>
        </p:grpSpPr>
        <p:pic>
          <p:nvPicPr>
            <p:cNvPr id="19" name="Picture 20" descr="YG_circle001"/>
            <p:cNvPicPr>
              <a:picLocks noChangeAspect="1" noChangeArrowheads="1"/>
            </p:cNvPicPr>
            <p:nvPr/>
          </p:nvPicPr>
          <p:blipFill>
            <a:blip r:embed="rId5" cstate="screen"/>
            <a:srcRect/>
            <a:stretch>
              <a:fillRect/>
            </a:stretch>
          </p:blipFill>
          <p:spPr bwMode="auto">
            <a:xfrm>
              <a:off x="285720" y="5491166"/>
              <a:ext cx="1143008" cy="1143008"/>
            </a:xfrm>
            <a:prstGeom prst="rect">
              <a:avLst/>
            </a:prstGeom>
            <a:noFill/>
          </p:spPr>
        </p:pic>
        <p:sp>
          <p:nvSpPr>
            <p:cNvPr id="20" name="Прямоугольник 19"/>
            <p:cNvSpPr/>
            <p:nvPr/>
          </p:nvSpPr>
          <p:spPr>
            <a:xfrm>
              <a:off x="571472" y="5562604"/>
              <a:ext cx="535724" cy="923330"/>
            </a:xfrm>
            <a:prstGeom prst="rect">
              <a:avLst/>
            </a:prstGeom>
            <a:noFill/>
          </p:spPr>
          <p:txBody>
            <a:bodyPr wrap="none" lIns="91440" tIns="45720" rIns="91440" bIns="45720">
              <a:spAutoFit/>
            </a:bodyPr>
            <a:lstStyle/>
            <a:p>
              <a:pPr algn="ctr"/>
              <a:r>
                <a:rPr lang="ru-RU" sz="5400" b="1" cap="none" spc="0" dirty="0" smtClean="0">
                  <a:ln w="17780" cmpd="sng">
                    <a:solidFill>
                      <a:schemeClr val="tx1"/>
                    </a:solidFill>
                    <a:prstDash val="solid"/>
                    <a:miter lim="800000"/>
                  </a:ln>
                  <a:gradFill rotWithShape="1">
                    <a:gsLst>
                      <a:gs pos="0">
                        <a:srgbClr val="000000">
                          <a:tint val="92000"/>
                          <a:shade val="100000"/>
                          <a:satMod val="150000"/>
                        </a:srgbClr>
                      </a:gs>
                      <a:gs pos="49000">
                        <a:srgbClr val="000000">
                          <a:tint val="89000"/>
                          <a:shade val="90000"/>
                          <a:satMod val="150000"/>
                        </a:srgbClr>
                      </a:gs>
                      <a:gs pos="50000">
                        <a:srgbClr val="000000">
                          <a:tint val="100000"/>
                          <a:shade val="75000"/>
                          <a:satMod val="150000"/>
                        </a:srgbClr>
                      </a:gs>
                      <a:gs pos="95000">
                        <a:srgbClr val="000000">
                          <a:shade val="47000"/>
                          <a:satMod val="150000"/>
                        </a:srgbClr>
                      </a:gs>
                      <a:gs pos="100000">
                        <a:srgbClr val="000000">
                          <a:shade val="39000"/>
                          <a:satMod val="150000"/>
                        </a:srgbClr>
                      </a:gs>
                    </a:gsLst>
                    <a:lin ang="5400000"/>
                  </a:gradFill>
                  <a:effectLst>
                    <a:outerShdw blurRad="50800" algn="tl" rotWithShape="0">
                      <a:srgbClr val="000000"/>
                    </a:outerShdw>
                  </a:effectLst>
                </a:rPr>
                <a:t>2</a:t>
              </a:r>
              <a:endParaRPr lang="ru-RU" sz="5400" b="1" cap="none" spc="0" dirty="0">
                <a:ln w="17780" cmpd="sng">
                  <a:solidFill>
                    <a:schemeClr val="tx1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endParaRPr>
            </a:p>
          </p:txBody>
        </p:sp>
      </p:grpSp>
      <p:pic>
        <p:nvPicPr>
          <p:cNvPr id="21" name="Рисунок 20" descr="img_4649.png"/>
          <p:cNvPicPr>
            <a:picLocks noChangeAspect="1"/>
          </p:cNvPicPr>
          <p:nvPr/>
        </p:nvPicPr>
        <p:blipFill>
          <a:blip r:embed="rId4" cstate="screen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>
          <a:xfrm rot="11458017">
            <a:off x="815418" y="2266876"/>
            <a:ext cx="585347" cy="367713"/>
          </a:xfrm>
          <a:prstGeom prst="rect">
            <a:avLst/>
          </a:prstGeom>
        </p:spPr>
      </p:pic>
      <p:pic>
        <p:nvPicPr>
          <p:cNvPr id="22" name="Рисунок 21" descr="img_4649.png"/>
          <p:cNvPicPr>
            <a:picLocks noChangeAspect="1"/>
          </p:cNvPicPr>
          <p:nvPr/>
        </p:nvPicPr>
        <p:blipFill>
          <a:blip r:embed="rId4" cstate="screen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>
          <a:xfrm rot="14161059">
            <a:off x="1380658" y="2519025"/>
            <a:ext cx="585347" cy="367713"/>
          </a:xfrm>
          <a:prstGeom prst="rect">
            <a:avLst/>
          </a:prstGeom>
        </p:spPr>
      </p:pic>
      <p:pic>
        <p:nvPicPr>
          <p:cNvPr id="23" name="Рисунок 22" descr="img_4649.png"/>
          <p:cNvPicPr>
            <a:picLocks noChangeAspect="1"/>
          </p:cNvPicPr>
          <p:nvPr/>
        </p:nvPicPr>
        <p:blipFill>
          <a:blip r:embed="rId4" cstate="screen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>
          <a:xfrm rot="3596490">
            <a:off x="1727533" y="3090482"/>
            <a:ext cx="585347" cy="367713"/>
          </a:xfrm>
          <a:prstGeom prst="rect">
            <a:avLst/>
          </a:prstGeom>
        </p:spPr>
      </p:pic>
      <p:pic>
        <p:nvPicPr>
          <p:cNvPr id="24" name="Рисунок 23" descr="img_4649.png"/>
          <p:cNvPicPr>
            <a:picLocks noChangeAspect="1"/>
          </p:cNvPicPr>
          <p:nvPr/>
        </p:nvPicPr>
        <p:blipFill>
          <a:blip r:embed="rId4" cstate="screen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>
          <a:xfrm rot="4347043">
            <a:off x="1899669" y="6008525"/>
            <a:ext cx="585347" cy="367713"/>
          </a:xfrm>
          <a:prstGeom prst="rect">
            <a:avLst/>
          </a:prstGeom>
        </p:spPr>
      </p:pic>
      <p:pic>
        <p:nvPicPr>
          <p:cNvPr id="25" name="Рисунок 24" descr="img_4649.png"/>
          <p:cNvPicPr>
            <a:picLocks noChangeAspect="1"/>
          </p:cNvPicPr>
          <p:nvPr/>
        </p:nvPicPr>
        <p:blipFill>
          <a:blip r:embed="rId4" cstate="screen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>
          <a:xfrm rot="16650531">
            <a:off x="1987098" y="3590586"/>
            <a:ext cx="585347" cy="367713"/>
          </a:xfrm>
          <a:prstGeom prst="rect">
            <a:avLst/>
          </a:prstGeom>
        </p:spPr>
      </p:pic>
      <p:grpSp>
        <p:nvGrpSpPr>
          <p:cNvPr id="7" name="Группа 25"/>
          <p:cNvGrpSpPr/>
          <p:nvPr/>
        </p:nvGrpSpPr>
        <p:grpSpPr>
          <a:xfrm>
            <a:off x="0" y="2500306"/>
            <a:ext cx="1143008" cy="1143008"/>
            <a:chOff x="285720" y="5491166"/>
            <a:chExt cx="1143008" cy="1143008"/>
          </a:xfrm>
        </p:grpSpPr>
        <p:pic>
          <p:nvPicPr>
            <p:cNvPr id="27" name="Picture 20" descr="YG_circle001"/>
            <p:cNvPicPr>
              <a:picLocks noChangeAspect="1" noChangeArrowheads="1"/>
            </p:cNvPicPr>
            <p:nvPr/>
          </p:nvPicPr>
          <p:blipFill>
            <a:blip r:embed="rId5" cstate="screen"/>
            <a:srcRect/>
            <a:stretch>
              <a:fillRect/>
            </a:stretch>
          </p:blipFill>
          <p:spPr bwMode="auto">
            <a:xfrm>
              <a:off x="285720" y="5491166"/>
              <a:ext cx="1143008" cy="1143008"/>
            </a:xfrm>
            <a:prstGeom prst="rect">
              <a:avLst/>
            </a:prstGeom>
            <a:noFill/>
          </p:spPr>
        </p:pic>
        <p:sp>
          <p:nvSpPr>
            <p:cNvPr id="28" name="Прямоугольник 27"/>
            <p:cNvSpPr/>
            <p:nvPr/>
          </p:nvSpPr>
          <p:spPr>
            <a:xfrm>
              <a:off x="571472" y="5562604"/>
              <a:ext cx="535724" cy="923330"/>
            </a:xfrm>
            <a:prstGeom prst="rect">
              <a:avLst/>
            </a:prstGeom>
            <a:noFill/>
          </p:spPr>
          <p:txBody>
            <a:bodyPr wrap="none" lIns="91440" tIns="45720" rIns="91440" bIns="45720">
              <a:spAutoFit/>
            </a:bodyPr>
            <a:lstStyle/>
            <a:p>
              <a:pPr algn="ctr"/>
              <a:r>
                <a:rPr lang="ru-RU" sz="5400" b="1" cap="none" spc="0" dirty="0" smtClean="0">
                  <a:ln w="17780" cmpd="sng">
                    <a:solidFill>
                      <a:schemeClr val="tx1"/>
                    </a:solidFill>
                    <a:prstDash val="solid"/>
                    <a:miter lim="800000"/>
                  </a:ln>
                  <a:gradFill rotWithShape="1">
                    <a:gsLst>
                      <a:gs pos="0">
                        <a:srgbClr val="000000">
                          <a:tint val="92000"/>
                          <a:shade val="100000"/>
                          <a:satMod val="150000"/>
                        </a:srgbClr>
                      </a:gs>
                      <a:gs pos="49000">
                        <a:srgbClr val="000000">
                          <a:tint val="89000"/>
                          <a:shade val="90000"/>
                          <a:satMod val="150000"/>
                        </a:srgbClr>
                      </a:gs>
                      <a:gs pos="50000">
                        <a:srgbClr val="000000">
                          <a:tint val="100000"/>
                          <a:shade val="75000"/>
                          <a:satMod val="150000"/>
                        </a:srgbClr>
                      </a:gs>
                      <a:gs pos="95000">
                        <a:srgbClr val="000000">
                          <a:shade val="47000"/>
                          <a:satMod val="150000"/>
                        </a:srgbClr>
                      </a:gs>
                      <a:gs pos="100000">
                        <a:srgbClr val="000000">
                          <a:shade val="39000"/>
                          <a:satMod val="150000"/>
                        </a:srgbClr>
                      </a:gs>
                    </a:gsLst>
                    <a:lin ang="5400000"/>
                  </a:gradFill>
                  <a:effectLst>
                    <a:outerShdw blurRad="50800" algn="tl" rotWithShape="0">
                      <a:srgbClr val="000000"/>
                    </a:outerShdw>
                  </a:effectLst>
                </a:rPr>
                <a:t>1</a:t>
              </a:r>
              <a:endParaRPr lang="ru-RU" sz="5400" b="1" cap="none" spc="0" dirty="0">
                <a:ln w="17780" cmpd="sng">
                  <a:solidFill>
                    <a:schemeClr val="tx1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endParaRPr>
            </a:p>
          </p:txBody>
        </p:sp>
      </p:grpSp>
      <p:pic>
        <p:nvPicPr>
          <p:cNvPr id="29" name="Рисунок 28" descr="img_4649.png"/>
          <p:cNvPicPr>
            <a:picLocks noChangeAspect="1"/>
          </p:cNvPicPr>
          <p:nvPr/>
        </p:nvPicPr>
        <p:blipFill>
          <a:blip r:embed="rId4" cstate="screen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>
          <a:xfrm rot="17524854">
            <a:off x="1916513" y="5371416"/>
            <a:ext cx="585347" cy="367713"/>
          </a:xfrm>
          <a:prstGeom prst="rect">
            <a:avLst/>
          </a:prstGeom>
        </p:spPr>
      </p:pic>
      <p:pic>
        <p:nvPicPr>
          <p:cNvPr id="30" name="Рисунок 29" descr="img_4649.png"/>
          <p:cNvPicPr>
            <a:picLocks noChangeAspect="1"/>
          </p:cNvPicPr>
          <p:nvPr/>
        </p:nvPicPr>
        <p:blipFill>
          <a:blip r:embed="rId4" cstate="screen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>
          <a:xfrm>
            <a:off x="2428860" y="6215082"/>
            <a:ext cx="585347" cy="367713"/>
          </a:xfrm>
          <a:prstGeom prst="rect">
            <a:avLst/>
          </a:prstGeom>
        </p:spPr>
      </p:pic>
      <p:pic>
        <p:nvPicPr>
          <p:cNvPr id="31" name="Рисунок 30" descr="img_4649.png"/>
          <p:cNvPicPr>
            <a:picLocks noChangeAspect="1"/>
          </p:cNvPicPr>
          <p:nvPr/>
        </p:nvPicPr>
        <p:blipFill>
          <a:blip r:embed="rId4" cstate="screen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>
          <a:xfrm rot="19409845">
            <a:off x="2909442" y="5924487"/>
            <a:ext cx="585347" cy="367713"/>
          </a:xfrm>
          <a:prstGeom prst="rect">
            <a:avLst/>
          </a:prstGeom>
        </p:spPr>
      </p:pic>
      <p:grpSp>
        <p:nvGrpSpPr>
          <p:cNvPr id="11" name="Группа 31"/>
          <p:cNvGrpSpPr/>
          <p:nvPr/>
        </p:nvGrpSpPr>
        <p:grpSpPr>
          <a:xfrm>
            <a:off x="5357818" y="3643314"/>
            <a:ext cx="1143008" cy="1143008"/>
            <a:chOff x="285720" y="5491166"/>
            <a:chExt cx="1143008" cy="1143008"/>
          </a:xfrm>
        </p:grpSpPr>
        <p:pic>
          <p:nvPicPr>
            <p:cNvPr id="33" name="Picture 20" descr="YG_circle001"/>
            <p:cNvPicPr>
              <a:picLocks noChangeAspect="1" noChangeArrowheads="1"/>
            </p:cNvPicPr>
            <p:nvPr/>
          </p:nvPicPr>
          <p:blipFill>
            <a:blip r:embed="rId5" cstate="screen"/>
            <a:srcRect/>
            <a:stretch>
              <a:fillRect/>
            </a:stretch>
          </p:blipFill>
          <p:spPr bwMode="auto">
            <a:xfrm>
              <a:off x="285720" y="5491166"/>
              <a:ext cx="1143008" cy="1143008"/>
            </a:xfrm>
            <a:prstGeom prst="rect">
              <a:avLst/>
            </a:prstGeom>
            <a:noFill/>
          </p:spPr>
        </p:pic>
        <p:sp>
          <p:nvSpPr>
            <p:cNvPr id="34" name="Прямоугольник 33"/>
            <p:cNvSpPr/>
            <p:nvPr/>
          </p:nvSpPr>
          <p:spPr>
            <a:xfrm>
              <a:off x="571472" y="5562604"/>
              <a:ext cx="535724" cy="923330"/>
            </a:xfrm>
            <a:prstGeom prst="rect">
              <a:avLst/>
            </a:prstGeom>
            <a:noFill/>
          </p:spPr>
          <p:txBody>
            <a:bodyPr wrap="none" lIns="91440" tIns="45720" rIns="91440" bIns="45720">
              <a:spAutoFit/>
            </a:bodyPr>
            <a:lstStyle/>
            <a:p>
              <a:pPr algn="ctr"/>
              <a:r>
                <a:rPr lang="ru-RU" sz="5400" b="1" cap="none" spc="0" dirty="0" smtClean="0">
                  <a:ln w="17780" cmpd="sng">
                    <a:solidFill>
                      <a:schemeClr val="tx1"/>
                    </a:solidFill>
                    <a:prstDash val="solid"/>
                    <a:miter lim="800000"/>
                  </a:ln>
                  <a:gradFill rotWithShape="1">
                    <a:gsLst>
                      <a:gs pos="0">
                        <a:srgbClr val="000000">
                          <a:tint val="92000"/>
                          <a:shade val="100000"/>
                          <a:satMod val="150000"/>
                        </a:srgbClr>
                      </a:gs>
                      <a:gs pos="49000">
                        <a:srgbClr val="000000">
                          <a:tint val="89000"/>
                          <a:shade val="90000"/>
                          <a:satMod val="150000"/>
                        </a:srgbClr>
                      </a:gs>
                      <a:gs pos="50000">
                        <a:srgbClr val="000000">
                          <a:tint val="100000"/>
                          <a:shade val="75000"/>
                          <a:satMod val="150000"/>
                        </a:srgbClr>
                      </a:gs>
                      <a:gs pos="95000">
                        <a:srgbClr val="000000">
                          <a:shade val="47000"/>
                          <a:satMod val="150000"/>
                        </a:srgbClr>
                      </a:gs>
                      <a:gs pos="100000">
                        <a:srgbClr val="000000">
                          <a:shade val="39000"/>
                          <a:satMod val="150000"/>
                        </a:srgbClr>
                      </a:gs>
                    </a:gsLst>
                    <a:lin ang="5400000"/>
                  </a:gradFill>
                  <a:effectLst>
                    <a:outerShdw blurRad="50800" algn="tl" rotWithShape="0">
                      <a:srgbClr val="000000"/>
                    </a:outerShdw>
                  </a:effectLst>
                </a:rPr>
                <a:t>4</a:t>
              </a:r>
              <a:endParaRPr lang="ru-RU" sz="5400" b="1" cap="none" spc="0" dirty="0">
                <a:ln w="17780" cmpd="sng">
                  <a:solidFill>
                    <a:schemeClr val="tx1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endParaRPr>
            </a:p>
          </p:txBody>
        </p:sp>
      </p:grpSp>
      <p:pic>
        <p:nvPicPr>
          <p:cNvPr id="35" name="Рисунок 34" descr="img_4649.png"/>
          <p:cNvPicPr>
            <a:picLocks noChangeAspect="1"/>
          </p:cNvPicPr>
          <p:nvPr/>
        </p:nvPicPr>
        <p:blipFill>
          <a:blip r:embed="rId4" cstate="screen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>
          <a:xfrm rot="7530657">
            <a:off x="3455980" y="4304555"/>
            <a:ext cx="585347" cy="367713"/>
          </a:xfrm>
          <a:prstGeom prst="rect">
            <a:avLst/>
          </a:prstGeom>
        </p:spPr>
      </p:pic>
      <p:pic>
        <p:nvPicPr>
          <p:cNvPr id="36" name="Рисунок 35" descr="img_4649.png"/>
          <p:cNvPicPr>
            <a:picLocks noChangeAspect="1"/>
          </p:cNvPicPr>
          <p:nvPr/>
        </p:nvPicPr>
        <p:blipFill>
          <a:blip r:embed="rId4" cstate="screen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>
          <a:xfrm rot="13588013">
            <a:off x="3971261" y="4084027"/>
            <a:ext cx="585347" cy="367713"/>
          </a:xfrm>
          <a:prstGeom prst="rect">
            <a:avLst/>
          </a:prstGeom>
        </p:spPr>
      </p:pic>
      <p:pic>
        <p:nvPicPr>
          <p:cNvPr id="37" name="Рисунок 36" descr="img_4649.png"/>
          <p:cNvPicPr>
            <a:picLocks noChangeAspect="1"/>
          </p:cNvPicPr>
          <p:nvPr/>
        </p:nvPicPr>
        <p:blipFill>
          <a:blip r:embed="rId4" cstate="screen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>
          <a:xfrm rot="3065082">
            <a:off x="4482054" y="4487065"/>
            <a:ext cx="585347" cy="367713"/>
          </a:xfrm>
          <a:prstGeom prst="rect">
            <a:avLst/>
          </a:prstGeom>
        </p:spPr>
      </p:pic>
      <p:pic>
        <p:nvPicPr>
          <p:cNvPr id="38" name="Рисунок 37" descr="img_4649.png"/>
          <p:cNvPicPr>
            <a:picLocks noChangeAspect="1"/>
          </p:cNvPicPr>
          <p:nvPr/>
        </p:nvPicPr>
        <p:blipFill>
          <a:blip r:embed="rId4" cstate="screen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>
          <a:xfrm>
            <a:off x="5072066" y="4643446"/>
            <a:ext cx="585347" cy="367713"/>
          </a:xfrm>
          <a:prstGeom prst="rect">
            <a:avLst/>
          </a:prstGeom>
        </p:spPr>
      </p:pic>
      <p:grpSp>
        <p:nvGrpSpPr>
          <p:cNvPr id="12" name="Группа 38"/>
          <p:cNvGrpSpPr/>
          <p:nvPr/>
        </p:nvGrpSpPr>
        <p:grpSpPr>
          <a:xfrm>
            <a:off x="2928926" y="4714884"/>
            <a:ext cx="1143008" cy="1143008"/>
            <a:chOff x="285720" y="5491166"/>
            <a:chExt cx="1143008" cy="1143008"/>
          </a:xfrm>
        </p:grpSpPr>
        <p:pic>
          <p:nvPicPr>
            <p:cNvPr id="40" name="Picture 20" descr="YG_circle001"/>
            <p:cNvPicPr>
              <a:picLocks noChangeAspect="1" noChangeArrowheads="1"/>
            </p:cNvPicPr>
            <p:nvPr/>
          </p:nvPicPr>
          <p:blipFill>
            <a:blip r:embed="rId5" cstate="screen"/>
            <a:srcRect/>
            <a:stretch>
              <a:fillRect/>
            </a:stretch>
          </p:blipFill>
          <p:spPr bwMode="auto">
            <a:xfrm>
              <a:off x="285720" y="5491166"/>
              <a:ext cx="1143008" cy="1143008"/>
            </a:xfrm>
            <a:prstGeom prst="rect">
              <a:avLst/>
            </a:prstGeom>
            <a:noFill/>
          </p:spPr>
        </p:pic>
        <p:sp>
          <p:nvSpPr>
            <p:cNvPr id="41" name="Прямоугольник 40"/>
            <p:cNvSpPr/>
            <p:nvPr/>
          </p:nvSpPr>
          <p:spPr>
            <a:xfrm>
              <a:off x="571472" y="5562604"/>
              <a:ext cx="535724" cy="923330"/>
            </a:xfrm>
            <a:prstGeom prst="rect">
              <a:avLst/>
            </a:prstGeom>
            <a:noFill/>
          </p:spPr>
          <p:txBody>
            <a:bodyPr wrap="none" lIns="91440" tIns="45720" rIns="91440" bIns="45720">
              <a:spAutoFit/>
            </a:bodyPr>
            <a:lstStyle/>
            <a:p>
              <a:pPr algn="ctr"/>
              <a:r>
                <a:rPr lang="ru-RU" sz="5400" b="1" cap="none" spc="0" dirty="0" smtClean="0">
                  <a:ln w="17780" cmpd="sng">
                    <a:solidFill>
                      <a:schemeClr val="tx1"/>
                    </a:solidFill>
                    <a:prstDash val="solid"/>
                    <a:miter lim="800000"/>
                  </a:ln>
                  <a:gradFill rotWithShape="1">
                    <a:gsLst>
                      <a:gs pos="0">
                        <a:srgbClr val="000000">
                          <a:tint val="92000"/>
                          <a:shade val="100000"/>
                          <a:satMod val="150000"/>
                        </a:srgbClr>
                      </a:gs>
                      <a:gs pos="49000">
                        <a:srgbClr val="000000">
                          <a:tint val="89000"/>
                          <a:shade val="90000"/>
                          <a:satMod val="150000"/>
                        </a:srgbClr>
                      </a:gs>
                      <a:gs pos="50000">
                        <a:srgbClr val="000000">
                          <a:tint val="100000"/>
                          <a:shade val="75000"/>
                          <a:satMod val="150000"/>
                        </a:srgbClr>
                      </a:gs>
                      <a:gs pos="95000">
                        <a:srgbClr val="000000">
                          <a:shade val="47000"/>
                          <a:satMod val="150000"/>
                        </a:srgbClr>
                      </a:gs>
                      <a:gs pos="100000">
                        <a:srgbClr val="000000">
                          <a:shade val="39000"/>
                          <a:satMod val="150000"/>
                        </a:srgbClr>
                      </a:gs>
                    </a:gsLst>
                    <a:lin ang="5400000"/>
                  </a:gradFill>
                  <a:effectLst>
                    <a:outerShdw blurRad="50800" algn="tl" rotWithShape="0">
                      <a:srgbClr val="000000"/>
                    </a:outerShdw>
                  </a:effectLst>
                </a:rPr>
                <a:t>3</a:t>
              </a:r>
              <a:endParaRPr lang="ru-RU" sz="5400" b="1" cap="none" spc="0" dirty="0">
                <a:ln w="17780" cmpd="sng">
                  <a:solidFill>
                    <a:schemeClr val="tx1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endParaRPr>
            </a:p>
          </p:txBody>
        </p:sp>
      </p:grpSp>
      <p:pic>
        <p:nvPicPr>
          <p:cNvPr id="42" name="Рисунок 41" descr="img_4649.png"/>
          <p:cNvPicPr>
            <a:picLocks noChangeAspect="1"/>
          </p:cNvPicPr>
          <p:nvPr/>
        </p:nvPicPr>
        <p:blipFill>
          <a:blip r:embed="rId4" cstate="screen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>
          <a:xfrm rot="1936134">
            <a:off x="4339204" y="3413984"/>
            <a:ext cx="585347" cy="367713"/>
          </a:xfrm>
          <a:prstGeom prst="rect">
            <a:avLst/>
          </a:prstGeom>
        </p:spPr>
      </p:pic>
      <p:pic>
        <p:nvPicPr>
          <p:cNvPr id="43" name="Рисунок 42" descr="img_4649.png"/>
          <p:cNvPicPr>
            <a:picLocks noChangeAspect="1"/>
          </p:cNvPicPr>
          <p:nvPr/>
        </p:nvPicPr>
        <p:blipFill>
          <a:blip r:embed="rId4" cstate="screen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>
          <a:xfrm rot="2548497">
            <a:off x="3190587" y="3149756"/>
            <a:ext cx="585347" cy="367713"/>
          </a:xfrm>
          <a:prstGeom prst="rect">
            <a:avLst/>
          </a:prstGeom>
        </p:spPr>
      </p:pic>
      <p:pic>
        <p:nvPicPr>
          <p:cNvPr id="44" name="Рисунок 43" descr="img_4649.png"/>
          <p:cNvPicPr>
            <a:picLocks noChangeAspect="1"/>
          </p:cNvPicPr>
          <p:nvPr/>
        </p:nvPicPr>
        <p:blipFill>
          <a:blip r:embed="rId4" cstate="screen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>
          <a:xfrm rot="11614690">
            <a:off x="3749728" y="3206820"/>
            <a:ext cx="585347" cy="367713"/>
          </a:xfrm>
          <a:prstGeom prst="rect">
            <a:avLst/>
          </a:prstGeom>
        </p:spPr>
      </p:pic>
      <p:pic>
        <p:nvPicPr>
          <p:cNvPr id="45" name="Рисунок 44" descr="img_4649.png"/>
          <p:cNvPicPr>
            <a:picLocks noChangeAspect="1"/>
          </p:cNvPicPr>
          <p:nvPr/>
        </p:nvPicPr>
        <p:blipFill>
          <a:blip r:embed="rId4" cstate="screen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>
          <a:xfrm rot="12530170">
            <a:off x="4910136" y="3475923"/>
            <a:ext cx="585347" cy="367713"/>
          </a:xfrm>
          <a:prstGeom prst="rect">
            <a:avLst/>
          </a:prstGeom>
        </p:spPr>
      </p:pic>
      <p:grpSp>
        <p:nvGrpSpPr>
          <p:cNvPr id="13" name="Группа 45"/>
          <p:cNvGrpSpPr/>
          <p:nvPr/>
        </p:nvGrpSpPr>
        <p:grpSpPr>
          <a:xfrm>
            <a:off x="2285984" y="2071678"/>
            <a:ext cx="1143008" cy="1143008"/>
            <a:chOff x="285720" y="5491166"/>
            <a:chExt cx="1143008" cy="1143008"/>
          </a:xfrm>
        </p:grpSpPr>
        <p:pic>
          <p:nvPicPr>
            <p:cNvPr id="47" name="Picture 20" descr="YG_circle001"/>
            <p:cNvPicPr>
              <a:picLocks noChangeAspect="1" noChangeArrowheads="1"/>
            </p:cNvPicPr>
            <p:nvPr/>
          </p:nvPicPr>
          <p:blipFill>
            <a:blip r:embed="rId5" cstate="screen"/>
            <a:srcRect/>
            <a:stretch>
              <a:fillRect/>
            </a:stretch>
          </p:blipFill>
          <p:spPr bwMode="auto">
            <a:xfrm>
              <a:off x="285720" y="5491166"/>
              <a:ext cx="1143008" cy="1143008"/>
            </a:xfrm>
            <a:prstGeom prst="rect">
              <a:avLst/>
            </a:prstGeom>
            <a:noFill/>
          </p:spPr>
        </p:pic>
        <p:sp>
          <p:nvSpPr>
            <p:cNvPr id="48" name="Прямоугольник 47"/>
            <p:cNvSpPr/>
            <p:nvPr/>
          </p:nvSpPr>
          <p:spPr>
            <a:xfrm>
              <a:off x="571472" y="5562604"/>
              <a:ext cx="535724" cy="923330"/>
            </a:xfrm>
            <a:prstGeom prst="rect">
              <a:avLst/>
            </a:prstGeom>
            <a:noFill/>
          </p:spPr>
          <p:txBody>
            <a:bodyPr wrap="none" lIns="91440" tIns="45720" rIns="91440" bIns="45720">
              <a:spAutoFit/>
            </a:bodyPr>
            <a:lstStyle/>
            <a:p>
              <a:pPr algn="ctr"/>
              <a:r>
                <a:rPr lang="ru-RU" sz="5400" b="1" cap="none" spc="0" dirty="0" smtClean="0">
                  <a:ln w="17780" cmpd="sng">
                    <a:solidFill>
                      <a:schemeClr val="tx1"/>
                    </a:solidFill>
                    <a:prstDash val="solid"/>
                    <a:miter lim="800000"/>
                  </a:ln>
                  <a:gradFill rotWithShape="1">
                    <a:gsLst>
                      <a:gs pos="0">
                        <a:srgbClr val="000000">
                          <a:tint val="92000"/>
                          <a:shade val="100000"/>
                          <a:satMod val="150000"/>
                        </a:srgbClr>
                      </a:gs>
                      <a:gs pos="49000">
                        <a:srgbClr val="000000">
                          <a:tint val="89000"/>
                          <a:shade val="90000"/>
                          <a:satMod val="150000"/>
                        </a:srgbClr>
                      </a:gs>
                      <a:gs pos="50000">
                        <a:srgbClr val="000000">
                          <a:tint val="100000"/>
                          <a:shade val="75000"/>
                          <a:satMod val="150000"/>
                        </a:srgbClr>
                      </a:gs>
                      <a:gs pos="95000">
                        <a:srgbClr val="000000">
                          <a:shade val="47000"/>
                          <a:satMod val="150000"/>
                        </a:srgbClr>
                      </a:gs>
                      <a:gs pos="100000">
                        <a:srgbClr val="000000">
                          <a:shade val="39000"/>
                          <a:satMod val="150000"/>
                        </a:srgbClr>
                      </a:gs>
                    </a:gsLst>
                    <a:lin ang="5400000"/>
                  </a:gradFill>
                  <a:effectLst>
                    <a:outerShdw blurRad="50800" algn="tl" rotWithShape="0">
                      <a:srgbClr val="000000"/>
                    </a:outerShdw>
                  </a:effectLst>
                </a:rPr>
                <a:t>5</a:t>
              </a:r>
              <a:endParaRPr lang="ru-RU" sz="5400" b="1" cap="none" spc="0" dirty="0">
                <a:ln w="17780" cmpd="sng">
                  <a:solidFill>
                    <a:schemeClr val="tx1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endParaRPr>
            </a:p>
          </p:txBody>
        </p:sp>
      </p:grpSp>
      <p:pic>
        <p:nvPicPr>
          <p:cNvPr id="49" name="Рисунок 48" descr="img_4649.png"/>
          <p:cNvPicPr>
            <a:picLocks noChangeAspect="1"/>
          </p:cNvPicPr>
          <p:nvPr/>
        </p:nvPicPr>
        <p:blipFill>
          <a:blip r:embed="rId4" cstate="screen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>
          <a:xfrm rot="10800000">
            <a:off x="3214678" y="1857364"/>
            <a:ext cx="585347" cy="367713"/>
          </a:xfrm>
          <a:prstGeom prst="rect">
            <a:avLst/>
          </a:prstGeom>
        </p:spPr>
      </p:pic>
      <p:pic>
        <p:nvPicPr>
          <p:cNvPr id="50" name="Рисунок 49" descr="img_4649.png"/>
          <p:cNvPicPr>
            <a:picLocks noChangeAspect="1"/>
          </p:cNvPicPr>
          <p:nvPr/>
        </p:nvPicPr>
        <p:blipFill>
          <a:blip r:embed="rId4" cstate="screen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>
          <a:xfrm>
            <a:off x="3857620" y="1857364"/>
            <a:ext cx="585347" cy="367713"/>
          </a:xfrm>
          <a:prstGeom prst="rect">
            <a:avLst/>
          </a:prstGeom>
        </p:spPr>
      </p:pic>
      <p:pic>
        <p:nvPicPr>
          <p:cNvPr id="51" name="Рисунок 50" descr="img_4649.png"/>
          <p:cNvPicPr>
            <a:picLocks noChangeAspect="1"/>
          </p:cNvPicPr>
          <p:nvPr/>
        </p:nvPicPr>
        <p:blipFill>
          <a:blip r:embed="rId4" cstate="screen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>
          <a:xfrm rot="12531314">
            <a:off x="4481515" y="1832905"/>
            <a:ext cx="585347" cy="367713"/>
          </a:xfrm>
          <a:prstGeom prst="rect">
            <a:avLst/>
          </a:prstGeom>
        </p:spPr>
      </p:pic>
      <p:pic>
        <p:nvPicPr>
          <p:cNvPr id="52" name="Рисунок 51" descr="img_4649.png"/>
          <p:cNvPicPr>
            <a:picLocks noChangeAspect="1"/>
          </p:cNvPicPr>
          <p:nvPr/>
        </p:nvPicPr>
        <p:blipFill>
          <a:blip r:embed="rId4" cstate="screen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>
          <a:xfrm>
            <a:off x="5072066" y="2000240"/>
            <a:ext cx="585347" cy="367713"/>
          </a:xfrm>
          <a:prstGeom prst="rect">
            <a:avLst/>
          </a:prstGeom>
        </p:spPr>
      </p:pic>
      <p:grpSp>
        <p:nvGrpSpPr>
          <p:cNvPr id="18" name="Группа 52"/>
          <p:cNvGrpSpPr/>
          <p:nvPr/>
        </p:nvGrpSpPr>
        <p:grpSpPr>
          <a:xfrm>
            <a:off x="5643570" y="1357298"/>
            <a:ext cx="1143008" cy="1143008"/>
            <a:chOff x="285720" y="5491166"/>
            <a:chExt cx="1143008" cy="1143008"/>
          </a:xfrm>
        </p:grpSpPr>
        <p:pic>
          <p:nvPicPr>
            <p:cNvPr id="54" name="Picture 20" descr="YG_circle001"/>
            <p:cNvPicPr>
              <a:picLocks noChangeAspect="1" noChangeArrowheads="1"/>
            </p:cNvPicPr>
            <p:nvPr/>
          </p:nvPicPr>
          <p:blipFill>
            <a:blip r:embed="rId5" cstate="screen"/>
            <a:srcRect/>
            <a:stretch>
              <a:fillRect/>
            </a:stretch>
          </p:blipFill>
          <p:spPr bwMode="auto">
            <a:xfrm>
              <a:off x="285720" y="5491166"/>
              <a:ext cx="1143008" cy="1143008"/>
            </a:xfrm>
            <a:prstGeom prst="rect">
              <a:avLst/>
            </a:prstGeom>
            <a:noFill/>
          </p:spPr>
        </p:pic>
        <p:sp>
          <p:nvSpPr>
            <p:cNvPr id="55" name="Прямоугольник 54"/>
            <p:cNvSpPr/>
            <p:nvPr/>
          </p:nvSpPr>
          <p:spPr>
            <a:xfrm>
              <a:off x="571472" y="5562604"/>
              <a:ext cx="535724" cy="923330"/>
            </a:xfrm>
            <a:prstGeom prst="rect">
              <a:avLst/>
            </a:prstGeom>
            <a:noFill/>
          </p:spPr>
          <p:txBody>
            <a:bodyPr wrap="none" lIns="91440" tIns="45720" rIns="91440" bIns="45720">
              <a:spAutoFit/>
            </a:bodyPr>
            <a:lstStyle/>
            <a:p>
              <a:pPr algn="ctr"/>
              <a:r>
                <a:rPr lang="ru-RU" sz="5400" b="1" cap="none" spc="0" dirty="0" smtClean="0">
                  <a:ln w="17780" cmpd="sng">
                    <a:solidFill>
                      <a:schemeClr val="tx1"/>
                    </a:solidFill>
                    <a:prstDash val="solid"/>
                    <a:miter lim="800000"/>
                  </a:ln>
                  <a:gradFill rotWithShape="1">
                    <a:gsLst>
                      <a:gs pos="0">
                        <a:srgbClr val="000000">
                          <a:tint val="92000"/>
                          <a:shade val="100000"/>
                          <a:satMod val="150000"/>
                        </a:srgbClr>
                      </a:gs>
                      <a:gs pos="49000">
                        <a:srgbClr val="000000">
                          <a:tint val="89000"/>
                          <a:shade val="90000"/>
                          <a:satMod val="150000"/>
                        </a:srgbClr>
                      </a:gs>
                      <a:gs pos="50000">
                        <a:srgbClr val="000000">
                          <a:tint val="100000"/>
                          <a:shade val="75000"/>
                          <a:satMod val="150000"/>
                        </a:srgbClr>
                      </a:gs>
                      <a:gs pos="95000">
                        <a:srgbClr val="000000">
                          <a:shade val="47000"/>
                          <a:satMod val="150000"/>
                        </a:srgbClr>
                      </a:gs>
                      <a:gs pos="100000">
                        <a:srgbClr val="000000">
                          <a:shade val="39000"/>
                          <a:satMod val="150000"/>
                        </a:srgbClr>
                      </a:gs>
                    </a:gsLst>
                    <a:lin ang="5400000"/>
                  </a:gradFill>
                  <a:effectLst>
                    <a:outerShdw blurRad="50800" algn="tl" rotWithShape="0">
                      <a:srgbClr val="000000"/>
                    </a:outerShdw>
                  </a:effectLst>
                </a:rPr>
                <a:t>6</a:t>
              </a:r>
              <a:endParaRPr lang="ru-RU" sz="5400" b="1" cap="none" spc="0" dirty="0">
                <a:ln w="17780" cmpd="sng">
                  <a:solidFill>
                    <a:schemeClr val="tx1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endParaRPr>
            </a:p>
          </p:txBody>
        </p:sp>
      </p:grpSp>
      <p:pic>
        <p:nvPicPr>
          <p:cNvPr id="56" name="Рисунок 55" descr="img_4649.png"/>
          <p:cNvPicPr>
            <a:picLocks noChangeAspect="1"/>
          </p:cNvPicPr>
          <p:nvPr/>
        </p:nvPicPr>
        <p:blipFill>
          <a:blip r:embed="rId4" cstate="screen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>
          <a:xfrm rot="14601160">
            <a:off x="6718059" y="1874678"/>
            <a:ext cx="585347" cy="367713"/>
          </a:xfrm>
          <a:prstGeom prst="rect">
            <a:avLst/>
          </a:prstGeom>
        </p:spPr>
      </p:pic>
      <p:pic>
        <p:nvPicPr>
          <p:cNvPr id="57" name="Рисунок 56" descr="img_4649.png"/>
          <p:cNvPicPr>
            <a:picLocks noChangeAspect="1"/>
          </p:cNvPicPr>
          <p:nvPr/>
        </p:nvPicPr>
        <p:blipFill>
          <a:blip r:embed="rId4" cstate="screen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>
          <a:xfrm rot="3812840">
            <a:off x="7074638" y="2446067"/>
            <a:ext cx="585347" cy="367713"/>
          </a:xfrm>
          <a:prstGeom prst="rect">
            <a:avLst/>
          </a:prstGeom>
        </p:spPr>
      </p:pic>
      <p:pic>
        <p:nvPicPr>
          <p:cNvPr id="58" name="Рисунок 57" descr="img_4649.png"/>
          <p:cNvPicPr>
            <a:picLocks noChangeAspect="1"/>
          </p:cNvPicPr>
          <p:nvPr/>
        </p:nvPicPr>
        <p:blipFill>
          <a:blip r:embed="rId4" cstate="screen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>
          <a:xfrm rot="2775227">
            <a:off x="7543479" y="2869324"/>
            <a:ext cx="585347" cy="367713"/>
          </a:xfrm>
          <a:prstGeom prst="rect">
            <a:avLst/>
          </a:prstGeom>
        </p:spPr>
      </p:pic>
      <p:pic>
        <p:nvPicPr>
          <p:cNvPr id="59" name="Рисунок 58" descr="img_4649.png"/>
          <p:cNvPicPr>
            <a:picLocks noChangeAspect="1"/>
          </p:cNvPicPr>
          <p:nvPr/>
        </p:nvPicPr>
        <p:blipFill>
          <a:blip r:embed="rId4" cstate="screen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>
          <a:xfrm rot="14470459">
            <a:off x="8010537" y="3233008"/>
            <a:ext cx="585347" cy="367713"/>
          </a:xfrm>
          <a:prstGeom prst="rect">
            <a:avLst/>
          </a:prstGeom>
        </p:spPr>
      </p:pic>
      <p:grpSp>
        <p:nvGrpSpPr>
          <p:cNvPr id="26" name="Группа 59"/>
          <p:cNvGrpSpPr/>
          <p:nvPr/>
        </p:nvGrpSpPr>
        <p:grpSpPr>
          <a:xfrm>
            <a:off x="7643834" y="3786190"/>
            <a:ext cx="1143008" cy="1143008"/>
            <a:chOff x="285720" y="5491166"/>
            <a:chExt cx="1143008" cy="1143008"/>
          </a:xfrm>
        </p:grpSpPr>
        <p:pic>
          <p:nvPicPr>
            <p:cNvPr id="61" name="Picture 20" descr="YG_circle001"/>
            <p:cNvPicPr>
              <a:picLocks noChangeAspect="1" noChangeArrowheads="1"/>
            </p:cNvPicPr>
            <p:nvPr/>
          </p:nvPicPr>
          <p:blipFill>
            <a:blip r:embed="rId5" cstate="screen"/>
            <a:srcRect/>
            <a:stretch>
              <a:fillRect/>
            </a:stretch>
          </p:blipFill>
          <p:spPr bwMode="auto">
            <a:xfrm>
              <a:off x="285720" y="5491166"/>
              <a:ext cx="1143008" cy="1143008"/>
            </a:xfrm>
            <a:prstGeom prst="rect">
              <a:avLst/>
            </a:prstGeom>
            <a:noFill/>
          </p:spPr>
        </p:pic>
        <p:sp>
          <p:nvSpPr>
            <p:cNvPr id="62" name="Прямоугольник 61"/>
            <p:cNvSpPr/>
            <p:nvPr/>
          </p:nvSpPr>
          <p:spPr>
            <a:xfrm>
              <a:off x="571472" y="5562604"/>
              <a:ext cx="535724" cy="923330"/>
            </a:xfrm>
            <a:prstGeom prst="rect">
              <a:avLst/>
            </a:prstGeom>
            <a:noFill/>
          </p:spPr>
          <p:txBody>
            <a:bodyPr wrap="none" lIns="91440" tIns="45720" rIns="91440" bIns="45720">
              <a:spAutoFit/>
            </a:bodyPr>
            <a:lstStyle/>
            <a:p>
              <a:pPr algn="ctr"/>
              <a:r>
                <a:rPr lang="ru-RU" sz="5400" b="1" cap="none" spc="0" dirty="0" smtClean="0">
                  <a:ln w="17780" cmpd="sng">
                    <a:solidFill>
                      <a:schemeClr val="tx1"/>
                    </a:solidFill>
                    <a:prstDash val="solid"/>
                    <a:miter lim="800000"/>
                  </a:ln>
                  <a:gradFill rotWithShape="1">
                    <a:gsLst>
                      <a:gs pos="0">
                        <a:srgbClr val="000000">
                          <a:tint val="92000"/>
                          <a:shade val="100000"/>
                          <a:satMod val="150000"/>
                        </a:srgbClr>
                      </a:gs>
                      <a:gs pos="49000">
                        <a:srgbClr val="000000">
                          <a:tint val="89000"/>
                          <a:shade val="90000"/>
                          <a:satMod val="150000"/>
                        </a:srgbClr>
                      </a:gs>
                      <a:gs pos="50000">
                        <a:srgbClr val="000000">
                          <a:tint val="100000"/>
                          <a:shade val="75000"/>
                          <a:satMod val="150000"/>
                        </a:srgbClr>
                      </a:gs>
                      <a:gs pos="95000">
                        <a:srgbClr val="000000">
                          <a:shade val="47000"/>
                          <a:satMod val="150000"/>
                        </a:srgbClr>
                      </a:gs>
                      <a:gs pos="100000">
                        <a:srgbClr val="000000">
                          <a:shade val="39000"/>
                          <a:satMod val="150000"/>
                        </a:srgbClr>
                      </a:gs>
                    </a:gsLst>
                    <a:lin ang="5400000"/>
                  </a:gradFill>
                  <a:effectLst>
                    <a:outerShdw blurRad="50800" algn="tl" rotWithShape="0">
                      <a:srgbClr val="000000"/>
                    </a:outerShdw>
                  </a:effectLst>
                </a:rPr>
                <a:t>7</a:t>
              </a:r>
              <a:endParaRPr lang="ru-RU" sz="5400" b="1" cap="none" spc="0" dirty="0">
                <a:ln w="17780" cmpd="sng">
                  <a:solidFill>
                    <a:schemeClr val="tx1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endParaRPr>
            </a:p>
          </p:txBody>
        </p:sp>
      </p:grpSp>
      <p:pic>
        <p:nvPicPr>
          <p:cNvPr id="63" name="Рисунок 62" descr="img_4649.png"/>
          <p:cNvPicPr>
            <a:picLocks noChangeAspect="1"/>
          </p:cNvPicPr>
          <p:nvPr/>
        </p:nvPicPr>
        <p:blipFill>
          <a:blip r:embed="rId4" cstate="screen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>
          <a:xfrm>
            <a:off x="7286644" y="4786322"/>
            <a:ext cx="585347" cy="367713"/>
          </a:xfrm>
          <a:prstGeom prst="rect">
            <a:avLst/>
          </a:prstGeom>
        </p:spPr>
      </p:pic>
      <p:pic>
        <p:nvPicPr>
          <p:cNvPr id="64" name="Рисунок 63" descr="img_4649.png"/>
          <p:cNvPicPr>
            <a:picLocks noChangeAspect="1"/>
          </p:cNvPicPr>
          <p:nvPr/>
        </p:nvPicPr>
        <p:blipFill>
          <a:blip r:embed="rId4" cstate="screen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>
          <a:xfrm rot="4067329">
            <a:off x="6703317" y="5514427"/>
            <a:ext cx="585347" cy="367713"/>
          </a:xfrm>
          <a:prstGeom prst="rect">
            <a:avLst/>
          </a:prstGeom>
        </p:spPr>
      </p:pic>
      <p:pic>
        <p:nvPicPr>
          <p:cNvPr id="65" name="Рисунок 64" descr="img_4649.png"/>
          <p:cNvPicPr>
            <a:picLocks noChangeAspect="1"/>
          </p:cNvPicPr>
          <p:nvPr/>
        </p:nvPicPr>
        <p:blipFill>
          <a:blip r:embed="rId4" cstate="screen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>
          <a:xfrm rot="8603398">
            <a:off x="6695607" y="4996027"/>
            <a:ext cx="585347" cy="367713"/>
          </a:xfrm>
          <a:prstGeom prst="rect">
            <a:avLst/>
          </a:prstGeom>
        </p:spPr>
      </p:pic>
      <p:grpSp>
        <p:nvGrpSpPr>
          <p:cNvPr id="32" name="Группа 65"/>
          <p:cNvGrpSpPr/>
          <p:nvPr/>
        </p:nvGrpSpPr>
        <p:grpSpPr>
          <a:xfrm>
            <a:off x="7786710" y="5143512"/>
            <a:ext cx="1143008" cy="1143008"/>
            <a:chOff x="285720" y="5491166"/>
            <a:chExt cx="1143008" cy="1143008"/>
          </a:xfrm>
        </p:grpSpPr>
        <p:pic>
          <p:nvPicPr>
            <p:cNvPr id="67" name="Picture 20" descr="YG_circle001"/>
            <p:cNvPicPr>
              <a:picLocks noChangeAspect="1" noChangeArrowheads="1"/>
            </p:cNvPicPr>
            <p:nvPr/>
          </p:nvPicPr>
          <p:blipFill>
            <a:blip r:embed="rId5" cstate="screen"/>
            <a:srcRect/>
            <a:stretch>
              <a:fillRect/>
            </a:stretch>
          </p:blipFill>
          <p:spPr bwMode="auto">
            <a:xfrm>
              <a:off x="285720" y="5491166"/>
              <a:ext cx="1143008" cy="1143008"/>
            </a:xfrm>
            <a:prstGeom prst="rect">
              <a:avLst/>
            </a:prstGeom>
            <a:noFill/>
          </p:spPr>
        </p:pic>
        <p:sp>
          <p:nvSpPr>
            <p:cNvPr id="68" name="Прямоугольник 67"/>
            <p:cNvSpPr/>
            <p:nvPr/>
          </p:nvSpPr>
          <p:spPr>
            <a:xfrm>
              <a:off x="357158" y="5786454"/>
              <a:ext cx="990977" cy="400110"/>
            </a:xfrm>
            <a:prstGeom prst="rect">
              <a:avLst/>
            </a:prstGeom>
            <a:noFill/>
          </p:spPr>
          <p:txBody>
            <a:bodyPr wrap="none" lIns="91440" tIns="45720" rIns="91440" bIns="45720">
              <a:spAutoFit/>
            </a:bodyPr>
            <a:lstStyle/>
            <a:p>
              <a:pPr algn="ctr"/>
              <a:r>
                <a:rPr lang="ru-RU" sz="2000" b="1" cap="none" spc="0" dirty="0" smtClean="0">
                  <a:ln w="17780" cmpd="sng">
                    <a:solidFill>
                      <a:schemeClr val="tx1"/>
                    </a:solidFill>
                    <a:prstDash val="solid"/>
                    <a:miter lim="800000"/>
                  </a:ln>
                  <a:gradFill rotWithShape="1">
                    <a:gsLst>
                      <a:gs pos="0">
                        <a:srgbClr val="000000">
                          <a:tint val="92000"/>
                          <a:shade val="100000"/>
                          <a:satMod val="150000"/>
                        </a:srgbClr>
                      </a:gs>
                      <a:gs pos="49000">
                        <a:srgbClr val="000000">
                          <a:tint val="89000"/>
                          <a:shade val="90000"/>
                          <a:satMod val="150000"/>
                        </a:srgbClr>
                      </a:gs>
                      <a:gs pos="50000">
                        <a:srgbClr val="000000">
                          <a:tint val="100000"/>
                          <a:shade val="75000"/>
                          <a:satMod val="150000"/>
                        </a:srgbClr>
                      </a:gs>
                      <a:gs pos="95000">
                        <a:srgbClr val="000000">
                          <a:shade val="47000"/>
                          <a:satMod val="150000"/>
                        </a:srgbClr>
                      </a:gs>
                      <a:gs pos="100000">
                        <a:srgbClr val="000000">
                          <a:shade val="39000"/>
                          <a:satMod val="150000"/>
                        </a:srgbClr>
                      </a:gs>
                    </a:gsLst>
                    <a:lin ang="5400000"/>
                  </a:gradFill>
                  <a:effectLst>
                    <a:outerShdw blurRad="50800" algn="tl" rotWithShape="0">
                      <a:srgbClr val="000000"/>
                    </a:outerShdw>
                  </a:effectLst>
                </a:rPr>
                <a:t>Финиш</a:t>
              </a:r>
              <a:endParaRPr lang="ru-RU" sz="2000" b="1" cap="none" spc="0" dirty="0">
                <a:ln w="17780" cmpd="sng">
                  <a:solidFill>
                    <a:schemeClr val="tx1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endParaRPr>
            </a:p>
          </p:txBody>
        </p:sp>
      </p:grpSp>
      <p:pic>
        <p:nvPicPr>
          <p:cNvPr id="69" name="Рисунок 68" descr="Рисунок1.jpg"/>
          <p:cNvPicPr>
            <a:picLocks noChangeAspect="1"/>
          </p:cNvPicPr>
          <p:nvPr/>
        </p:nvPicPr>
        <p:blipFill>
          <a:blip r:embed="rId6" cstate="print"/>
          <a:srcRect t="19791"/>
          <a:stretch>
            <a:fillRect/>
          </a:stretch>
        </p:blipFill>
        <p:spPr>
          <a:xfrm>
            <a:off x="0" y="1357298"/>
            <a:ext cx="9144000" cy="5500702"/>
          </a:xfrm>
          <a:prstGeom prst="rect">
            <a:avLst/>
          </a:prstGeom>
        </p:spPr>
      </p:pic>
      <p:grpSp>
        <p:nvGrpSpPr>
          <p:cNvPr id="39" name="Группа 73"/>
          <p:cNvGrpSpPr/>
          <p:nvPr/>
        </p:nvGrpSpPr>
        <p:grpSpPr>
          <a:xfrm>
            <a:off x="1785918" y="2000240"/>
            <a:ext cx="5562616" cy="4760564"/>
            <a:chOff x="1785918" y="2000240"/>
            <a:chExt cx="5562616" cy="4760564"/>
          </a:xfrm>
        </p:grpSpPr>
        <p:pic>
          <p:nvPicPr>
            <p:cNvPr id="70" name="Рисунок 69" descr="120-1203587_wooden-sign-billboard-signs-png-download-transparent-background.png"/>
            <p:cNvPicPr>
              <a:picLocks noChangeAspect="1"/>
            </p:cNvPicPr>
            <p:nvPr/>
          </p:nvPicPr>
          <p:blipFill>
            <a:blip r:embed="rId7" cstate="print">
              <a:clrChange>
                <a:clrFrom>
                  <a:srgbClr val="F7F7F7"/>
                </a:clrFrom>
                <a:clrTo>
                  <a:srgbClr val="F7F7F7">
                    <a:alpha val="0"/>
                  </a:srgbClr>
                </a:clrTo>
              </a:clrChange>
            </a:blip>
            <a:stretch>
              <a:fillRect/>
            </a:stretch>
          </p:blipFill>
          <p:spPr>
            <a:xfrm>
              <a:off x="1785918" y="2000240"/>
              <a:ext cx="5562616" cy="4760564"/>
            </a:xfrm>
            <a:prstGeom prst="rect">
              <a:avLst/>
            </a:prstGeom>
          </p:spPr>
        </p:pic>
        <p:sp>
          <p:nvSpPr>
            <p:cNvPr id="73" name="Прямоугольник 72"/>
            <p:cNvSpPr/>
            <p:nvPr/>
          </p:nvSpPr>
          <p:spPr>
            <a:xfrm>
              <a:off x="2857488" y="2857496"/>
              <a:ext cx="3387401" cy="1323439"/>
            </a:xfrm>
            <a:prstGeom prst="rect">
              <a:avLst/>
            </a:prstGeom>
            <a:noFill/>
          </p:spPr>
          <p:txBody>
            <a:bodyPr wrap="none" lIns="91440" tIns="45720" rIns="91440" bIns="45720">
              <a:spAutoFit/>
            </a:bodyPr>
            <a:lstStyle/>
            <a:p>
              <a:pPr algn="ctr"/>
              <a:r>
                <a:rPr lang="ru-RU" sz="4000" b="1" cap="none" spc="0" dirty="0" smtClean="0">
                  <a:ln w="17780" cmpd="sng">
                    <a:solidFill>
                      <a:srgbClr val="FFFFFF"/>
                    </a:solidFill>
                    <a:prstDash val="solid"/>
                    <a:miter lim="800000"/>
                  </a:ln>
                  <a:gradFill rotWithShape="1">
                    <a:gsLst>
                      <a:gs pos="0">
                        <a:srgbClr val="000000">
                          <a:tint val="92000"/>
                          <a:shade val="100000"/>
                          <a:satMod val="150000"/>
                        </a:srgbClr>
                      </a:gs>
                      <a:gs pos="49000">
                        <a:srgbClr val="000000">
                          <a:tint val="89000"/>
                          <a:shade val="90000"/>
                          <a:satMod val="150000"/>
                        </a:srgbClr>
                      </a:gs>
                      <a:gs pos="50000">
                        <a:srgbClr val="000000">
                          <a:tint val="100000"/>
                          <a:shade val="75000"/>
                          <a:satMod val="150000"/>
                        </a:srgbClr>
                      </a:gs>
                      <a:gs pos="95000">
                        <a:srgbClr val="000000">
                          <a:shade val="47000"/>
                          <a:satMod val="150000"/>
                        </a:srgbClr>
                      </a:gs>
                      <a:gs pos="100000">
                        <a:srgbClr val="000000">
                          <a:shade val="39000"/>
                          <a:satMod val="150000"/>
                        </a:srgbClr>
                      </a:gs>
                    </a:gsLst>
                    <a:lin ang="5400000"/>
                  </a:gradFill>
                  <a:effectLst>
                    <a:outerShdw blurRad="50800" algn="tl" rotWithShape="0">
                      <a:srgbClr val="000000"/>
                    </a:outerShdw>
                  </a:effectLst>
                </a:rPr>
                <a:t>Отправиться </a:t>
              </a:r>
            </a:p>
            <a:p>
              <a:pPr algn="ctr"/>
              <a:r>
                <a:rPr lang="ru-RU" sz="4000" b="1" cap="none" spc="0" dirty="0" smtClean="0">
                  <a:ln w="17780" cmpd="sng">
                    <a:solidFill>
                      <a:srgbClr val="FFFFFF"/>
                    </a:solidFill>
                    <a:prstDash val="solid"/>
                    <a:miter lim="800000"/>
                  </a:ln>
                  <a:gradFill rotWithShape="1">
                    <a:gsLst>
                      <a:gs pos="0">
                        <a:srgbClr val="000000">
                          <a:tint val="92000"/>
                          <a:shade val="100000"/>
                          <a:satMod val="150000"/>
                        </a:srgbClr>
                      </a:gs>
                      <a:gs pos="49000">
                        <a:srgbClr val="000000">
                          <a:tint val="89000"/>
                          <a:shade val="90000"/>
                          <a:satMod val="150000"/>
                        </a:srgbClr>
                      </a:gs>
                      <a:gs pos="50000">
                        <a:srgbClr val="000000">
                          <a:tint val="100000"/>
                          <a:shade val="75000"/>
                          <a:satMod val="150000"/>
                        </a:srgbClr>
                      </a:gs>
                      <a:gs pos="95000">
                        <a:srgbClr val="000000">
                          <a:shade val="47000"/>
                          <a:satMod val="150000"/>
                        </a:srgbClr>
                      </a:gs>
                      <a:gs pos="100000">
                        <a:srgbClr val="000000">
                          <a:shade val="39000"/>
                          <a:satMod val="150000"/>
                        </a:srgbClr>
                      </a:gs>
                    </a:gsLst>
                    <a:lin ang="5400000"/>
                  </a:gradFill>
                  <a:effectLst>
                    <a:outerShdw blurRad="50800" algn="tl" rotWithShape="0">
                      <a:srgbClr val="000000"/>
                    </a:outerShdw>
                  </a:effectLst>
                </a:rPr>
                <a:t>в путешествие</a:t>
              </a:r>
              <a:endParaRPr lang="ru-RU" sz="4000" b="1" cap="none" spc="0" dirty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endParaRPr>
            </a:p>
          </p:txBody>
        </p:sp>
      </p:grpSp>
      <p:sp>
        <p:nvSpPr>
          <p:cNvPr id="75" name="Управляющая кнопка: настраиваемая 74">
            <a:hlinkClick r:id="" action="ppaction://hlinkshowjump?jump=nextslide" highlightClick="1"/>
          </p:cNvPr>
          <p:cNvSpPr/>
          <p:nvPr/>
        </p:nvSpPr>
        <p:spPr>
          <a:xfrm>
            <a:off x="7429520" y="6143644"/>
            <a:ext cx="1500198" cy="571504"/>
          </a:xfrm>
          <a:prstGeom prst="actionButtonBlank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Далее</a:t>
            </a:r>
            <a:endParaRPr lang="ru-RU" sz="2800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20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" dur="2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9"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Группа 6"/>
          <p:cNvGrpSpPr/>
          <p:nvPr/>
        </p:nvGrpSpPr>
        <p:grpSpPr>
          <a:xfrm>
            <a:off x="0" y="-71462"/>
            <a:ext cx="9144000" cy="1428760"/>
            <a:chOff x="0" y="-71462"/>
            <a:chExt cx="9144000" cy="1428760"/>
          </a:xfrm>
        </p:grpSpPr>
        <p:pic>
          <p:nvPicPr>
            <p:cNvPr id="5" name="Рисунок 4" descr="лента.png"/>
            <p:cNvPicPr>
              <a:picLocks noChangeAspect="1"/>
            </p:cNvPicPr>
            <p:nvPr/>
          </p:nvPicPr>
          <p:blipFill>
            <a:blip r:embed="rId2" cstate="screen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</a:blip>
            <a:stretch>
              <a:fillRect/>
            </a:stretch>
          </p:blipFill>
          <p:spPr>
            <a:xfrm>
              <a:off x="0" y="0"/>
              <a:ext cx="9144000" cy="1357298"/>
            </a:xfrm>
            <a:prstGeom prst="rect">
              <a:avLst/>
            </a:prstGeom>
          </p:spPr>
        </p:pic>
        <p:sp>
          <p:nvSpPr>
            <p:cNvPr id="6" name="Прямоугольник 5"/>
            <p:cNvSpPr/>
            <p:nvPr/>
          </p:nvSpPr>
          <p:spPr>
            <a:xfrm>
              <a:off x="2046629" y="-71462"/>
              <a:ext cx="5050743" cy="923330"/>
            </a:xfrm>
            <a:prstGeom prst="rect">
              <a:avLst/>
            </a:prstGeom>
            <a:noFill/>
          </p:spPr>
          <p:txBody>
            <a:bodyPr wrap="none" lIns="91440" tIns="45720" rIns="91440" bIns="45720">
              <a:spAutoFit/>
            </a:bodyPr>
            <a:lstStyle/>
            <a:p>
              <a:pPr algn="ctr"/>
              <a:r>
                <a:rPr lang="ru-RU" sz="5400" b="1" cap="none" spc="0" dirty="0" smtClean="0">
                  <a:ln w="17780" cmpd="sng">
                    <a:solidFill>
                      <a:srgbClr val="FFFFFF"/>
                    </a:solidFill>
                    <a:prstDash val="solid"/>
                    <a:miter lim="800000"/>
                  </a:ln>
                  <a:gradFill rotWithShape="1">
                    <a:gsLst>
                      <a:gs pos="0">
                        <a:srgbClr val="000000">
                          <a:tint val="92000"/>
                          <a:shade val="100000"/>
                          <a:satMod val="150000"/>
                        </a:srgbClr>
                      </a:gs>
                      <a:gs pos="49000">
                        <a:srgbClr val="000000">
                          <a:tint val="89000"/>
                          <a:shade val="90000"/>
                          <a:satMod val="150000"/>
                        </a:srgbClr>
                      </a:gs>
                      <a:gs pos="50000">
                        <a:srgbClr val="000000">
                          <a:tint val="100000"/>
                          <a:shade val="75000"/>
                          <a:satMod val="150000"/>
                        </a:srgbClr>
                      </a:gs>
                      <a:gs pos="95000">
                        <a:srgbClr val="000000">
                          <a:shade val="47000"/>
                          <a:satMod val="150000"/>
                        </a:srgbClr>
                      </a:gs>
                      <a:gs pos="100000">
                        <a:srgbClr val="000000">
                          <a:shade val="39000"/>
                          <a:satMod val="150000"/>
                        </a:srgbClr>
                      </a:gs>
                    </a:gsLst>
                    <a:lin ang="5400000"/>
                  </a:gradFill>
                  <a:effectLst>
                    <a:outerShdw blurRad="50800" algn="tl" rotWithShape="0">
                      <a:srgbClr val="000000"/>
                    </a:outerShdw>
                  </a:effectLst>
                </a:rPr>
                <a:t>Фразеологизмы</a:t>
              </a:r>
              <a:endParaRPr lang="ru-RU" sz="5400" b="1" cap="none" spc="0" dirty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endParaRPr>
            </a:p>
          </p:txBody>
        </p:sp>
      </p:grpSp>
      <p:grpSp>
        <p:nvGrpSpPr>
          <p:cNvPr id="3" name="Группа 10"/>
          <p:cNvGrpSpPr/>
          <p:nvPr/>
        </p:nvGrpSpPr>
        <p:grpSpPr>
          <a:xfrm>
            <a:off x="214282" y="5572140"/>
            <a:ext cx="1143008" cy="1143008"/>
            <a:chOff x="285720" y="5491166"/>
            <a:chExt cx="1143008" cy="1143008"/>
          </a:xfrm>
        </p:grpSpPr>
        <p:pic>
          <p:nvPicPr>
            <p:cNvPr id="9" name="Picture 20" descr="YG_circle001"/>
            <p:cNvPicPr>
              <a:picLocks noChangeAspect="1" noChangeArrowheads="1"/>
            </p:cNvPicPr>
            <p:nvPr/>
          </p:nvPicPr>
          <p:blipFill>
            <a:blip r:embed="rId3" cstate="screen"/>
            <a:srcRect/>
            <a:stretch>
              <a:fillRect/>
            </a:stretch>
          </p:blipFill>
          <p:spPr bwMode="auto">
            <a:xfrm>
              <a:off x="285720" y="5491166"/>
              <a:ext cx="1143008" cy="1143008"/>
            </a:xfrm>
            <a:prstGeom prst="rect">
              <a:avLst/>
            </a:prstGeom>
            <a:noFill/>
          </p:spPr>
        </p:pic>
        <p:sp>
          <p:nvSpPr>
            <p:cNvPr id="10" name="Прямоугольник 9"/>
            <p:cNvSpPr/>
            <p:nvPr/>
          </p:nvSpPr>
          <p:spPr>
            <a:xfrm>
              <a:off x="357158" y="5786454"/>
              <a:ext cx="906017" cy="461665"/>
            </a:xfrm>
            <a:prstGeom prst="rect">
              <a:avLst/>
            </a:prstGeom>
            <a:noFill/>
          </p:spPr>
          <p:txBody>
            <a:bodyPr wrap="none" lIns="91440" tIns="45720" rIns="91440" bIns="45720">
              <a:spAutoFit/>
            </a:bodyPr>
            <a:lstStyle/>
            <a:p>
              <a:pPr algn="ctr"/>
              <a:r>
                <a:rPr lang="ru-RU" sz="2400" b="1" cap="none" spc="0" dirty="0" smtClean="0">
                  <a:ln w="17780" cmpd="sng">
                    <a:solidFill>
                      <a:schemeClr val="tx1"/>
                    </a:solidFill>
                    <a:prstDash val="solid"/>
                    <a:miter lim="800000"/>
                  </a:ln>
                  <a:gradFill rotWithShape="1">
                    <a:gsLst>
                      <a:gs pos="0">
                        <a:srgbClr val="000000">
                          <a:tint val="92000"/>
                          <a:shade val="100000"/>
                          <a:satMod val="150000"/>
                        </a:srgbClr>
                      </a:gs>
                      <a:gs pos="49000">
                        <a:srgbClr val="000000">
                          <a:tint val="89000"/>
                          <a:shade val="90000"/>
                          <a:satMod val="150000"/>
                        </a:srgbClr>
                      </a:gs>
                      <a:gs pos="50000">
                        <a:srgbClr val="000000">
                          <a:tint val="100000"/>
                          <a:shade val="75000"/>
                          <a:satMod val="150000"/>
                        </a:srgbClr>
                      </a:gs>
                      <a:gs pos="95000">
                        <a:srgbClr val="000000">
                          <a:shade val="47000"/>
                          <a:satMod val="150000"/>
                        </a:srgbClr>
                      </a:gs>
                      <a:gs pos="100000">
                        <a:srgbClr val="000000">
                          <a:shade val="39000"/>
                          <a:satMod val="150000"/>
                        </a:srgbClr>
                      </a:gs>
                    </a:gsLst>
                    <a:lin ang="5400000"/>
                  </a:gradFill>
                  <a:effectLst>
                    <a:outerShdw blurRad="50800" algn="tl" rotWithShape="0">
                      <a:srgbClr val="000000"/>
                    </a:outerShdw>
                  </a:effectLst>
                </a:rPr>
                <a:t>Старт</a:t>
              </a:r>
              <a:endParaRPr lang="ru-RU" sz="2400" b="1" cap="none" spc="0" dirty="0">
                <a:ln w="17780" cmpd="sng">
                  <a:solidFill>
                    <a:schemeClr val="tx1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endParaRPr>
            </a:p>
          </p:txBody>
        </p:sp>
      </p:grpSp>
      <p:pic>
        <p:nvPicPr>
          <p:cNvPr id="14" name="Рисунок 13" descr="img_4649.png"/>
          <p:cNvPicPr>
            <a:picLocks noChangeAspect="1"/>
          </p:cNvPicPr>
          <p:nvPr/>
        </p:nvPicPr>
        <p:blipFill>
          <a:blip r:embed="rId4" cstate="screen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>
          <a:xfrm rot="18295139">
            <a:off x="1142976" y="5357826"/>
            <a:ext cx="585347" cy="367713"/>
          </a:xfrm>
          <a:prstGeom prst="rect">
            <a:avLst/>
          </a:prstGeom>
        </p:spPr>
      </p:pic>
      <p:pic>
        <p:nvPicPr>
          <p:cNvPr id="15" name="Рисунок 14" descr="img_4649.png"/>
          <p:cNvPicPr>
            <a:picLocks noChangeAspect="1"/>
          </p:cNvPicPr>
          <p:nvPr/>
        </p:nvPicPr>
        <p:blipFill>
          <a:blip r:embed="rId4" cstate="screen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>
          <a:xfrm rot="6254835">
            <a:off x="1171971" y="4788510"/>
            <a:ext cx="585347" cy="367713"/>
          </a:xfrm>
          <a:prstGeom prst="rect">
            <a:avLst/>
          </a:prstGeom>
        </p:spPr>
      </p:pic>
      <p:pic>
        <p:nvPicPr>
          <p:cNvPr id="16" name="Рисунок 15" descr="img_4649.png"/>
          <p:cNvPicPr>
            <a:picLocks noChangeAspect="1"/>
          </p:cNvPicPr>
          <p:nvPr/>
        </p:nvPicPr>
        <p:blipFill>
          <a:blip r:embed="rId4" cstate="screen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>
          <a:xfrm rot="14617747">
            <a:off x="1002151" y="4160530"/>
            <a:ext cx="585347" cy="367713"/>
          </a:xfrm>
          <a:prstGeom prst="rect">
            <a:avLst/>
          </a:prstGeom>
        </p:spPr>
      </p:pic>
      <p:pic>
        <p:nvPicPr>
          <p:cNvPr id="17" name="Рисунок 16" descr="img_4649.png"/>
          <p:cNvPicPr>
            <a:picLocks noChangeAspect="1"/>
          </p:cNvPicPr>
          <p:nvPr/>
        </p:nvPicPr>
        <p:blipFill>
          <a:blip r:embed="rId4" cstate="screen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>
          <a:xfrm rot="3539501">
            <a:off x="587154" y="3805022"/>
            <a:ext cx="585347" cy="367713"/>
          </a:xfrm>
          <a:prstGeom prst="rect">
            <a:avLst/>
          </a:prstGeom>
        </p:spPr>
      </p:pic>
      <p:grpSp>
        <p:nvGrpSpPr>
          <p:cNvPr id="4" name="Группа 25"/>
          <p:cNvGrpSpPr/>
          <p:nvPr/>
        </p:nvGrpSpPr>
        <p:grpSpPr>
          <a:xfrm>
            <a:off x="0" y="2500306"/>
            <a:ext cx="1143008" cy="1143008"/>
            <a:chOff x="285720" y="5491166"/>
            <a:chExt cx="1143008" cy="1143008"/>
          </a:xfrm>
        </p:grpSpPr>
        <p:pic>
          <p:nvPicPr>
            <p:cNvPr id="27" name="Picture 20" descr="YG_circle001"/>
            <p:cNvPicPr>
              <a:picLocks noChangeAspect="1" noChangeArrowheads="1"/>
            </p:cNvPicPr>
            <p:nvPr/>
          </p:nvPicPr>
          <p:blipFill>
            <a:blip r:embed="rId3" cstate="screen"/>
            <a:srcRect/>
            <a:stretch>
              <a:fillRect/>
            </a:stretch>
          </p:blipFill>
          <p:spPr bwMode="auto">
            <a:xfrm>
              <a:off x="285720" y="5491166"/>
              <a:ext cx="1143008" cy="1143008"/>
            </a:xfrm>
            <a:prstGeom prst="rect">
              <a:avLst/>
            </a:prstGeom>
            <a:noFill/>
          </p:spPr>
        </p:pic>
        <p:sp>
          <p:nvSpPr>
            <p:cNvPr id="28" name="Прямоугольник 27">
              <a:hlinkClick r:id="rId5" action="ppaction://hlinksldjump"/>
            </p:cNvPr>
            <p:cNvSpPr/>
            <p:nvPr/>
          </p:nvSpPr>
          <p:spPr>
            <a:xfrm>
              <a:off x="571472" y="5562604"/>
              <a:ext cx="535724" cy="923330"/>
            </a:xfrm>
            <a:prstGeom prst="rect">
              <a:avLst/>
            </a:prstGeom>
            <a:noFill/>
          </p:spPr>
          <p:txBody>
            <a:bodyPr wrap="none" lIns="91440" tIns="45720" rIns="91440" bIns="45720">
              <a:spAutoFit/>
            </a:bodyPr>
            <a:lstStyle/>
            <a:p>
              <a:pPr algn="ctr"/>
              <a:r>
                <a:rPr lang="ru-RU" sz="5400" b="1" cap="none" spc="0" dirty="0" smtClean="0">
                  <a:ln w="17780" cmpd="sng">
                    <a:solidFill>
                      <a:schemeClr val="tx1"/>
                    </a:solidFill>
                    <a:prstDash val="solid"/>
                    <a:miter lim="800000"/>
                  </a:ln>
                  <a:gradFill rotWithShape="1">
                    <a:gsLst>
                      <a:gs pos="0">
                        <a:srgbClr val="000000">
                          <a:tint val="92000"/>
                          <a:shade val="100000"/>
                          <a:satMod val="150000"/>
                        </a:srgbClr>
                      </a:gs>
                      <a:gs pos="49000">
                        <a:srgbClr val="000000">
                          <a:tint val="89000"/>
                          <a:shade val="90000"/>
                          <a:satMod val="150000"/>
                        </a:srgbClr>
                      </a:gs>
                      <a:gs pos="50000">
                        <a:srgbClr val="000000">
                          <a:tint val="100000"/>
                          <a:shade val="75000"/>
                          <a:satMod val="150000"/>
                        </a:srgbClr>
                      </a:gs>
                      <a:gs pos="95000">
                        <a:srgbClr val="000000">
                          <a:shade val="47000"/>
                          <a:satMod val="150000"/>
                        </a:srgbClr>
                      </a:gs>
                      <a:gs pos="100000">
                        <a:srgbClr val="000000">
                          <a:shade val="39000"/>
                          <a:satMod val="150000"/>
                        </a:srgbClr>
                      </a:gs>
                    </a:gsLst>
                    <a:lin ang="5400000"/>
                  </a:gradFill>
                  <a:effectLst>
                    <a:outerShdw blurRad="50800" algn="tl" rotWithShape="0">
                      <a:srgbClr val="000000"/>
                    </a:outerShdw>
                  </a:effectLst>
                </a:rPr>
                <a:t>1</a:t>
              </a:r>
              <a:endParaRPr lang="ru-RU" sz="5400" b="1" cap="none" spc="0" dirty="0">
                <a:ln w="17780" cmpd="sng">
                  <a:solidFill>
                    <a:schemeClr val="tx1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endParaRPr>
            </a:p>
          </p:txBody>
        </p:sp>
      </p:grp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7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7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7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7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000"/>
                            </p:stCondLst>
                            <p:childTnLst>
                              <p:par>
                                <p:cTn id="25" presetID="7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5400" b="1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Вспомним теорию!</a:t>
            </a:r>
            <a:endParaRPr lang="ru-RU" sz="5400" b="1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outerShdw blurRad="50800" algn="tl" rotWithShape="0">
                  <a:srgbClr val="000000"/>
                </a:outerShdw>
              </a:effectLst>
            </a:endParaRPr>
          </a:p>
        </p:txBody>
      </p:sp>
      <p:sp>
        <p:nvSpPr>
          <p:cNvPr id="4" name="Line 2"/>
          <p:cNvSpPr>
            <a:spLocks noChangeShapeType="1"/>
          </p:cNvSpPr>
          <p:nvPr/>
        </p:nvSpPr>
        <p:spPr bwMode="auto">
          <a:xfrm flipV="1">
            <a:off x="2368550" y="2057400"/>
            <a:ext cx="381000" cy="381000"/>
          </a:xfrm>
          <a:prstGeom prst="line">
            <a:avLst/>
          </a:prstGeom>
          <a:noFill/>
          <a:ln w="12700" cap="rnd">
            <a:solidFill>
              <a:srgbClr val="003366"/>
            </a:solidFill>
            <a:prstDash val="sysDot"/>
            <a:round/>
            <a:headEnd/>
            <a:tailEnd/>
          </a:ln>
          <a:effectLst/>
        </p:spPr>
        <p:txBody>
          <a:bodyPr/>
          <a:lstStyle/>
          <a:p>
            <a:endParaRPr lang="ru-RU"/>
          </a:p>
        </p:txBody>
      </p:sp>
      <p:sp>
        <p:nvSpPr>
          <p:cNvPr id="5" name="Line 3"/>
          <p:cNvSpPr>
            <a:spLocks noChangeShapeType="1"/>
          </p:cNvSpPr>
          <p:nvPr/>
        </p:nvSpPr>
        <p:spPr bwMode="auto">
          <a:xfrm>
            <a:off x="2292350" y="4724400"/>
            <a:ext cx="457200" cy="304800"/>
          </a:xfrm>
          <a:prstGeom prst="line">
            <a:avLst/>
          </a:prstGeom>
          <a:noFill/>
          <a:ln w="12700" cap="rnd">
            <a:solidFill>
              <a:srgbClr val="003366"/>
            </a:solidFill>
            <a:prstDash val="sysDot"/>
            <a:round/>
            <a:headEnd/>
            <a:tailEnd/>
          </a:ln>
          <a:effectLst/>
        </p:spPr>
        <p:txBody>
          <a:bodyPr/>
          <a:lstStyle/>
          <a:p>
            <a:endParaRPr lang="ru-RU"/>
          </a:p>
        </p:txBody>
      </p:sp>
      <p:sp>
        <p:nvSpPr>
          <p:cNvPr id="6" name="Line 4"/>
          <p:cNvSpPr>
            <a:spLocks noChangeShapeType="1"/>
          </p:cNvSpPr>
          <p:nvPr/>
        </p:nvSpPr>
        <p:spPr bwMode="auto">
          <a:xfrm>
            <a:off x="2749550" y="2057400"/>
            <a:ext cx="609600" cy="0"/>
          </a:xfrm>
          <a:prstGeom prst="line">
            <a:avLst/>
          </a:prstGeom>
          <a:noFill/>
          <a:ln w="12700" cap="rnd">
            <a:solidFill>
              <a:srgbClr val="003366"/>
            </a:solidFill>
            <a:prstDash val="sysDot"/>
            <a:round/>
            <a:headEnd/>
            <a:tailEnd/>
          </a:ln>
          <a:effectLst/>
        </p:spPr>
        <p:txBody>
          <a:bodyPr/>
          <a:lstStyle/>
          <a:p>
            <a:endParaRPr lang="ru-RU"/>
          </a:p>
        </p:txBody>
      </p:sp>
      <p:sp>
        <p:nvSpPr>
          <p:cNvPr id="7" name="Line 5"/>
          <p:cNvSpPr>
            <a:spLocks noChangeShapeType="1"/>
          </p:cNvSpPr>
          <p:nvPr/>
        </p:nvSpPr>
        <p:spPr bwMode="auto">
          <a:xfrm>
            <a:off x="2749550" y="5029200"/>
            <a:ext cx="609600" cy="0"/>
          </a:xfrm>
          <a:prstGeom prst="line">
            <a:avLst/>
          </a:prstGeom>
          <a:noFill/>
          <a:ln w="12700" cap="rnd">
            <a:solidFill>
              <a:srgbClr val="003366"/>
            </a:solidFill>
            <a:prstDash val="sysDot"/>
            <a:round/>
            <a:headEnd/>
            <a:tailEnd/>
          </a:ln>
          <a:effectLst/>
        </p:spPr>
        <p:txBody>
          <a:bodyPr/>
          <a:lstStyle/>
          <a:p>
            <a:endParaRPr lang="ru-RU"/>
          </a:p>
        </p:txBody>
      </p:sp>
      <p:sp>
        <p:nvSpPr>
          <p:cNvPr id="8" name="Line 6"/>
          <p:cNvSpPr>
            <a:spLocks noChangeShapeType="1"/>
          </p:cNvSpPr>
          <p:nvPr/>
        </p:nvSpPr>
        <p:spPr bwMode="auto">
          <a:xfrm flipV="1">
            <a:off x="2673350" y="2819400"/>
            <a:ext cx="685800" cy="0"/>
          </a:xfrm>
          <a:prstGeom prst="line">
            <a:avLst/>
          </a:prstGeom>
          <a:noFill/>
          <a:ln w="12700" cap="rnd">
            <a:solidFill>
              <a:srgbClr val="003366"/>
            </a:solidFill>
            <a:prstDash val="sysDot"/>
            <a:round/>
            <a:headEnd/>
            <a:tailEnd/>
          </a:ln>
          <a:effectLst/>
        </p:spPr>
        <p:txBody>
          <a:bodyPr/>
          <a:lstStyle/>
          <a:p>
            <a:endParaRPr lang="ru-RU"/>
          </a:p>
        </p:txBody>
      </p:sp>
      <p:sp>
        <p:nvSpPr>
          <p:cNvPr id="9" name="Line 7"/>
          <p:cNvSpPr>
            <a:spLocks noChangeShapeType="1"/>
          </p:cNvSpPr>
          <p:nvPr/>
        </p:nvSpPr>
        <p:spPr bwMode="auto">
          <a:xfrm>
            <a:off x="2749550" y="3581400"/>
            <a:ext cx="609600" cy="0"/>
          </a:xfrm>
          <a:prstGeom prst="line">
            <a:avLst/>
          </a:prstGeom>
          <a:noFill/>
          <a:ln w="12700" cap="rnd">
            <a:solidFill>
              <a:srgbClr val="003366"/>
            </a:solidFill>
            <a:prstDash val="sysDot"/>
            <a:round/>
            <a:headEnd/>
            <a:tailEnd/>
          </a:ln>
          <a:effectLst/>
        </p:spPr>
        <p:txBody>
          <a:bodyPr/>
          <a:lstStyle/>
          <a:p>
            <a:endParaRPr lang="ru-RU"/>
          </a:p>
        </p:txBody>
      </p:sp>
      <p:sp>
        <p:nvSpPr>
          <p:cNvPr id="10" name="Line 8"/>
          <p:cNvSpPr>
            <a:spLocks noChangeShapeType="1"/>
          </p:cNvSpPr>
          <p:nvPr/>
        </p:nvSpPr>
        <p:spPr bwMode="auto">
          <a:xfrm flipV="1">
            <a:off x="2673350" y="4267200"/>
            <a:ext cx="685800" cy="0"/>
          </a:xfrm>
          <a:prstGeom prst="line">
            <a:avLst/>
          </a:prstGeom>
          <a:noFill/>
          <a:ln w="12700" cap="rnd">
            <a:solidFill>
              <a:srgbClr val="003366"/>
            </a:solidFill>
            <a:prstDash val="sysDot"/>
            <a:round/>
            <a:headEnd/>
            <a:tailEnd/>
          </a:ln>
          <a:effectLst/>
        </p:spPr>
        <p:txBody>
          <a:bodyPr/>
          <a:lstStyle/>
          <a:p>
            <a:endParaRPr lang="ru-RU"/>
          </a:p>
        </p:txBody>
      </p:sp>
      <p:grpSp>
        <p:nvGrpSpPr>
          <p:cNvPr id="3" name="Group 10"/>
          <p:cNvGrpSpPr>
            <a:grpSpLocks/>
          </p:cNvGrpSpPr>
          <p:nvPr/>
        </p:nvGrpSpPr>
        <p:grpSpPr bwMode="auto">
          <a:xfrm>
            <a:off x="304800" y="2205038"/>
            <a:ext cx="2673350" cy="2671762"/>
            <a:chOff x="140" y="1419"/>
            <a:chExt cx="1684" cy="1683"/>
          </a:xfrm>
        </p:grpSpPr>
        <p:sp>
          <p:nvSpPr>
            <p:cNvPr id="12" name="Oval 11"/>
            <p:cNvSpPr>
              <a:spLocks noChangeArrowheads="1"/>
            </p:cNvSpPr>
            <p:nvPr/>
          </p:nvSpPr>
          <p:spPr bwMode="gray">
            <a:xfrm>
              <a:off x="140" y="1419"/>
              <a:ext cx="1684" cy="1683"/>
            </a:xfrm>
            <a:prstGeom prst="ellipse">
              <a:avLst/>
            </a:prstGeom>
            <a:gradFill rotWithShape="1">
              <a:gsLst>
                <a:gs pos="0">
                  <a:schemeClr val="folHlink">
                    <a:gamma/>
                    <a:tint val="0"/>
                    <a:invGamma/>
                  </a:schemeClr>
                </a:gs>
                <a:gs pos="50000">
                  <a:schemeClr val="folHlink"/>
                </a:gs>
                <a:gs pos="100000">
                  <a:schemeClr val="folHlink">
                    <a:gamma/>
                    <a:tint val="0"/>
                    <a:invGamma/>
                  </a:schemeClr>
                </a:gs>
              </a:gsLst>
              <a:lin ang="2700000" scaled="1"/>
            </a:gradFill>
            <a:ln w="38100" algn="ctr">
              <a:noFill/>
              <a:round/>
              <a:headEnd/>
              <a:tailEnd/>
            </a:ln>
            <a:effectLst/>
          </p:spPr>
          <p:txBody>
            <a:bodyPr wrap="none" anchor="ctr">
              <a:spAutoFit/>
            </a:bodyPr>
            <a:lstStyle/>
            <a:p>
              <a:endParaRPr lang="ru-RU"/>
            </a:p>
          </p:txBody>
        </p:sp>
        <p:sp>
          <p:nvSpPr>
            <p:cNvPr id="13" name="Oval 12"/>
            <p:cNvSpPr>
              <a:spLocks noChangeArrowheads="1"/>
            </p:cNvSpPr>
            <p:nvPr/>
          </p:nvSpPr>
          <p:spPr bwMode="gray">
            <a:xfrm>
              <a:off x="251" y="1528"/>
              <a:ext cx="1461" cy="1463"/>
            </a:xfrm>
            <a:prstGeom prst="ellipse">
              <a:avLst/>
            </a:prstGeom>
            <a:gradFill rotWithShape="1">
              <a:gsLst>
                <a:gs pos="0">
                  <a:schemeClr val="folHlink">
                    <a:gamma/>
                    <a:shade val="54118"/>
                    <a:invGamma/>
                  </a:schemeClr>
                </a:gs>
                <a:gs pos="50000">
                  <a:schemeClr val="folHlink"/>
                </a:gs>
                <a:gs pos="100000">
                  <a:schemeClr val="folHlink">
                    <a:gamma/>
                    <a:shade val="54118"/>
                    <a:invGamma/>
                  </a:schemeClr>
                </a:gs>
              </a:gsLst>
              <a:lin ang="18900000" scaled="1"/>
            </a:gradFill>
            <a:ln w="38100" algn="ctr">
              <a:noFill/>
              <a:round/>
              <a:headEnd/>
              <a:tailEnd/>
            </a:ln>
            <a:effectLst/>
          </p:spPr>
          <p:txBody>
            <a:bodyPr anchor="ctr">
              <a:spAutoFit/>
            </a:bodyPr>
            <a:lstStyle/>
            <a:p>
              <a:endParaRPr lang="ru-RU"/>
            </a:p>
          </p:txBody>
        </p:sp>
        <p:sp>
          <p:nvSpPr>
            <p:cNvPr id="14" name="Oval 13"/>
            <p:cNvSpPr>
              <a:spLocks noChangeArrowheads="1"/>
            </p:cNvSpPr>
            <p:nvPr/>
          </p:nvSpPr>
          <p:spPr bwMode="gray">
            <a:xfrm>
              <a:off x="258" y="1536"/>
              <a:ext cx="1461" cy="1462"/>
            </a:xfrm>
            <a:prstGeom prst="ellipse">
              <a:avLst/>
            </a:prstGeom>
            <a:gradFill rotWithShape="1">
              <a:gsLst>
                <a:gs pos="0">
                  <a:schemeClr val="folHlink">
                    <a:gamma/>
                    <a:shade val="63529"/>
                    <a:invGamma/>
                  </a:schemeClr>
                </a:gs>
                <a:gs pos="100000">
                  <a:schemeClr val="folHlink">
                    <a:alpha val="0"/>
                  </a:schemeClr>
                </a:gs>
              </a:gsLst>
              <a:lin ang="2700000" scaled="1"/>
            </a:gradFill>
            <a:ln w="38100" algn="ctr">
              <a:noFill/>
              <a:round/>
              <a:headEnd/>
              <a:tailEnd/>
            </a:ln>
            <a:effectLst/>
          </p:spPr>
          <p:txBody>
            <a:bodyPr anchor="ctr">
              <a:spAutoFit/>
            </a:bodyPr>
            <a:lstStyle/>
            <a:p>
              <a:endParaRPr lang="ru-RU"/>
            </a:p>
          </p:txBody>
        </p:sp>
        <p:sp>
          <p:nvSpPr>
            <p:cNvPr id="15" name="Oval 14"/>
            <p:cNvSpPr>
              <a:spLocks noChangeArrowheads="1"/>
            </p:cNvSpPr>
            <p:nvPr/>
          </p:nvSpPr>
          <p:spPr bwMode="gray">
            <a:xfrm>
              <a:off x="323" y="1602"/>
              <a:ext cx="1317" cy="1316"/>
            </a:xfrm>
            <a:prstGeom prst="ellipse">
              <a:avLst/>
            </a:prstGeom>
            <a:solidFill>
              <a:srgbClr val="000000"/>
            </a:solidFill>
            <a:ln w="38100" algn="ctr">
              <a:noFill/>
              <a:round/>
              <a:headEnd/>
              <a:tailEnd/>
            </a:ln>
            <a:effectLst/>
          </p:spPr>
          <p:txBody>
            <a:bodyPr anchor="ctr">
              <a:spAutoFit/>
            </a:bodyPr>
            <a:lstStyle/>
            <a:p>
              <a:endParaRPr lang="ru-RU"/>
            </a:p>
          </p:txBody>
        </p:sp>
        <p:sp>
          <p:nvSpPr>
            <p:cNvPr id="16" name="Oval 15"/>
            <p:cNvSpPr>
              <a:spLocks noChangeArrowheads="1"/>
            </p:cNvSpPr>
            <p:nvPr/>
          </p:nvSpPr>
          <p:spPr bwMode="gray">
            <a:xfrm>
              <a:off x="344" y="1623"/>
              <a:ext cx="1276" cy="1277"/>
            </a:xfrm>
            <a:prstGeom prst="ellipse">
              <a:avLst/>
            </a:prstGeom>
            <a:gradFill rotWithShape="1">
              <a:gsLst>
                <a:gs pos="0">
                  <a:srgbClr val="D6E1E2">
                    <a:gamma/>
                    <a:shade val="46275"/>
                    <a:invGamma/>
                  </a:srgbClr>
                </a:gs>
                <a:gs pos="100000">
                  <a:srgbClr val="D6E1E2"/>
                </a:gs>
              </a:gsLst>
              <a:lin ang="5400000" scaled="1"/>
            </a:gradFill>
            <a:ln w="9525" algn="ctr">
              <a:noFill/>
              <a:round/>
              <a:headEnd/>
              <a:tailEnd/>
            </a:ln>
            <a:effectLst/>
          </p:spPr>
          <p:txBody>
            <a:bodyPr vert="eaVert" wrap="none" anchor="ctr"/>
            <a:lstStyle/>
            <a:p>
              <a:endParaRPr lang="ru-RU"/>
            </a:p>
          </p:txBody>
        </p:sp>
        <p:sp>
          <p:nvSpPr>
            <p:cNvPr id="17" name="Oval 16"/>
            <p:cNvSpPr>
              <a:spLocks noChangeArrowheads="1"/>
            </p:cNvSpPr>
            <p:nvPr/>
          </p:nvSpPr>
          <p:spPr bwMode="gray">
            <a:xfrm>
              <a:off x="360" y="1630"/>
              <a:ext cx="1246" cy="1246"/>
            </a:xfrm>
            <a:prstGeom prst="ellipse">
              <a:avLst/>
            </a:prstGeom>
            <a:gradFill rotWithShape="1">
              <a:gsLst>
                <a:gs pos="0">
                  <a:srgbClr val="D6E1E2">
                    <a:alpha val="0"/>
                  </a:srgbClr>
                </a:gs>
                <a:gs pos="100000">
                  <a:srgbClr val="D6E1E2">
                    <a:gamma/>
                    <a:tint val="34902"/>
                    <a:invGamma/>
                  </a:srgbClr>
                </a:gs>
              </a:gsLst>
              <a:lin ang="5400000" scaled="1"/>
            </a:gradFill>
            <a:ln w="9525" algn="ctr">
              <a:noFill/>
              <a:round/>
              <a:headEnd/>
              <a:tailEnd/>
            </a:ln>
            <a:effectLst/>
          </p:spPr>
          <p:txBody>
            <a:bodyPr vert="eaVert" wrap="none" anchor="ctr"/>
            <a:lstStyle/>
            <a:p>
              <a:endParaRPr lang="ru-RU"/>
            </a:p>
          </p:txBody>
        </p:sp>
        <p:sp>
          <p:nvSpPr>
            <p:cNvPr id="18" name="Oval 17"/>
            <p:cNvSpPr>
              <a:spLocks noChangeArrowheads="1"/>
            </p:cNvSpPr>
            <p:nvPr/>
          </p:nvSpPr>
          <p:spPr bwMode="gray">
            <a:xfrm>
              <a:off x="374" y="1642"/>
              <a:ext cx="1184" cy="1164"/>
            </a:xfrm>
            <a:prstGeom prst="ellipse">
              <a:avLst/>
            </a:prstGeom>
            <a:gradFill rotWithShape="1">
              <a:gsLst>
                <a:gs pos="0">
                  <a:srgbClr val="D6E1E2">
                    <a:gamma/>
                    <a:shade val="79216"/>
                    <a:invGamma/>
                  </a:srgbClr>
                </a:gs>
                <a:gs pos="100000">
                  <a:srgbClr val="D6E1E2">
                    <a:alpha val="48000"/>
                  </a:srgbClr>
                </a:gs>
              </a:gsLst>
              <a:lin ang="5400000" scaled="1"/>
            </a:gradFill>
            <a:ln w="9525" algn="ctr">
              <a:noFill/>
              <a:round/>
              <a:headEnd/>
              <a:tailEnd/>
            </a:ln>
            <a:effectLst/>
          </p:spPr>
          <p:txBody>
            <a:bodyPr vert="eaVert" wrap="none" anchor="ctr"/>
            <a:lstStyle/>
            <a:p>
              <a:endParaRPr lang="ru-RU"/>
            </a:p>
          </p:txBody>
        </p:sp>
        <p:sp>
          <p:nvSpPr>
            <p:cNvPr id="19" name="Oval 18"/>
            <p:cNvSpPr>
              <a:spLocks noChangeArrowheads="1"/>
            </p:cNvSpPr>
            <p:nvPr/>
          </p:nvSpPr>
          <p:spPr bwMode="gray">
            <a:xfrm>
              <a:off x="443" y="1675"/>
              <a:ext cx="1053" cy="945"/>
            </a:xfrm>
            <a:prstGeom prst="ellipse">
              <a:avLst/>
            </a:prstGeom>
            <a:gradFill rotWithShape="1">
              <a:gsLst>
                <a:gs pos="0">
                  <a:srgbClr val="D6E1E2">
                    <a:gamma/>
                    <a:tint val="0"/>
                    <a:invGamma/>
                  </a:srgbClr>
                </a:gs>
                <a:gs pos="100000">
                  <a:srgbClr val="D6E1E2">
                    <a:alpha val="38000"/>
                  </a:srgbClr>
                </a:gs>
              </a:gsLst>
              <a:lin ang="5400000" scaled="1"/>
            </a:gradFill>
            <a:ln w="9525" algn="ctr">
              <a:noFill/>
              <a:round/>
              <a:headEnd/>
              <a:tailEnd/>
            </a:ln>
            <a:effectLst/>
          </p:spPr>
          <p:txBody>
            <a:bodyPr vert="eaVert" wrap="none" anchor="ctr"/>
            <a:lstStyle/>
            <a:p>
              <a:endParaRPr lang="ru-RU"/>
            </a:p>
          </p:txBody>
        </p:sp>
      </p:grpSp>
      <p:grpSp>
        <p:nvGrpSpPr>
          <p:cNvPr id="11" name="Группа 37"/>
          <p:cNvGrpSpPr/>
          <p:nvPr/>
        </p:nvGrpSpPr>
        <p:grpSpPr>
          <a:xfrm>
            <a:off x="3352800" y="1828800"/>
            <a:ext cx="5105400" cy="488950"/>
            <a:chOff x="3352800" y="1828800"/>
            <a:chExt cx="5105400" cy="488950"/>
          </a:xfrm>
        </p:grpSpPr>
        <p:sp>
          <p:nvSpPr>
            <p:cNvPr id="21" name="AutoShape 20"/>
            <p:cNvSpPr>
              <a:spLocks noChangeArrowheads="1"/>
            </p:cNvSpPr>
            <p:nvPr/>
          </p:nvSpPr>
          <p:spPr bwMode="gray">
            <a:xfrm>
              <a:off x="3352800" y="1828800"/>
              <a:ext cx="5105400" cy="488950"/>
            </a:xfrm>
            <a:prstGeom prst="roundRect">
              <a:avLst>
                <a:gd name="adj" fmla="val 50000"/>
              </a:avLst>
            </a:prstGeom>
            <a:gradFill rotWithShape="1">
              <a:gsLst>
                <a:gs pos="0">
                  <a:srgbClr val="F8F8F8"/>
                </a:gs>
                <a:gs pos="100000">
                  <a:srgbClr val="F8F8F8">
                    <a:gamma/>
                    <a:shade val="76471"/>
                    <a:invGamma/>
                  </a:srgbClr>
                </a:gs>
              </a:gsLst>
              <a:lin ang="5400000" scaled="1"/>
            </a:gradFill>
            <a:ln w="19050">
              <a:solidFill>
                <a:srgbClr val="C0C0C0"/>
              </a:solidFill>
              <a:round/>
              <a:headEnd/>
              <a:tailEnd/>
            </a:ln>
            <a:effectLst>
              <a:outerShdw dist="53882" dir="2700000" algn="ctr" rotWithShape="0">
                <a:srgbClr val="292929">
                  <a:alpha val="50000"/>
                </a:srgbClr>
              </a:outerShdw>
            </a:effectLst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22" name="Rectangle 21">
              <a:hlinkClick r:id="rId3"/>
            </p:cNvPr>
            <p:cNvSpPr>
              <a:spLocks noChangeArrowheads="1"/>
            </p:cNvSpPr>
            <p:nvPr/>
          </p:nvSpPr>
          <p:spPr bwMode="auto">
            <a:xfrm>
              <a:off x="3714744" y="1916660"/>
              <a:ext cx="3251083" cy="36933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pPr eaLnBrk="0" hangingPunct="0"/>
              <a:r>
                <a:rPr lang="ru-RU" dirty="0" smtClean="0">
                  <a:solidFill>
                    <a:srgbClr val="000000"/>
                  </a:solidFill>
                </a:rPr>
                <a:t>Толковый словарь С.И.Ожегова</a:t>
              </a:r>
              <a:endParaRPr lang="en-US" dirty="0">
                <a:solidFill>
                  <a:srgbClr val="000000"/>
                </a:solidFill>
              </a:endParaRPr>
            </a:p>
          </p:txBody>
        </p:sp>
      </p:grpSp>
      <p:sp>
        <p:nvSpPr>
          <p:cNvPr id="23" name="AutoShape 22"/>
          <p:cNvSpPr>
            <a:spLocks noChangeArrowheads="1"/>
          </p:cNvSpPr>
          <p:nvPr/>
        </p:nvSpPr>
        <p:spPr bwMode="gray">
          <a:xfrm>
            <a:off x="3352800" y="2578100"/>
            <a:ext cx="5105400" cy="488950"/>
          </a:xfrm>
          <a:prstGeom prst="roundRect">
            <a:avLst>
              <a:gd name="adj" fmla="val 50000"/>
            </a:avLst>
          </a:prstGeom>
          <a:gradFill rotWithShape="1">
            <a:gsLst>
              <a:gs pos="0">
                <a:srgbClr val="F8F8F8"/>
              </a:gs>
              <a:gs pos="100000">
                <a:srgbClr val="F8F8F8">
                  <a:gamma/>
                  <a:shade val="76471"/>
                  <a:invGamma/>
                </a:srgbClr>
              </a:gs>
            </a:gsLst>
            <a:lin ang="5400000" scaled="1"/>
          </a:gradFill>
          <a:ln w="19050">
            <a:solidFill>
              <a:srgbClr val="C0C0C0"/>
            </a:solidFill>
            <a:round/>
            <a:headEnd/>
            <a:tailEnd/>
          </a:ln>
          <a:effectLst>
            <a:outerShdw dist="53882" dir="2700000" algn="ctr" rotWithShape="0">
              <a:srgbClr val="292929">
                <a:alpha val="50000"/>
              </a:srgbClr>
            </a:outerShdw>
          </a:effectLst>
        </p:spPr>
        <p:txBody>
          <a:bodyPr wrap="none" anchor="ctr"/>
          <a:lstStyle/>
          <a:p>
            <a:endParaRPr lang="ru-RU"/>
          </a:p>
        </p:txBody>
      </p:sp>
      <p:sp>
        <p:nvSpPr>
          <p:cNvPr id="25" name="AutoShape 24"/>
          <p:cNvSpPr>
            <a:spLocks noChangeArrowheads="1"/>
          </p:cNvSpPr>
          <p:nvPr/>
        </p:nvSpPr>
        <p:spPr bwMode="gray">
          <a:xfrm>
            <a:off x="3349625" y="3321050"/>
            <a:ext cx="5105400" cy="488950"/>
          </a:xfrm>
          <a:prstGeom prst="roundRect">
            <a:avLst>
              <a:gd name="adj" fmla="val 50000"/>
            </a:avLst>
          </a:prstGeom>
          <a:gradFill rotWithShape="1">
            <a:gsLst>
              <a:gs pos="0">
                <a:srgbClr val="F8F8F8"/>
              </a:gs>
              <a:gs pos="100000">
                <a:srgbClr val="F8F8F8">
                  <a:gamma/>
                  <a:shade val="76471"/>
                  <a:invGamma/>
                </a:srgbClr>
              </a:gs>
            </a:gsLst>
            <a:lin ang="5400000" scaled="1"/>
          </a:gradFill>
          <a:ln w="19050">
            <a:solidFill>
              <a:srgbClr val="C0C0C0"/>
            </a:solidFill>
            <a:round/>
            <a:headEnd/>
            <a:tailEnd/>
          </a:ln>
          <a:effectLst>
            <a:outerShdw dist="53882" dir="2700000" algn="ctr" rotWithShape="0">
              <a:srgbClr val="292929">
                <a:alpha val="50000"/>
              </a:srgbClr>
            </a:outerShdw>
          </a:effectLst>
        </p:spPr>
        <p:txBody>
          <a:bodyPr wrap="none" anchor="ctr"/>
          <a:lstStyle/>
          <a:p>
            <a:endParaRPr lang="ru-RU"/>
          </a:p>
        </p:txBody>
      </p:sp>
      <p:sp>
        <p:nvSpPr>
          <p:cNvPr id="27" name="Oval 26"/>
          <p:cNvSpPr>
            <a:spLocks noChangeArrowheads="1"/>
          </p:cNvSpPr>
          <p:nvPr/>
        </p:nvSpPr>
        <p:spPr bwMode="gray">
          <a:xfrm>
            <a:off x="3263900" y="1946275"/>
            <a:ext cx="228600" cy="228600"/>
          </a:xfrm>
          <a:prstGeom prst="ellipse">
            <a:avLst/>
          </a:prstGeom>
          <a:gradFill rotWithShape="1">
            <a:gsLst>
              <a:gs pos="0">
                <a:srgbClr val="E96E29"/>
              </a:gs>
              <a:gs pos="100000">
                <a:srgbClr val="E96E29">
                  <a:gamma/>
                  <a:shade val="66667"/>
                  <a:invGamma/>
                </a:srgbClr>
              </a:gs>
            </a:gsLst>
            <a:path path="shape">
              <a:fillToRect l="50000" t="50000" r="50000" b="50000"/>
            </a:path>
          </a:gradFill>
          <a:ln w="19050">
            <a:solidFill>
              <a:srgbClr val="FFFFFF"/>
            </a:solidFill>
            <a:round/>
            <a:headEnd/>
            <a:tailEnd/>
          </a:ln>
          <a:effectLst>
            <a:outerShdw dist="63500" dir="2212194" algn="ctr" rotWithShape="0">
              <a:schemeClr val="bg2">
                <a:alpha val="50000"/>
              </a:schemeClr>
            </a:outerShdw>
          </a:effectLst>
        </p:spPr>
        <p:txBody>
          <a:bodyPr wrap="none" anchor="ctr"/>
          <a:lstStyle/>
          <a:p>
            <a:endParaRPr lang="ru-RU"/>
          </a:p>
        </p:txBody>
      </p:sp>
      <p:sp>
        <p:nvSpPr>
          <p:cNvPr id="28" name="Oval 27"/>
          <p:cNvSpPr>
            <a:spLocks noChangeArrowheads="1"/>
          </p:cNvSpPr>
          <p:nvPr/>
        </p:nvSpPr>
        <p:spPr bwMode="gray">
          <a:xfrm>
            <a:off x="3276600" y="2711450"/>
            <a:ext cx="228600" cy="228600"/>
          </a:xfrm>
          <a:prstGeom prst="ellipse">
            <a:avLst/>
          </a:prstGeom>
          <a:gradFill rotWithShape="1">
            <a:gsLst>
              <a:gs pos="0">
                <a:srgbClr val="DCDC48"/>
              </a:gs>
              <a:gs pos="100000">
                <a:srgbClr val="DCDC48">
                  <a:gamma/>
                  <a:shade val="66667"/>
                  <a:invGamma/>
                </a:srgbClr>
              </a:gs>
            </a:gsLst>
            <a:path path="shape">
              <a:fillToRect l="50000" t="50000" r="50000" b="50000"/>
            </a:path>
          </a:gradFill>
          <a:ln w="19050">
            <a:solidFill>
              <a:srgbClr val="FFFFFF"/>
            </a:solidFill>
            <a:round/>
            <a:headEnd/>
            <a:tailEnd/>
          </a:ln>
          <a:effectLst>
            <a:outerShdw dist="63500" dir="2212194" algn="ctr" rotWithShape="0">
              <a:schemeClr val="bg2">
                <a:alpha val="50000"/>
              </a:schemeClr>
            </a:outerShdw>
          </a:effectLst>
        </p:spPr>
        <p:txBody>
          <a:bodyPr wrap="none" anchor="ctr"/>
          <a:lstStyle/>
          <a:p>
            <a:endParaRPr lang="ru-RU"/>
          </a:p>
        </p:txBody>
      </p:sp>
      <p:sp>
        <p:nvSpPr>
          <p:cNvPr id="29" name="Oval 28"/>
          <p:cNvSpPr>
            <a:spLocks noChangeArrowheads="1"/>
          </p:cNvSpPr>
          <p:nvPr/>
        </p:nvSpPr>
        <p:spPr bwMode="gray">
          <a:xfrm>
            <a:off x="3276600" y="3467100"/>
            <a:ext cx="228600" cy="228600"/>
          </a:xfrm>
          <a:prstGeom prst="ellipse">
            <a:avLst/>
          </a:prstGeom>
          <a:gradFill rotWithShape="1">
            <a:gsLst>
              <a:gs pos="0">
                <a:schemeClr val="accent2"/>
              </a:gs>
              <a:gs pos="100000">
                <a:schemeClr val="accent2">
                  <a:gamma/>
                  <a:shade val="66667"/>
                  <a:invGamma/>
                </a:schemeClr>
              </a:gs>
            </a:gsLst>
            <a:path path="shape">
              <a:fillToRect l="50000" t="50000" r="50000" b="50000"/>
            </a:path>
          </a:gradFill>
          <a:ln w="19050">
            <a:solidFill>
              <a:srgbClr val="FFFFFF"/>
            </a:solidFill>
            <a:round/>
            <a:headEnd/>
            <a:tailEnd/>
          </a:ln>
          <a:effectLst>
            <a:outerShdw dist="63500" dir="2212194" algn="ctr" rotWithShape="0">
              <a:schemeClr val="bg2">
                <a:alpha val="50000"/>
              </a:schemeClr>
            </a:outerShdw>
          </a:effectLst>
        </p:spPr>
        <p:txBody>
          <a:bodyPr wrap="none" anchor="ctr"/>
          <a:lstStyle/>
          <a:p>
            <a:endParaRPr lang="ru-RU"/>
          </a:p>
        </p:txBody>
      </p:sp>
      <p:sp>
        <p:nvSpPr>
          <p:cNvPr id="30" name="AutoShape 29"/>
          <p:cNvSpPr>
            <a:spLocks noChangeArrowheads="1"/>
          </p:cNvSpPr>
          <p:nvPr/>
        </p:nvSpPr>
        <p:spPr bwMode="gray">
          <a:xfrm>
            <a:off x="3352800" y="4052888"/>
            <a:ext cx="5105400" cy="488950"/>
          </a:xfrm>
          <a:prstGeom prst="roundRect">
            <a:avLst>
              <a:gd name="adj" fmla="val 50000"/>
            </a:avLst>
          </a:prstGeom>
          <a:gradFill rotWithShape="1">
            <a:gsLst>
              <a:gs pos="0">
                <a:srgbClr val="F8F8F8"/>
              </a:gs>
              <a:gs pos="100000">
                <a:srgbClr val="F8F8F8">
                  <a:gamma/>
                  <a:shade val="76471"/>
                  <a:invGamma/>
                </a:srgbClr>
              </a:gs>
            </a:gsLst>
            <a:lin ang="5400000" scaled="1"/>
          </a:gradFill>
          <a:ln w="19050">
            <a:solidFill>
              <a:srgbClr val="C0C0C0"/>
            </a:solidFill>
            <a:round/>
            <a:headEnd/>
            <a:tailEnd/>
          </a:ln>
          <a:effectLst>
            <a:outerShdw dist="53882" dir="2700000" algn="ctr" rotWithShape="0">
              <a:srgbClr val="292929">
                <a:alpha val="50000"/>
              </a:srgbClr>
            </a:outerShdw>
          </a:effectLst>
        </p:spPr>
        <p:txBody>
          <a:bodyPr wrap="none" anchor="ctr"/>
          <a:lstStyle/>
          <a:p>
            <a:endParaRPr lang="ru-RU"/>
          </a:p>
        </p:txBody>
      </p:sp>
      <p:sp>
        <p:nvSpPr>
          <p:cNvPr id="32" name="Oval 31"/>
          <p:cNvSpPr>
            <a:spLocks noChangeArrowheads="1"/>
          </p:cNvSpPr>
          <p:nvPr/>
        </p:nvSpPr>
        <p:spPr bwMode="gray">
          <a:xfrm>
            <a:off x="3263900" y="4191000"/>
            <a:ext cx="228600" cy="228600"/>
          </a:xfrm>
          <a:prstGeom prst="ellipse">
            <a:avLst/>
          </a:prstGeom>
          <a:gradFill rotWithShape="1">
            <a:gsLst>
              <a:gs pos="0">
                <a:srgbClr val="E96E29"/>
              </a:gs>
              <a:gs pos="100000">
                <a:srgbClr val="E96E29">
                  <a:gamma/>
                  <a:shade val="66667"/>
                  <a:invGamma/>
                </a:srgbClr>
              </a:gs>
            </a:gsLst>
            <a:path path="shape">
              <a:fillToRect l="50000" t="50000" r="50000" b="50000"/>
            </a:path>
          </a:gradFill>
          <a:ln w="19050">
            <a:solidFill>
              <a:srgbClr val="FFFFFF"/>
            </a:solidFill>
            <a:round/>
            <a:headEnd/>
            <a:tailEnd/>
          </a:ln>
          <a:effectLst>
            <a:outerShdw dist="63500" dir="2212194" algn="ctr" rotWithShape="0">
              <a:schemeClr val="bg2">
                <a:alpha val="50000"/>
              </a:schemeClr>
            </a:outerShdw>
          </a:effectLst>
        </p:spPr>
        <p:txBody>
          <a:bodyPr wrap="none" anchor="ctr"/>
          <a:lstStyle/>
          <a:p>
            <a:endParaRPr lang="ru-RU"/>
          </a:p>
        </p:txBody>
      </p:sp>
      <p:sp>
        <p:nvSpPr>
          <p:cNvPr id="33" name="AutoShape 32"/>
          <p:cNvSpPr>
            <a:spLocks noChangeArrowheads="1"/>
          </p:cNvSpPr>
          <p:nvPr/>
        </p:nvSpPr>
        <p:spPr bwMode="gray">
          <a:xfrm>
            <a:off x="3352800" y="4841875"/>
            <a:ext cx="5105400" cy="488950"/>
          </a:xfrm>
          <a:prstGeom prst="roundRect">
            <a:avLst>
              <a:gd name="adj" fmla="val 50000"/>
            </a:avLst>
          </a:prstGeom>
          <a:gradFill rotWithShape="1">
            <a:gsLst>
              <a:gs pos="0">
                <a:srgbClr val="F8F8F8"/>
              </a:gs>
              <a:gs pos="100000">
                <a:srgbClr val="F8F8F8">
                  <a:gamma/>
                  <a:shade val="76471"/>
                  <a:invGamma/>
                </a:srgbClr>
              </a:gs>
            </a:gsLst>
            <a:lin ang="5400000" scaled="1"/>
          </a:gradFill>
          <a:ln w="19050">
            <a:solidFill>
              <a:srgbClr val="C0C0C0"/>
            </a:solidFill>
            <a:round/>
            <a:headEnd/>
            <a:tailEnd/>
          </a:ln>
          <a:effectLst>
            <a:outerShdw dist="53882" dir="2700000" algn="ctr" rotWithShape="0">
              <a:srgbClr val="292929">
                <a:alpha val="50000"/>
              </a:srgbClr>
            </a:outerShdw>
          </a:effectLst>
        </p:spPr>
        <p:txBody>
          <a:bodyPr wrap="none" anchor="ctr"/>
          <a:lstStyle/>
          <a:p>
            <a:endParaRPr lang="ru-RU"/>
          </a:p>
        </p:txBody>
      </p:sp>
      <p:sp>
        <p:nvSpPr>
          <p:cNvPr id="35" name="Oval 34"/>
          <p:cNvSpPr>
            <a:spLocks noChangeArrowheads="1"/>
          </p:cNvSpPr>
          <p:nvPr/>
        </p:nvSpPr>
        <p:spPr bwMode="gray">
          <a:xfrm>
            <a:off x="3276600" y="4975225"/>
            <a:ext cx="228600" cy="228600"/>
          </a:xfrm>
          <a:prstGeom prst="ellipse">
            <a:avLst/>
          </a:prstGeom>
          <a:gradFill rotWithShape="1">
            <a:gsLst>
              <a:gs pos="0">
                <a:srgbClr val="DCDC48"/>
              </a:gs>
              <a:gs pos="100000">
                <a:srgbClr val="DCDC48">
                  <a:gamma/>
                  <a:shade val="66667"/>
                  <a:invGamma/>
                </a:srgbClr>
              </a:gs>
            </a:gsLst>
            <a:path path="shape">
              <a:fillToRect l="50000" t="50000" r="50000" b="50000"/>
            </a:path>
          </a:gradFill>
          <a:ln w="19050">
            <a:solidFill>
              <a:srgbClr val="FFFFFF"/>
            </a:solidFill>
            <a:round/>
            <a:headEnd/>
            <a:tailEnd/>
          </a:ln>
          <a:effectLst>
            <a:outerShdw dist="63500" dir="2212194" algn="ctr" rotWithShape="0">
              <a:schemeClr val="bg2">
                <a:alpha val="50000"/>
              </a:schemeClr>
            </a:outerShdw>
          </a:effectLst>
        </p:spPr>
        <p:txBody>
          <a:bodyPr wrap="none" anchor="ctr"/>
          <a:lstStyle/>
          <a:p>
            <a:endParaRPr lang="ru-RU"/>
          </a:p>
        </p:txBody>
      </p:sp>
      <p:sp>
        <p:nvSpPr>
          <p:cNvPr id="36" name="Rectangle 21">
            <a:hlinkClick r:id="rId4"/>
          </p:cNvPr>
          <p:cNvSpPr>
            <a:spLocks noChangeArrowheads="1"/>
          </p:cNvSpPr>
          <p:nvPr/>
        </p:nvSpPr>
        <p:spPr bwMode="auto">
          <a:xfrm>
            <a:off x="3786182" y="2643182"/>
            <a:ext cx="3498202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eaLnBrk="0" hangingPunct="0"/>
            <a:r>
              <a:rPr lang="ru-RU" dirty="0" smtClean="0">
                <a:solidFill>
                  <a:srgbClr val="000000"/>
                </a:solidFill>
              </a:rPr>
              <a:t>Толковый словарь Т.Ф.Ефремовой</a:t>
            </a:r>
            <a:endParaRPr lang="en-US" dirty="0">
              <a:solidFill>
                <a:srgbClr val="000000"/>
              </a:solidFill>
            </a:endParaRPr>
          </a:p>
        </p:txBody>
      </p:sp>
      <p:sp>
        <p:nvSpPr>
          <p:cNvPr id="37" name="Rectangle 21">
            <a:hlinkClick r:id="rId5"/>
          </p:cNvPr>
          <p:cNvSpPr>
            <a:spLocks noChangeArrowheads="1"/>
          </p:cNvSpPr>
          <p:nvPr/>
        </p:nvSpPr>
        <p:spPr bwMode="auto">
          <a:xfrm>
            <a:off x="3786182" y="3429000"/>
            <a:ext cx="3420039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eaLnBrk="0" hangingPunct="0"/>
            <a:r>
              <a:rPr lang="ru-RU" dirty="0" smtClean="0">
                <a:solidFill>
                  <a:srgbClr val="000000"/>
                </a:solidFill>
              </a:rPr>
              <a:t>Толковый словарь С.А.Кузнецова</a:t>
            </a:r>
            <a:endParaRPr lang="en-US" dirty="0">
              <a:solidFill>
                <a:srgbClr val="000000"/>
              </a:solidFill>
            </a:endParaRPr>
          </a:p>
        </p:txBody>
      </p:sp>
      <p:sp>
        <p:nvSpPr>
          <p:cNvPr id="39" name="Rectangle 21">
            <a:hlinkClick r:id="rId6"/>
          </p:cNvPr>
          <p:cNvSpPr>
            <a:spLocks noChangeArrowheads="1"/>
          </p:cNvSpPr>
          <p:nvPr/>
        </p:nvSpPr>
        <p:spPr bwMode="auto">
          <a:xfrm>
            <a:off x="3786182" y="4143380"/>
            <a:ext cx="3714030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eaLnBrk="0" hangingPunct="0"/>
            <a:r>
              <a:rPr lang="ru-RU" dirty="0" smtClean="0">
                <a:solidFill>
                  <a:srgbClr val="000000"/>
                </a:solidFill>
              </a:rPr>
              <a:t>Словарь лингвистических терминов</a:t>
            </a:r>
            <a:endParaRPr lang="en-US" dirty="0">
              <a:solidFill>
                <a:srgbClr val="000000"/>
              </a:solidFill>
            </a:endParaRPr>
          </a:p>
        </p:txBody>
      </p:sp>
      <p:sp>
        <p:nvSpPr>
          <p:cNvPr id="40" name="Rectangle 21">
            <a:hlinkClick r:id="rId7"/>
          </p:cNvPr>
          <p:cNvSpPr>
            <a:spLocks noChangeArrowheads="1"/>
          </p:cNvSpPr>
          <p:nvPr/>
        </p:nvSpPr>
        <p:spPr bwMode="auto">
          <a:xfrm>
            <a:off x="3786182" y="4929198"/>
            <a:ext cx="2873415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eaLnBrk="0" hangingPunct="0"/>
            <a:r>
              <a:rPr lang="ru-RU" dirty="0" smtClean="0">
                <a:solidFill>
                  <a:srgbClr val="000000"/>
                </a:solidFill>
              </a:rPr>
              <a:t>Фразеологический словарь</a:t>
            </a:r>
            <a:endParaRPr lang="en-US" dirty="0">
              <a:solidFill>
                <a:srgbClr val="000000"/>
              </a:solidFill>
            </a:endParaRPr>
          </a:p>
        </p:txBody>
      </p:sp>
      <p:sp>
        <p:nvSpPr>
          <p:cNvPr id="41" name="Прямоугольник 40"/>
          <p:cNvSpPr/>
          <p:nvPr/>
        </p:nvSpPr>
        <p:spPr>
          <a:xfrm rot="16200000">
            <a:off x="428596" y="2428868"/>
            <a:ext cx="2428892" cy="2214578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CirclePour">
              <a:avLst/>
            </a:prstTxWarp>
            <a:spAutoFit/>
          </a:bodyPr>
          <a:lstStyle/>
          <a:p>
            <a:pPr algn="ctr"/>
            <a:r>
              <a:rPr lang="ru-RU" sz="5400" b="1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  фразеология</a:t>
            </a:r>
            <a:endParaRPr lang="ru-RU" sz="5400" b="1" cap="none" spc="0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outerShdw blurRad="50800" algn="tl" rotWithShape="0">
                  <a:srgbClr val="000000"/>
                </a:outerShdw>
              </a:effectLst>
            </a:endParaRPr>
          </a:p>
        </p:txBody>
      </p:sp>
      <p:sp>
        <p:nvSpPr>
          <p:cNvPr id="42" name="Управляющая кнопка: настраиваемая 41">
            <a:hlinkClick r:id="" action="ppaction://hlinkshowjump?jump=nextslide" highlightClick="1"/>
          </p:cNvPr>
          <p:cNvSpPr/>
          <p:nvPr/>
        </p:nvSpPr>
        <p:spPr>
          <a:xfrm>
            <a:off x="7429520" y="6143644"/>
            <a:ext cx="1500198" cy="571504"/>
          </a:xfrm>
          <a:prstGeom prst="actionButtonBlank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Далее</a:t>
            </a:r>
            <a:endParaRPr lang="ru-RU" sz="2800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="" xmlns:p14="http://schemas.microsoft.com/office/powerpoint/2010/main" val="1524990181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Группа 6"/>
          <p:cNvGrpSpPr/>
          <p:nvPr/>
        </p:nvGrpSpPr>
        <p:grpSpPr>
          <a:xfrm>
            <a:off x="0" y="-71462"/>
            <a:ext cx="9144000" cy="1428760"/>
            <a:chOff x="0" y="-71462"/>
            <a:chExt cx="9144000" cy="1428760"/>
          </a:xfrm>
        </p:grpSpPr>
        <p:pic>
          <p:nvPicPr>
            <p:cNvPr id="5" name="Рисунок 4" descr="лента.png"/>
            <p:cNvPicPr>
              <a:picLocks noChangeAspect="1"/>
            </p:cNvPicPr>
            <p:nvPr/>
          </p:nvPicPr>
          <p:blipFill>
            <a:blip r:embed="rId3" cstate="screen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</a:blip>
            <a:stretch>
              <a:fillRect/>
            </a:stretch>
          </p:blipFill>
          <p:spPr>
            <a:xfrm>
              <a:off x="0" y="0"/>
              <a:ext cx="9144000" cy="1357298"/>
            </a:xfrm>
            <a:prstGeom prst="rect">
              <a:avLst/>
            </a:prstGeom>
          </p:spPr>
        </p:pic>
        <p:sp>
          <p:nvSpPr>
            <p:cNvPr id="6" name="Прямоугольник 5"/>
            <p:cNvSpPr/>
            <p:nvPr/>
          </p:nvSpPr>
          <p:spPr>
            <a:xfrm>
              <a:off x="2046629" y="-71462"/>
              <a:ext cx="5050743" cy="923330"/>
            </a:xfrm>
            <a:prstGeom prst="rect">
              <a:avLst/>
            </a:prstGeom>
            <a:noFill/>
          </p:spPr>
          <p:txBody>
            <a:bodyPr wrap="none" lIns="91440" tIns="45720" rIns="91440" bIns="45720">
              <a:spAutoFit/>
            </a:bodyPr>
            <a:lstStyle/>
            <a:p>
              <a:pPr algn="ctr"/>
              <a:r>
                <a:rPr lang="ru-RU" sz="5400" b="1" cap="none" spc="0" dirty="0" smtClean="0">
                  <a:ln w="17780" cmpd="sng">
                    <a:solidFill>
                      <a:srgbClr val="FFFFFF"/>
                    </a:solidFill>
                    <a:prstDash val="solid"/>
                    <a:miter lim="800000"/>
                  </a:ln>
                  <a:gradFill rotWithShape="1">
                    <a:gsLst>
                      <a:gs pos="0">
                        <a:srgbClr val="000000">
                          <a:tint val="92000"/>
                          <a:shade val="100000"/>
                          <a:satMod val="150000"/>
                        </a:srgbClr>
                      </a:gs>
                      <a:gs pos="49000">
                        <a:srgbClr val="000000">
                          <a:tint val="89000"/>
                          <a:shade val="90000"/>
                          <a:satMod val="150000"/>
                        </a:srgbClr>
                      </a:gs>
                      <a:gs pos="50000">
                        <a:srgbClr val="000000">
                          <a:tint val="100000"/>
                          <a:shade val="75000"/>
                          <a:satMod val="150000"/>
                        </a:srgbClr>
                      </a:gs>
                      <a:gs pos="95000">
                        <a:srgbClr val="000000">
                          <a:shade val="47000"/>
                          <a:satMod val="150000"/>
                        </a:srgbClr>
                      </a:gs>
                      <a:gs pos="100000">
                        <a:srgbClr val="000000">
                          <a:shade val="39000"/>
                          <a:satMod val="150000"/>
                        </a:srgbClr>
                      </a:gs>
                    </a:gsLst>
                    <a:lin ang="5400000"/>
                  </a:gradFill>
                  <a:effectLst>
                    <a:outerShdw blurRad="50800" algn="tl" rotWithShape="0">
                      <a:srgbClr val="000000"/>
                    </a:outerShdw>
                  </a:effectLst>
                </a:rPr>
                <a:t>Фразеологизмы</a:t>
              </a:r>
              <a:endParaRPr lang="ru-RU" sz="5400" b="1" cap="none" spc="0" dirty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endParaRPr>
            </a:p>
          </p:txBody>
        </p:sp>
      </p:grpSp>
      <p:grpSp>
        <p:nvGrpSpPr>
          <p:cNvPr id="3" name="Группа 10"/>
          <p:cNvGrpSpPr/>
          <p:nvPr/>
        </p:nvGrpSpPr>
        <p:grpSpPr>
          <a:xfrm>
            <a:off x="214282" y="5572140"/>
            <a:ext cx="1143008" cy="1143008"/>
            <a:chOff x="285720" y="5491166"/>
            <a:chExt cx="1143008" cy="1143008"/>
          </a:xfrm>
        </p:grpSpPr>
        <p:pic>
          <p:nvPicPr>
            <p:cNvPr id="9" name="Picture 20" descr="YG_circle001"/>
            <p:cNvPicPr>
              <a:picLocks noChangeAspect="1" noChangeArrowheads="1"/>
            </p:cNvPicPr>
            <p:nvPr/>
          </p:nvPicPr>
          <p:blipFill>
            <a:blip r:embed="rId4" cstate="screen"/>
            <a:srcRect/>
            <a:stretch>
              <a:fillRect/>
            </a:stretch>
          </p:blipFill>
          <p:spPr bwMode="auto">
            <a:xfrm>
              <a:off x="285720" y="5491166"/>
              <a:ext cx="1143008" cy="1143008"/>
            </a:xfrm>
            <a:prstGeom prst="rect">
              <a:avLst/>
            </a:prstGeom>
            <a:noFill/>
          </p:spPr>
        </p:pic>
        <p:sp>
          <p:nvSpPr>
            <p:cNvPr id="10" name="Прямоугольник 9"/>
            <p:cNvSpPr/>
            <p:nvPr/>
          </p:nvSpPr>
          <p:spPr>
            <a:xfrm>
              <a:off x="357158" y="5786454"/>
              <a:ext cx="906017" cy="461665"/>
            </a:xfrm>
            <a:prstGeom prst="rect">
              <a:avLst/>
            </a:prstGeom>
            <a:noFill/>
          </p:spPr>
          <p:txBody>
            <a:bodyPr wrap="none" lIns="91440" tIns="45720" rIns="91440" bIns="45720">
              <a:spAutoFit/>
            </a:bodyPr>
            <a:lstStyle/>
            <a:p>
              <a:pPr algn="ctr"/>
              <a:r>
                <a:rPr lang="ru-RU" sz="2400" b="1" cap="none" spc="0" dirty="0" smtClean="0">
                  <a:ln w="17780" cmpd="sng">
                    <a:solidFill>
                      <a:schemeClr val="tx1"/>
                    </a:solidFill>
                    <a:prstDash val="solid"/>
                    <a:miter lim="800000"/>
                  </a:ln>
                  <a:gradFill rotWithShape="1">
                    <a:gsLst>
                      <a:gs pos="0">
                        <a:srgbClr val="000000">
                          <a:tint val="92000"/>
                          <a:shade val="100000"/>
                          <a:satMod val="150000"/>
                        </a:srgbClr>
                      </a:gs>
                      <a:gs pos="49000">
                        <a:srgbClr val="000000">
                          <a:tint val="89000"/>
                          <a:shade val="90000"/>
                          <a:satMod val="150000"/>
                        </a:srgbClr>
                      </a:gs>
                      <a:gs pos="50000">
                        <a:srgbClr val="000000">
                          <a:tint val="100000"/>
                          <a:shade val="75000"/>
                          <a:satMod val="150000"/>
                        </a:srgbClr>
                      </a:gs>
                      <a:gs pos="95000">
                        <a:srgbClr val="000000">
                          <a:shade val="47000"/>
                          <a:satMod val="150000"/>
                        </a:srgbClr>
                      </a:gs>
                      <a:gs pos="100000">
                        <a:srgbClr val="000000">
                          <a:shade val="39000"/>
                          <a:satMod val="150000"/>
                        </a:srgbClr>
                      </a:gs>
                    </a:gsLst>
                    <a:lin ang="5400000"/>
                  </a:gradFill>
                  <a:effectLst>
                    <a:outerShdw blurRad="50800" algn="tl" rotWithShape="0">
                      <a:srgbClr val="000000"/>
                    </a:outerShdw>
                  </a:effectLst>
                </a:rPr>
                <a:t>Старт</a:t>
              </a:r>
              <a:endParaRPr lang="ru-RU" sz="2400" b="1" cap="none" spc="0" dirty="0">
                <a:ln w="17780" cmpd="sng">
                  <a:solidFill>
                    <a:schemeClr val="tx1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endParaRPr>
            </a:p>
          </p:txBody>
        </p:sp>
      </p:grpSp>
      <p:pic>
        <p:nvPicPr>
          <p:cNvPr id="14" name="Рисунок 13" descr="img_4649.png"/>
          <p:cNvPicPr>
            <a:picLocks noChangeAspect="1"/>
          </p:cNvPicPr>
          <p:nvPr/>
        </p:nvPicPr>
        <p:blipFill>
          <a:blip r:embed="rId5" cstate="screen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>
          <a:xfrm rot="18295139">
            <a:off x="1142976" y="5357826"/>
            <a:ext cx="585347" cy="367713"/>
          </a:xfrm>
          <a:prstGeom prst="rect">
            <a:avLst/>
          </a:prstGeom>
        </p:spPr>
      </p:pic>
      <p:pic>
        <p:nvPicPr>
          <p:cNvPr id="15" name="Рисунок 14" descr="img_4649.png"/>
          <p:cNvPicPr>
            <a:picLocks noChangeAspect="1"/>
          </p:cNvPicPr>
          <p:nvPr/>
        </p:nvPicPr>
        <p:blipFill>
          <a:blip r:embed="rId5" cstate="screen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>
          <a:xfrm rot="6254835">
            <a:off x="1171971" y="4788510"/>
            <a:ext cx="585347" cy="367713"/>
          </a:xfrm>
          <a:prstGeom prst="rect">
            <a:avLst/>
          </a:prstGeom>
        </p:spPr>
      </p:pic>
      <p:pic>
        <p:nvPicPr>
          <p:cNvPr id="16" name="Рисунок 15" descr="img_4649.png"/>
          <p:cNvPicPr>
            <a:picLocks noChangeAspect="1"/>
          </p:cNvPicPr>
          <p:nvPr/>
        </p:nvPicPr>
        <p:blipFill>
          <a:blip r:embed="rId5" cstate="screen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>
          <a:xfrm rot="14617747">
            <a:off x="1002151" y="4160530"/>
            <a:ext cx="585347" cy="367713"/>
          </a:xfrm>
          <a:prstGeom prst="rect">
            <a:avLst/>
          </a:prstGeom>
        </p:spPr>
      </p:pic>
      <p:pic>
        <p:nvPicPr>
          <p:cNvPr id="17" name="Рисунок 16" descr="img_4649.png"/>
          <p:cNvPicPr>
            <a:picLocks noChangeAspect="1"/>
          </p:cNvPicPr>
          <p:nvPr/>
        </p:nvPicPr>
        <p:blipFill>
          <a:blip r:embed="rId5" cstate="screen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>
          <a:xfrm rot="3539501">
            <a:off x="587154" y="3805022"/>
            <a:ext cx="585347" cy="367713"/>
          </a:xfrm>
          <a:prstGeom prst="rect">
            <a:avLst/>
          </a:prstGeom>
        </p:spPr>
      </p:pic>
      <p:grpSp>
        <p:nvGrpSpPr>
          <p:cNvPr id="4" name="Группа 17"/>
          <p:cNvGrpSpPr/>
          <p:nvPr/>
        </p:nvGrpSpPr>
        <p:grpSpPr>
          <a:xfrm>
            <a:off x="1714480" y="4143380"/>
            <a:ext cx="1143008" cy="1143008"/>
            <a:chOff x="285720" y="5491166"/>
            <a:chExt cx="1143008" cy="1143008"/>
          </a:xfrm>
        </p:grpSpPr>
        <p:pic>
          <p:nvPicPr>
            <p:cNvPr id="19" name="Picture 20" descr="YG_circle001"/>
            <p:cNvPicPr>
              <a:picLocks noChangeAspect="1" noChangeArrowheads="1"/>
            </p:cNvPicPr>
            <p:nvPr/>
          </p:nvPicPr>
          <p:blipFill>
            <a:blip r:embed="rId4" cstate="screen"/>
            <a:srcRect/>
            <a:stretch>
              <a:fillRect/>
            </a:stretch>
          </p:blipFill>
          <p:spPr bwMode="auto">
            <a:xfrm>
              <a:off x="285720" y="5491166"/>
              <a:ext cx="1143008" cy="1143008"/>
            </a:xfrm>
            <a:prstGeom prst="rect">
              <a:avLst/>
            </a:prstGeom>
            <a:noFill/>
          </p:spPr>
        </p:pic>
        <p:sp>
          <p:nvSpPr>
            <p:cNvPr id="20" name="Прямоугольник 19">
              <a:hlinkClick r:id="rId6" action="ppaction://hlinksldjump"/>
            </p:cNvPr>
            <p:cNvSpPr/>
            <p:nvPr/>
          </p:nvSpPr>
          <p:spPr>
            <a:xfrm>
              <a:off x="571472" y="5562604"/>
              <a:ext cx="535724" cy="923330"/>
            </a:xfrm>
            <a:prstGeom prst="rect">
              <a:avLst/>
            </a:prstGeom>
            <a:noFill/>
          </p:spPr>
          <p:txBody>
            <a:bodyPr wrap="none" lIns="91440" tIns="45720" rIns="91440" bIns="45720">
              <a:spAutoFit/>
            </a:bodyPr>
            <a:lstStyle/>
            <a:p>
              <a:pPr algn="ctr"/>
              <a:r>
                <a:rPr lang="ru-RU" sz="5400" b="1" cap="none" spc="0" dirty="0" smtClean="0">
                  <a:ln w="17780" cmpd="sng">
                    <a:solidFill>
                      <a:schemeClr val="tx1"/>
                    </a:solidFill>
                    <a:prstDash val="solid"/>
                    <a:miter lim="800000"/>
                  </a:ln>
                  <a:gradFill rotWithShape="1">
                    <a:gsLst>
                      <a:gs pos="0">
                        <a:srgbClr val="000000">
                          <a:tint val="92000"/>
                          <a:shade val="100000"/>
                          <a:satMod val="150000"/>
                        </a:srgbClr>
                      </a:gs>
                      <a:gs pos="49000">
                        <a:srgbClr val="000000">
                          <a:tint val="89000"/>
                          <a:shade val="90000"/>
                          <a:satMod val="150000"/>
                        </a:srgbClr>
                      </a:gs>
                      <a:gs pos="50000">
                        <a:srgbClr val="000000">
                          <a:tint val="100000"/>
                          <a:shade val="75000"/>
                          <a:satMod val="150000"/>
                        </a:srgbClr>
                      </a:gs>
                      <a:gs pos="95000">
                        <a:srgbClr val="000000">
                          <a:shade val="47000"/>
                          <a:satMod val="150000"/>
                        </a:srgbClr>
                      </a:gs>
                      <a:gs pos="100000">
                        <a:srgbClr val="000000">
                          <a:shade val="39000"/>
                          <a:satMod val="150000"/>
                        </a:srgbClr>
                      </a:gs>
                    </a:gsLst>
                    <a:lin ang="5400000"/>
                  </a:gradFill>
                  <a:effectLst>
                    <a:outerShdw blurRad="50800" algn="tl" rotWithShape="0">
                      <a:srgbClr val="000000"/>
                    </a:outerShdw>
                  </a:effectLst>
                </a:rPr>
                <a:t>2</a:t>
              </a:r>
              <a:endParaRPr lang="ru-RU" sz="5400" b="1" cap="none" spc="0" dirty="0">
                <a:ln w="17780" cmpd="sng">
                  <a:solidFill>
                    <a:schemeClr val="tx1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endParaRPr>
            </a:p>
          </p:txBody>
        </p:sp>
      </p:grpSp>
      <p:pic>
        <p:nvPicPr>
          <p:cNvPr id="21" name="Рисунок 20" descr="img_4649.png"/>
          <p:cNvPicPr>
            <a:picLocks noChangeAspect="1"/>
          </p:cNvPicPr>
          <p:nvPr/>
        </p:nvPicPr>
        <p:blipFill>
          <a:blip r:embed="rId5" cstate="screen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>
          <a:xfrm rot="11458017">
            <a:off x="815418" y="2266876"/>
            <a:ext cx="585347" cy="367713"/>
          </a:xfrm>
          <a:prstGeom prst="rect">
            <a:avLst/>
          </a:prstGeom>
        </p:spPr>
      </p:pic>
      <p:pic>
        <p:nvPicPr>
          <p:cNvPr id="22" name="Рисунок 21" descr="img_4649.png"/>
          <p:cNvPicPr>
            <a:picLocks noChangeAspect="1"/>
          </p:cNvPicPr>
          <p:nvPr/>
        </p:nvPicPr>
        <p:blipFill>
          <a:blip r:embed="rId5" cstate="screen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>
          <a:xfrm rot="14161059">
            <a:off x="1380658" y="2519025"/>
            <a:ext cx="585347" cy="367713"/>
          </a:xfrm>
          <a:prstGeom prst="rect">
            <a:avLst/>
          </a:prstGeom>
        </p:spPr>
      </p:pic>
      <p:pic>
        <p:nvPicPr>
          <p:cNvPr id="23" name="Рисунок 22" descr="img_4649.png"/>
          <p:cNvPicPr>
            <a:picLocks noChangeAspect="1"/>
          </p:cNvPicPr>
          <p:nvPr/>
        </p:nvPicPr>
        <p:blipFill>
          <a:blip r:embed="rId5" cstate="screen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>
          <a:xfrm rot="3596490">
            <a:off x="1727533" y="3090482"/>
            <a:ext cx="585347" cy="367713"/>
          </a:xfrm>
          <a:prstGeom prst="rect">
            <a:avLst/>
          </a:prstGeom>
        </p:spPr>
      </p:pic>
      <p:pic>
        <p:nvPicPr>
          <p:cNvPr id="25" name="Рисунок 24" descr="img_4649.png"/>
          <p:cNvPicPr>
            <a:picLocks noChangeAspect="1"/>
          </p:cNvPicPr>
          <p:nvPr/>
        </p:nvPicPr>
        <p:blipFill>
          <a:blip r:embed="rId5" cstate="screen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>
          <a:xfrm rot="16650531">
            <a:off x="1987098" y="3590586"/>
            <a:ext cx="585347" cy="367713"/>
          </a:xfrm>
          <a:prstGeom prst="rect">
            <a:avLst/>
          </a:prstGeom>
        </p:spPr>
      </p:pic>
      <p:grpSp>
        <p:nvGrpSpPr>
          <p:cNvPr id="7" name="Группа 25"/>
          <p:cNvGrpSpPr/>
          <p:nvPr/>
        </p:nvGrpSpPr>
        <p:grpSpPr>
          <a:xfrm>
            <a:off x="0" y="2500306"/>
            <a:ext cx="1143008" cy="1143008"/>
            <a:chOff x="285720" y="5491166"/>
            <a:chExt cx="1143008" cy="1143008"/>
          </a:xfrm>
        </p:grpSpPr>
        <p:pic>
          <p:nvPicPr>
            <p:cNvPr id="27" name="Picture 20" descr="YG_circle001"/>
            <p:cNvPicPr>
              <a:picLocks noChangeAspect="1" noChangeArrowheads="1"/>
            </p:cNvPicPr>
            <p:nvPr/>
          </p:nvPicPr>
          <p:blipFill>
            <a:blip r:embed="rId4" cstate="screen"/>
            <a:srcRect/>
            <a:stretch>
              <a:fillRect/>
            </a:stretch>
          </p:blipFill>
          <p:spPr bwMode="auto">
            <a:xfrm>
              <a:off x="285720" y="5491166"/>
              <a:ext cx="1143008" cy="1143008"/>
            </a:xfrm>
            <a:prstGeom prst="rect">
              <a:avLst/>
            </a:prstGeom>
            <a:noFill/>
          </p:spPr>
        </p:pic>
        <p:sp>
          <p:nvSpPr>
            <p:cNvPr id="28" name="Прямоугольник 27"/>
            <p:cNvSpPr/>
            <p:nvPr/>
          </p:nvSpPr>
          <p:spPr>
            <a:xfrm>
              <a:off x="571472" y="5562604"/>
              <a:ext cx="535724" cy="923330"/>
            </a:xfrm>
            <a:prstGeom prst="rect">
              <a:avLst/>
            </a:prstGeom>
            <a:noFill/>
          </p:spPr>
          <p:txBody>
            <a:bodyPr wrap="none" lIns="91440" tIns="45720" rIns="91440" bIns="45720">
              <a:spAutoFit/>
            </a:bodyPr>
            <a:lstStyle/>
            <a:p>
              <a:pPr algn="ctr"/>
              <a:r>
                <a:rPr lang="ru-RU" sz="5400" b="1" cap="none" spc="0" dirty="0" smtClean="0">
                  <a:ln w="17780" cmpd="sng">
                    <a:solidFill>
                      <a:schemeClr val="tx1"/>
                    </a:solidFill>
                    <a:prstDash val="solid"/>
                    <a:miter lim="800000"/>
                  </a:ln>
                  <a:gradFill rotWithShape="1">
                    <a:gsLst>
                      <a:gs pos="0">
                        <a:srgbClr val="000000">
                          <a:tint val="92000"/>
                          <a:shade val="100000"/>
                          <a:satMod val="150000"/>
                        </a:srgbClr>
                      </a:gs>
                      <a:gs pos="49000">
                        <a:srgbClr val="000000">
                          <a:tint val="89000"/>
                          <a:shade val="90000"/>
                          <a:satMod val="150000"/>
                        </a:srgbClr>
                      </a:gs>
                      <a:gs pos="50000">
                        <a:srgbClr val="000000">
                          <a:tint val="100000"/>
                          <a:shade val="75000"/>
                          <a:satMod val="150000"/>
                        </a:srgbClr>
                      </a:gs>
                      <a:gs pos="95000">
                        <a:srgbClr val="000000">
                          <a:shade val="47000"/>
                          <a:satMod val="150000"/>
                        </a:srgbClr>
                      </a:gs>
                      <a:gs pos="100000">
                        <a:srgbClr val="000000">
                          <a:shade val="39000"/>
                          <a:satMod val="150000"/>
                        </a:srgbClr>
                      </a:gs>
                    </a:gsLst>
                    <a:lin ang="5400000"/>
                  </a:gradFill>
                  <a:effectLst>
                    <a:outerShdw blurRad="50800" algn="tl" rotWithShape="0">
                      <a:srgbClr val="000000"/>
                    </a:outerShdw>
                  </a:effectLst>
                </a:rPr>
                <a:t>1</a:t>
              </a:r>
              <a:endParaRPr lang="ru-RU" sz="5400" b="1" cap="none" spc="0" dirty="0">
                <a:ln w="17780" cmpd="sng">
                  <a:solidFill>
                    <a:schemeClr val="tx1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endParaRPr>
            </a:p>
          </p:txBody>
        </p:sp>
      </p:grp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7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7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7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7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000"/>
                            </p:stCondLst>
                            <p:childTnLst>
                              <p:par>
                                <p:cTn id="25" presetID="7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 txBox="1">
            <a:spLocks/>
          </p:cNvSpPr>
          <p:nvPr/>
        </p:nvSpPr>
        <p:spPr>
          <a:xfrm>
            <a:off x="285720" y="1714488"/>
            <a:ext cx="8301038" cy="642942"/>
          </a:xfrm>
          <a:prstGeom prst="rect">
            <a:avLst/>
          </a:prstGeom>
        </p:spPr>
        <p:txBody>
          <a:bodyPr>
            <a:noAutofit/>
          </a:bodyPr>
          <a:lstStyle/>
          <a:p>
            <a:pPr lvl="0">
              <a:spcBef>
                <a:spcPct val="0"/>
              </a:spcBef>
            </a:pPr>
            <a:r>
              <a:rPr lang="ru-RU" sz="2400" dirty="0" smtClean="0">
                <a:ln w="17780" cmpd="sng">
                  <a:solidFill>
                    <a:schemeClr val="tx1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latin typeface="+mj-lt"/>
                <a:ea typeface="+mj-ea"/>
                <a:cs typeface="+mj-cs"/>
              </a:rPr>
              <a:t>1. Прошла еще одна неделя нашей жизни в лагере.</a:t>
            </a:r>
            <a:endParaRPr kumimoji="0" lang="ru-RU" sz="2400" i="0" u="none" strike="noStrike" kern="1200" cap="none" spc="0" normalizeH="0" baseline="0" noProof="0" dirty="0">
              <a:ln w="17780" cmpd="sng">
                <a:solidFill>
                  <a:schemeClr val="tx1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5" name="Заголовок 1"/>
          <p:cNvSpPr txBox="1">
            <a:spLocks/>
          </p:cNvSpPr>
          <p:nvPr/>
        </p:nvSpPr>
        <p:spPr>
          <a:xfrm>
            <a:off x="357158" y="142852"/>
            <a:ext cx="8229600" cy="1143000"/>
          </a:xfrm>
          <a:prstGeom prst="rect">
            <a:avLst/>
          </a:prstGeom>
        </p:spPr>
        <p:txBody>
          <a:bodyPr>
            <a:normAutofit fontScale="77500" lnSpcReduction="20000"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5400" b="1" i="0" u="none" strike="noStrike" kern="1200" cap="none" spc="0" normalizeH="0" baseline="0" noProof="0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  <a:uLnTx/>
                <a:uFillTx/>
                <a:latin typeface="+mj-lt"/>
                <a:ea typeface="+mj-ea"/>
                <a:cs typeface="+mj-cs"/>
              </a:rPr>
              <a:t>Запишите предложения, в которых есть фразеологизмы</a:t>
            </a:r>
            <a:endParaRPr kumimoji="0" lang="ru-RU" sz="5400" b="1" i="0" u="none" strike="noStrike" kern="1200" cap="none" spc="0" normalizeH="0" baseline="0" noProof="0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outerShdw blurRad="50800" algn="tl" rotWithShape="0">
                  <a:srgbClr val="000000"/>
                </a:outerShdw>
              </a:effectLst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6" name="Заголовок 1"/>
          <p:cNvSpPr txBox="1">
            <a:spLocks/>
          </p:cNvSpPr>
          <p:nvPr/>
        </p:nvSpPr>
        <p:spPr>
          <a:xfrm>
            <a:off x="285720" y="2071678"/>
            <a:ext cx="8301038" cy="642942"/>
          </a:xfrm>
          <a:prstGeom prst="rect">
            <a:avLst/>
          </a:prstGeom>
        </p:spPr>
        <p:txBody>
          <a:bodyPr>
            <a:noAutofit/>
          </a:bodyPr>
          <a:lstStyle/>
          <a:p>
            <a:pPr lvl="0">
              <a:spcBef>
                <a:spcPct val="0"/>
              </a:spcBef>
            </a:pPr>
            <a:r>
              <a:rPr lang="ru-RU" sz="2400" dirty="0" smtClean="0">
                <a:ln w="17780" cmpd="sng">
                  <a:solidFill>
                    <a:schemeClr val="tx1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latin typeface="+mj-lt"/>
                <a:ea typeface="+mj-ea"/>
                <a:cs typeface="+mj-cs"/>
              </a:rPr>
              <a:t>2. Вы здесь прожили без году неделя, а уже собрались уезжать.</a:t>
            </a:r>
            <a:endParaRPr kumimoji="0" lang="ru-RU" sz="2400" i="0" u="none" strike="noStrike" kern="1200" cap="none" spc="0" normalizeH="0" baseline="0" noProof="0" dirty="0">
              <a:ln w="17780" cmpd="sng">
                <a:solidFill>
                  <a:schemeClr val="tx1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7" name="Заголовок 1"/>
          <p:cNvSpPr txBox="1">
            <a:spLocks/>
          </p:cNvSpPr>
          <p:nvPr/>
        </p:nvSpPr>
        <p:spPr>
          <a:xfrm>
            <a:off x="285720" y="2786058"/>
            <a:ext cx="8301038" cy="642942"/>
          </a:xfrm>
          <a:prstGeom prst="rect">
            <a:avLst/>
          </a:prstGeom>
        </p:spPr>
        <p:txBody>
          <a:bodyPr>
            <a:noAutofit/>
          </a:bodyPr>
          <a:lstStyle/>
          <a:p>
            <a:pPr lvl="0">
              <a:spcBef>
                <a:spcPct val="0"/>
              </a:spcBef>
            </a:pPr>
            <a:r>
              <a:rPr lang="ru-RU" sz="2400" dirty="0" smtClean="0">
                <a:ln w="17780" cmpd="sng">
                  <a:solidFill>
                    <a:schemeClr val="tx1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latin typeface="+mj-lt"/>
                <a:ea typeface="+mj-ea"/>
                <a:cs typeface="+mj-cs"/>
              </a:rPr>
              <a:t>3. Выиграв матч, все были на седьмом небе от счастья.</a:t>
            </a:r>
            <a:endParaRPr kumimoji="0" lang="ru-RU" sz="2400" i="0" u="none" strike="noStrike" kern="1200" cap="none" spc="0" normalizeH="0" baseline="0" noProof="0" dirty="0">
              <a:ln w="17780" cmpd="sng">
                <a:solidFill>
                  <a:schemeClr val="tx1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8" name="Заголовок 1"/>
          <p:cNvSpPr txBox="1">
            <a:spLocks/>
          </p:cNvSpPr>
          <p:nvPr/>
        </p:nvSpPr>
        <p:spPr>
          <a:xfrm>
            <a:off x="285720" y="3143248"/>
            <a:ext cx="8301038" cy="642942"/>
          </a:xfrm>
          <a:prstGeom prst="rect">
            <a:avLst/>
          </a:prstGeom>
        </p:spPr>
        <p:txBody>
          <a:bodyPr>
            <a:noAutofit/>
          </a:bodyPr>
          <a:lstStyle/>
          <a:p>
            <a:pPr lvl="0">
              <a:spcBef>
                <a:spcPct val="0"/>
              </a:spcBef>
            </a:pPr>
            <a:r>
              <a:rPr lang="ru-RU" sz="2400" dirty="0" smtClean="0">
                <a:ln w="17780" cmpd="sng">
                  <a:solidFill>
                    <a:schemeClr val="tx1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latin typeface="+mj-lt"/>
                <a:ea typeface="+mj-ea"/>
                <a:cs typeface="+mj-cs"/>
              </a:rPr>
              <a:t>4. На </a:t>
            </a:r>
            <a:r>
              <a:rPr lang="ru-RU" sz="2400" dirty="0" err="1" smtClean="0">
                <a:ln w="17780" cmpd="sng">
                  <a:solidFill>
                    <a:schemeClr val="tx1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latin typeface="+mj-lt"/>
                <a:ea typeface="+mj-ea"/>
                <a:cs typeface="+mj-cs"/>
              </a:rPr>
              <a:t>голубом</a:t>
            </a:r>
            <a:r>
              <a:rPr lang="ru-RU" sz="2400" dirty="0" smtClean="0">
                <a:ln w="17780" cmpd="sng">
                  <a:solidFill>
                    <a:schemeClr val="tx1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latin typeface="+mj-lt"/>
                <a:ea typeface="+mj-ea"/>
                <a:cs typeface="+mj-cs"/>
              </a:rPr>
              <a:t> небе не было ни облачка.</a:t>
            </a:r>
            <a:endParaRPr kumimoji="0" lang="ru-RU" sz="2400" i="0" u="none" strike="noStrike" kern="1200" cap="none" spc="0" normalizeH="0" baseline="0" noProof="0" dirty="0">
              <a:ln w="17780" cmpd="sng">
                <a:solidFill>
                  <a:schemeClr val="tx1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9" name="Заголовок 1"/>
          <p:cNvSpPr txBox="1">
            <a:spLocks/>
          </p:cNvSpPr>
          <p:nvPr/>
        </p:nvSpPr>
        <p:spPr>
          <a:xfrm>
            <a:off x="285720" y="3500438"/>
            <a:ext cx="8301038" cy="642942"/>
          </a:xfrm>
          <a:prstGeom prst="rect">
            <a:avLst/>
          </a:prstGeom>
        </p:spPr>
        <p:txBody>
          <a:bodyPr>
            <a:noAutofit/>
          </a:bodyPr>
          <a:lstStyle/>
          <a:p>
            <a:pPr lvl="0">
              <a:spcBef>
                <a:spcPct val="0"/>
              </a:spcBef>
            </a:pPr>
            <a:r>
              <a:rPr lang="ru-RU" sz="2400" dirty="0" smtClean="0">
                <a:ln w="17780" cmpd="sng">
                  <a:solidFill>
                    <a:schemeClr val="tx1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latin typeface="+mj-lt"/>
                <a:ea typeface="+mj-ea"/>
                <a:cs typeface="+mj-cs"/>
              </a:rPr>
              <a:t>5. Петя не отличался ловкостью и часто наступал на ноги окружающим.</a:t>
            </a:r>
            <a:endParaRPr kumimoji="0" lang="ru-RU" sz="2400" i="0" u="none" strike="noStrike" kern="1200" cap="none" spc="0" normalizeH="0" baseline="0" noProof="0" dirty="0">
              <a:ln w="17780" cmpd="sng">
                <a:solidFill>
                  <a:schemeClr val="tx1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10" name="Заголовок 1"/>
          <p:cNvSpPr txBox="1">
            <a:spLocks/>
          </p:cNvSpPr>
          <p:nvPr/>
        </p:nvSpPr>
        <p:spPr>
          <a:xfrm>
            <a:off x="285720" y="4214818"/>
            <a:ext cx="8301038" cy="642942"/>
          </a:xfrm>
          <a:prstGeom prst="rect">
            <a:avLst/>
          </a:prstGeom>
        </p:spPr>
        <p:txBody>
          <a:bodyPr>
            <a:noAutofit/>
          </a:bodyPr>
          <a:lstStyle/>
          <a:p>
            <a:pPr lvl="0">
              <a:spcBef>
                <a:spcPct val="0"/>
              </a:spcBef>
            </a:pPr>
            <a:r>
              <a:rPr lang="ru-RU" sz="2400" dirty="0" smtClean="0">
                <a:ln w="17780" cmpd="sng">
                  <a:solidFill>
                    <a:schemeClr val="tx1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latin typeface="+mj-lt"/>
                <a:ea typeface="+mj-ea"/>
                <a:cs typeface="+mj-cs"/>
              </a:rPr>
              <a:t>6. Друг вскоре начал наступать мне на пятки, и я проиграл лыжную гонку.</a:t>
            </a:r>
            <a:endParaRPr kumimoji="0" lang="ru-RU" sz="2400" i="0" u="none" strike="noStrike" kern="1200" cap="none" spc="0" normalizeH="0" baseline="0" noProof="0" dirty="0">
              <a:ln w="17780" cmpd="sng">
                <a:solidFill>
                  <a:schemeClr val="tx1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11" name="Заголовок 1"/>
          <p:cNvSpPr txBox="1">
            <a:spLocks/>
          </p:cNvSpPr>
          <p:nvPr/>
        </p:nvSpPr>
        <p:spPr>
          <a:xfrm>
            <a:off x="285720" y="5000636"/>
            <a:ext cx="8301038" cy="642942"/>
          </a:xfrm>
          <a:prstGeom prst="rect">
            <a:avLst/>
          </a:prstGeom>
        </p:spPr>
        <p:txBody>
          <a:bodyPr>
            <a:noAutofit/>
          </a:bodyPr>
          <a:lstStyle/>
          <a:p>
            <a:pPr lvl="0">
              <a:spcBef>
                <a:spcPct val="0"/>
              </a:spcBef>
            </a:pPr>
            <a:r>
              <a:rPr lang="ru-RU" sz="2400" dirty="0" smtClean="0">
                <a:ln w="17780" cmpd="sng">
                  <a:solidFill>
                    <a:schemeClr val="tx1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latin typeface="+mj-lt"/>
                <a:ea typeface="+mj-ea"/>
                <a:cs typeface="+mj-cs"/>
              </a:rPr>
              <a:t>7. Все слушали его раскрыв рот.</a:t>
            </a:r>
            <a:endParaRPr kumimoji="0" lang="ru-RU" sz="2400" i="0" u="none" strike="noStrike" kern="1200" cap="none" spc="0" normalizeH="0" baseline="0" noProof="0" dirty="0">
              <a:ln w="17780" cmpd="sng">
                <a:solidFill>
                  <a:schemeClr val="tx1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12" name="Заголовок 1"/>
          <p:cNvSpPr txBox="1">
            <a:spLocks/>
          </p:cNvSpPr>
          <p:nvPr/>
        </p:nvSpPr>
        <p:spPr>
          <a:xfrm>
            <a:off x="285720" y="5357826"/>
            <a:ext cx="8301038" cy="642942"/>
          </a:xfrm>
          <a:prstGeom prst="rect">
            <a:avLst/>
          </a:prstGeom>
        </p:spPr>
        <p:txBody>
          <a:bodyPr>
            <a:noAutofit/>
          </a:bodyPr>
          <a:lstStyle/>
          <a:p>
            <a:pPr lvl="0">
              <a:spcBef>
                <a:spcPct val="0"/>
              </a:spcBef>
            </a:pPr>
            <a:r>
              <a:rPr lang="ru-RU" sz="2400" dirty="0" smtClean="0">
                <a:ln w="17780" cmpd="sng">
                  <a:solidFill>
                    <a:schemeClr val="tx1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latin typeface="+mj-lt"/>
                <a:ea typeface="+mj-ea"/>
                <a:cs typeface="+mj-cs"/>
              </a:rPr>
              <a:t>8. Доктор попросил меня открыть рот и показать горло.</a:t>
            </a:r>
            <a:endParaRPr kumimoji="0" lang="ru-RU" sz="2400" i="0" u="none" strike="noStrike" kern="1200" cap="none" spc="0" normalizeH="0" baseline="0" noProof="0" dirty="0">
              <a:ln w="17780" cmpd="sng">
                <a:solidFill>
                  <a:schemeClr val="tx1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13" name="Управляющая кнопка: настраиваемая 12">
            <a:hlinkClick r:id="" action="ppaction://hlinkshowjump?jump=nextslide" highlightClick="1"/>
          </p:cNvPr>
          <p:cNvSpPr/>
          <p:nvPr/>
        </p:nvSpPr>
        <p:spPr>
          <a:xfrm>
            <a:off x="7429520" y="6143644"/>
            <a:ext cx="1500198" cy="571504"/>
          </a:xfrm>
          <a:prstGeom prst="actionButtonBlank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Далее</a:t>
            </a:r>
            <a:endParaRPr lang="ru-RU" sz="2800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14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" fill="hold">
                      <p:stCondLst>
                        <p:cond delay="0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4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26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7" fill="hold">
                      <p:stCondLst>
                        <p:cond delay="0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35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30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31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2" fill="hold">
                      <p:stCondLst>
                        <p:cond delay="0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35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35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36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7" fill="hold">
                      <p:stCondLst>
                        <p:cond delay="0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35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40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seq concurrent="1" nextAc="seek">
              <p:cTn id="41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2" fill="hold">
                      <p:stCondLst>
                        <p:cond delay="0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35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45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</p:childTnLst>
        </p:cTn>
      </p:par>
    </p:tnLst>
    <p:bldLst>
      <p:bldP spid="4" grpId="0"/>
      <p:bldP spid="6" grpId="0"/>
      <p:bldP spid="7" grpId="0"/>
      <p:bldP spid="8" grpId="0"/>
      <p:bldP spid="9" grpId="0"/>
      <p:bldP spid="10" grpId="0"/>
      <p:bldP spid="11" grpId="0"/>
      <p:bldP spid="12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Группа 6"/>
          <p:cNvGrpSpPr/>
          <p:nvPr/>
        </p:nvGrpSpPr>
        <p:grpSpPr>
          <a:xfrm>
            <a:off x="0" y="-71462"/>
            <a:ext cx="9144000" cy="1428760"/>
            <a:chOff x="0" y="-71462"/>
            <a:chExt cx="9144000" cy="1428760"/>
          </a:xfrm>
        </p:grpSpPr>
        <p:pic>
          <p:nvPicPr>
            <p:cNvPr id="5" name="Рисунок 4" descr="лента.png"/>
            <p:cNvPicPr>
              <a:picLocks noChangeAspect="1"/>
            </p:cNvPicPr>
            <p:nvPr/>
          </p:nvPicPr>
          <p:blipFill>
            <a:blip r:embed="rId2" cstate="screen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</a:blip>
            <a:stretch>
              <a:fillRect/>
            </a:stretch>
          </p:blipFill>
          <p:spPr>
            <a:xfrm>
              <a:off x="0" y="0"/>
              <a:ext cx="9144000" cy="1357298"/>
            </a:xfrm>
            <a:prstGeom prst="rect">
              <a:avLst/>
            </a:prstGeom>
          </p:spPr>
        </p:pic>
        <p:sp>
          <p:nvSpPr>
            <p:cNvPr id="6" name="Прямоугольник 5"/>
            <p:cNvSpPr/>
            <p:nvPr/>
          </p:nvSpPr>
          <p:spPr>
            <a:xfrm>
              <a:off x="2046629" y="-71462"/>
              <a:ext cx="5050743" cy="923330"/>
            </a:xfrm>
            <a:prstGeom prst="rect">
              <a:avLst/>
            </a:prstGeom>
            <a:noFill/>
          </p:spPr>
          <p:txBody>
            <a:bodyPr wrap="none" lIns="91440" tIns="45720" rIns="91440" bIns="45720">
              <a:spAutoFit/>
            </a:bodyPr>
            <a:lstStyle/>
            <a:p>
              <a:pPr algn="ctr"/>
              <a:r>
                <a:rPr lang="ru-RU" sz="5400" b="1" cap="none" spc="0" dirty="0" smtClean="0">
                  <a:ln w="17780" cmpd="sng">
                    <a:solidFill>
                      <a:srgbClr val="FFFFFF"/>
                    </a:solidFill>
                    <a:prstDash val="solid"/>
                    <a:miter lim="800000"/>
                  </a:ln>
                  <a:gradFill rotWithShape="1">
                    <a:gsLst>
                      <a:gs pos="0">
                        <a:srgbClr val="000000">
                          <a:tint val="92000"/>
                          <a:shade val="100000"/>
                          <a:satMod val="150000"/>
                        </a:srgbClr>
                      </a:gs>
                      <a:gs pos="49000">
                        <a:srgbClr val="000000">
                          <a:tint val="89000"/>
                          <a:shade val="90000"/>
                          <a:satMod val="150000"/>
                        </a:srgbClr>
                      </a:gs>
                      <a:gs pos="50000">
                        <a:srgbClr val="000000">
                          <a:tint val="100000"/>
                          <a:shade val="75000"/>
                          <a:satMod val="150000"/>
                        </a:srgbClr>
                      </a:gs>
                      <a:gs pos="95000">
                        <a:srgbClr val="000000">
                          <a:shade val="47000"/>
                          <a:satMod val="150000"/>
                        </a:srgbClr>
                      </a:gs>
                      <a:gs pos="100000">
                        <a:srgbClr val="000000">
                          <a:shade val="39000"/>
                          <a:satMod val="150000"/>
                        </a:srgbClr>
                      </a:gs>
                    </a:gsLst>
                    <a:lin ang="5400000"/>
                  </a:gradFill>
                  <a:effectLst>
                    <a:outerShdw blurRad="50800" algn="tl" rotWithShape="0">
                      <a:srgbClr val="000000"/>
                    </a:outerShdw>
                  </a:effectLst>
                </a:rPr>
                <a:t>Фразеологизмы</a:t>
              </a:r>
              <a:endParaRPr lang="ru-RU" sz="5400" b="1" cap="none" spc="0" dirty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endParaRPr>
            </a:p>
          </p:txBody>
        </p:sp>
      </p:grpSp>
      <p:grpSp>
        <p:nvGrpSpPr>
          <p:cNvPr id="3" name="Группа 10"/>
          <p:cNvGrpSpPr/>
          <p:nvPr/>
        </p:nvGrpSpPr>
        <p:grpSpPr>
          <a:xfrm>
            <a:off x="214282" y="5572140"/>
            <a:ext cx="1143008" cy="1143008"/>
            <a:chOff x="285720" y="5491166"/>
            <a:chExt cx="1143008" cy="1143008"/>
          </a:xfrm>
        </p:grpSpPr>
        <p:pic>
          <p:nvPicPr>
            <p:cNvPr id="9" name="Picture 20" descr="YG_circle001"/>
            <p:cNvPicPr>
              <a:picLocks noChangeAspect="1" noChangeArrowheads="1"/>
            </p:cNvPicPr>
            <p:nvPr/>
          </p:nvPicPr>
          <p:blipFill>
            <a:blip r:embed="rId3" cstate="screen"/>
            <a:srcRect/>
            <a:stretch>
              <a:fillRect/>
            </a:stretch>
          </p:blipFill>
          <p:spPr bwMode="auto">
            <a:xfrm>
              <a:off x="285720" y="5491166"/>
              <a:ext cx="1143008" cy="1143008"/>
            </a:xfrm>
            <a:prstGeom prst="rect">
              <a:avLst/>
            </a:prstGeom>
            <a:noFill/>
          </p:spPr>
        </p:pic>
        <p:sp>
          <p:nvSpPr>
            <p:cNvPr id="10" name="Прямоугольник 9"/>
            <p:cNvSpPr/>
            <p:nvPr/>
          </p:nvSpPr>
          <p:spPr>
            <a:xfrm>
              <a:off x="357158" y="5786454"/>
              <a:ext cx="906017" cy="461665"/>
            </a:xfrm>
            <a:prstGeom prst="rect">
              <a:avLst/>
            </a:prstGeom>
            <a:noFill/>
          </p:spPr>
          <p:txBody>
            <a:bodyPr wrap="none" lIns="91440" tIns="45720" rIns="91440" bIns="45720">
              <a:spAutoFit/>
            </a:bodyPr>
            <a:lstStyle/>
            <a:p>
              <a:pPr algn="ctr"/>
              <a:r>
                <a:rPr lang="ru-RU" sz="2400" b="1" cap="none" spc="0" dirty="0" smtClean="0">
                  <a:ln w="17780" cmpd="sng">
                    <a:solidFill>
                      <a:schemeClr val="tx1"/>
                    </a:solidFill>
                    <a:prstDash val="solid"/>
                    <a:miter lim="800000"/>
                  </a:ln>
                  <a:gradFill rotWithShape="1">
                    <a:gsLst>
                      <a:gs pos="0">
                        <a:srgbClr val="000000">
                          <a:tint val="92000"/>
                          <a:shade val="100000"/>
                          <a:satMod val="150000"/>
                        </a:srgbClr>
                      </a:gs>
                      <a:gs pos="49000">
                        <a:srgbClr val="000000">
                          <a:tint val="89000"/>
                          <a:shade val="90000"/>
                          <a:satMod val="150000"/>
                        </a:srgbClr>
                      </a:gs>
                      <a:gs pos="50000">
                        <a:srgbClr val="000000">
                          <a:tint val="100000"/>
                          <a:shade val="75000"/>
                          <a:satMod val="150000"/>
                        </a:srgbClr>
                      </a:gs>
                      <a:gs pos="95000">
                        <a:srgbClr val="000000">
                          <a:shade val="47000"/>
                          <a:satMod val="150000"/>
                        </a:srgbClr>
                      </a:gs>
                      <a:gs pos="100000">
                        <a:srgbClr val="000000">
                          <a:shade val="39000"/>
                          <a:satMod val="150000"/>
                        </a:srgbClr>
                      </a:gs>
                    </a:gsLst>
                    <a:lin ang="5400000"/>
                  </a:gradFill>
                  <a:effectLst>
                    <a:outerShdw blurRad="50800" algn="tl" rotWithShape="0">
                      <a:srgbClr val="000000"/>
                    </a:outerShdw>
                  </a:effectLst>
                </a:rPr>
                <a:t>Старт</a:t>
              </a:r>
              <a:endParaRPr lang="ru-RU" sz="2400" b="1" cap="none" spc="0" dirty="0">
                <a:ln w="17780" cmpd="sng">
                  <a:solidFill>
                    <a:schemeClr val="tx1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endParaRPr>
            </a:p>
          </p:txBody>
        </p:sp>
      </p:grpSp>
      <p:pic>
        <p:nvPicPr>
          <p:cNvPr id="14" name="Рисунок 13" descr="img_4649.png"/>
          <p:cNvPicPr>
            <a:picLocks noChangeAspect="1"/>
          </p:cNvPicPr>
          <p:nvPr/>
        </p:nvPicPr>
        <p:blipFill>
          <a:blip r:embed="rId4" cstate="screen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>
          <a:xfrm rot="18295139">
            <a:off x="1142976" y="5357826"/>
            <a:ext cx="585347" cy="367713"/>
          </a:xfrm>
          <a:prstGeom prst="rect">
            <a:avLst/>
          </a:prstGeom>
        </p:spPr>
      </p:pic>
      <p:pic>
        <p:nvPicPr>
          <p:cNvPr id="15" name="Рисунок 14" descr="img_4649.png"/>
          <p:cNvPicPr>
            <a:picLocks noChangeAspect="1"/>
          </p:cNvPicPr>
          <p:nvPr/>
        </p:nvPicPr>
        <p:blipFill>
          <a:blip r:embed="rId4" cstate="screen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>
          <a:xfrm rot="6254835">
            <a:off x="1171971" y="4788510"/>
            <a:ext cx="585347" cy="367713"/>
          </a:xfrm>
          <a:prstGeom prst="rect">
            <a:avLst/>
          </a:prstGeom>
        </p:spPr>
      </p:pic>
      <p:pic>
        <p:nvPicPr>
          <p:cNvPr id="16" name="Рисунок 15" descr="img_4649.png"/>
          <p:cNvPicPr>
            <a:picLocks noChangeAspect="1"/>
          </p:cNvPicPr>
          <p:nvPr/>
        </p:nvPicPr>
        <p:blipFill>
          <a:blip r:embed="rId4" cstate="screen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>
          <a:xfrm rot="14617747">
            <a:off x="1002151" y="4160530"/>
            <a:ext cx="585347" cy="367713"/>
          </a:xfrm>
          <a:prstGeom prst="rect">
            <a:avLst/>
          </a:prstGeom>
        </p:spPr>
      </p:pic>
      <p:pic>
        <p:nvPicPr>
          <p:cNvPr id="17" name="Рисунок 16" descr="img_4649.png"/>
          <p:cNvPicPr>
            <a:picLocks noChangeAspect="1"/>
          </p:cNvPicPr>
          <p:nvPr/>
        </p:nvPicPr>
        <p:blipFill>
          <a:blip r:embed="rId4" cstate="screen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>
          <a:xfrm rot="3539501">
            <a:off x="587154" y="3805022"/>
            <a:ext cx="585347" cy="367713"/>
          </a:xfrm>
          <a:prstGeom prst="rect">
            <a:avLst/>
          </a:prstGeom>
        </p:spPr>
      </p:pic>
      <p:grpSp>
        <p:nvGrpSpPr>
          <p:cNvPr id="4" name="Группа 17"/>
          <p:cNvGrpSpPr/>
          <p:nvPr/>
        </p:nvGrpSpPr>
        <p:grpSpPr>
          <a:xfrm>
            <a:off x="1714480" y="4143380"/>
            <a:ext cx="1143008" cy="1143008"/>
            <a:chOff x="285720" y="5491166"/>
            <a:chExt cx="1143008" cy="1143008"/>
          </a:xfrm>
        </p:grpSpPr>
        <p:pic>
          <p:nvPicPr>
            <p:cNvPr id="19" name="Picture 20" descr="YG_circle001"/>
            <p:cNvPicPr>
              <a:picLocks noChangeAspect="1" noChangeArrowheads="1"/>
            </p:cNvPicPr>
            <p:nvPr/>
          </p:nvPicPr>
          <p:blipFill>
            <a:blip r:embed="rId3" cstate="screen"/>
            <a:srcRect/>
            <a:stretch>
              <a:fillRect/>
            </a:stretch>
          </p:blipFill>
          <p:spPr bwMode="auto">
            <a:xfrm>
              <a:off x="285720" y="5491166"/>
              <a:ext cx="1143008" cy="1143008"/>
            </a:xfrm>
            <a:prstGeom prst="rect">
              <a:avLst/>
            </a:prstGeom>
            <a:noFill/>
          </p:spPr>
        </p:pic>
        <p:sp>
          <p:nvSpPr>
            <p:cNvPr id="20" name="Прямоугольник 19"/>
            <p:cNvSpPr/>
            <p:nvPr/>
          </p:nvSpPr>
          <p:spPr>
            <a:xfrm>
              <a:off x="571472" y="5562604"/>
              <a:ext cx="535724" cy="923330"/>
            </a:xfrm>
            <a:prstGeom prst="rect">
              <a:avLst/>
            </a:prstGeom>
            <a:noFill/>
          </p:spPr>
          <p:txBody>
            <a:bodyPr wrap="none" lIns="91440" tIns="45720" rIns="91440" bIns="45720">
              <a:spAutoFit/>
            </a:bodyPr>
            <a:lstStyle/>
            <a:p>
              <a:pPr algn="ctr"/>
              <a:r>
                <a:rPr lang="ru-RU" sz="5400" b="1" cap="none" spc="0" dirty="0" smtClean="0">
                  <a:ln w="17780" cmpd="sng">
                    <a:solidFill>
                      <a:schemeClr val="tx1"/>
                    </a:solidFill>
                    <a:prstDash val="solid"/>
                    <a:miter lim="800000"/>
                  </a:ln>
                  <a:gradFill rotWithShape="1">
                    <a:gsLst>
                      <a:gs pos="0">
                        <a:srgbClr val="000000">
                          <a:tint val="92000"/>
                          <a:shade val="100000"/>
                          <a:satMod val="150000"/>
                        </a:srgbClr>
                      </a:gs>
                      <a:gs pos="49000">
                        <a:srgbClr val="000000">
                          <a:tint val="89000"/>
                          <a:shade val="90000"/>
                          <a:satMod val="150000"/>
                        </a:srgbClr>
                      </a:gs>
                      <a:gs pos="50000">
                        <a:srgbClr val="000000">
                          <a:tint val="100000"/>
                          <a:shade val="75000"/>
                          <a:satMod val="150000"/>
                        </a:srgbClr>
                      </a:gs>
                      <a:gs pos="95000">
                        <a:srgbClr val="000000">
                          <a:shade val="47000"/>
                          <a:satMod val="150000"/>
                        </a:srgbClr>
                      </a:gs>
                      <a:gs pos="100000">
                        <a:srgbClr val="000000">
                          <a:shade val="39000"/>
                          <a:satMod val="150000"/>
                        </a:srgbClr>
                      </a:gs>
                    </a:gsLst>
                    <a:lin ang="5400000"/>
                  </a:gradFill>
                  <a:effectLst>
                    <a:outerShdw blurRad="50800" algn="tl" rotWithShape="0">
                      <a:srgbClr val="000000"/>
                    </a:outerShdw>
                  </a:effectLst>
                </a:rPr>
                <a:t>2</a:t>
              </a:r>
              <a:endParaRPr lang="ru-RU" sz="5400" b="1" cap="none" spc="0" dirty="0">
                <a:ln w="17780" cmpd="sng">
                  <a:solidFill>
                    <a:schemeClr val="tx1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endParaRPr>
            </a:p>
          </p:txBody>
        </p:sp>
      </p:grpSp>
      <p:pic>
        <p:nvPicPr>
          <p:cNvPr id="21" name="Рисунок 20" descr="img_4649.png"/>
          <p:cNvPicPr>
            <a:picLocks noChangeAspect="1"/>
          </p:cNvPicPr>
          <p:nvPr/>
        </p:nvPicPr>
        <p:blipFill>
          <a:blip r:embed="rId4" cstate="screen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>
          <a:xfrm rot="11458017">
            <a:off x="815418" y="2266876"/>
            <a:ext cx="585347" cy="367713"/>
          </a:xfrm>
          <a:prstGeom prst="rect">
            <a:avLst/>
          </a:prstGeom>
        </p:spPr>
      </p:pic>
      <p:pic>
        <p:nvPicPr>
          <p:cNvPr id="22" name="Рисунок 21" descr="img_4649.png"/>
          <p:cNvPicPr>
            <a:picLocks noChangeAspect="1"/>
          </p:cNvPicPr>
          <p:nvPr/>
        </p:nvPicPr>
        <p:blipFill>
          <a:blip r:embed="rId4" cstate="screen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>
          <a:xfrm rot="14161059">
            <a:off x="1380658" y="2519025"/>
            <a:ext cx="585347" cy="367713"/>
          </a:xfrm>
          <a:prstGeom prst="rect">
            <a:avLst/>
          </a:prstGeom>
        </p:spPr>
      </p:pic>
      <p:pic>
        <p:nvPicPr>
          <p:cNvPr id="23" name="Рисунок 22" descr="img_4649.png"/>
          <p:cNvPicPr>
            <a:picLocks noChangeAspect="1"/>
          </p:cNvPicPr>
          <p:nvPr/>
        </p:nvPicPr>
        <p:blipFill>
          <a:blip r:embed="rId4" cstate="screen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>
          <a:xfrm rot="3596490">
            <a:off x="1727533" y="3090482"/>
            <a:ext cx="585347" cy="367713"/>
          </a:xfrm>
          <a:prstGeom prst="rect">
            <a:avLst/>
          </a:prstGeom>
        </p:spPr>
      </p:pic>
      <p:pic>
        <p:nvPicPr>
          <p:cNvPr id="24" name="Рисунок 23" descr="img_4649.png"/>
          <p:cNvPicPr>
            <a:picLocks noChangeAspect="1"/>
          </p:cNvPicPr>
          <p:nvPr/>
        </p:nvPicPr>
        <p:blipFill>
          <a:blip r:embed="rId4" cstate="screen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>
          <a:xfrm rot="4347043">
            <a:off x="1899669" y="6008525"/>
            <a:ext cx="585347" cy="367713"/>
          </a:xfrm>
          <a:prstGeom prst="rect">
            <a:avLst/>
          </a:prstGeom>
        </p:spPr>
      </p:pic>
      <p:pic>
        <p:nvPicPr>
          <p:cNvPr id="25" name="Рисунок 24" descr="img_4649.png"/>
          <p:cNvPicPr>
            <a:picLocks noChangeAspect="1"/>
          </p:cNvPicPr>
          <p:nvPr/>
        </p:nvPicPr>
        <p:blipFill>
          <a:blip r:embed="rId4" cstate="screen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>
          <a:xfrm rot="16650531">
            <a:off x="1987098" y="3590586"/>
            <a:ext cx="585347" cy="367713"/>
          </a:xfrm>
          <a:prstGeom prst="rect">
            <a:avLst/>
          </a:prstGeom>
        </p:spPr>
      </p:pic>
      <p:grpSp>
        <p:nvGrpSpPr>
          <p:cNvPr id="7" name="Группа 25"/>
          <p:cNvGrpSpPr/>
          <p:nvPr/>
        </p:nvGrpSpPr>
        <p:grpSpPr>
          <a:xfrm>
            <a:off x="0" y="2500306"/>
            <a:ext cx="1143008" cy="1143008"/>
            <a:chOff x="285720" y="5491166"/>
            <a:chExt cx="1143008" cy="1143008"/>
          </a:xfrm>
        </p:grpSpPr>
        <p:pic>
          <p:nvPicPr>
            <p:cNvPr id="27" name="Picture 20" descr="YG_circle001"/>
            <p:cNvPicPr>
              <a:picLocks noChangeAspect="1" noChangeArrowheads="1"/>
            </p:cNvPicPr>
            <p:nvPr/>
          </p:nvPicPr>
          <p:blipFill>
            <a:blip r:embed="rId3" cstate="screen"/>
            <a:srcRect/>
            <a:stretch>
              <a:fillRect/>
            </a:stretch>
          </p:blipFill>
          <p:spPr bwMode="auto">
            <a:xfrm>
              <a:off x="285720" y="5491166"/>
              <a:ext cx="1143008" cy="1143008"/>
            </a:xfrm>
            <a:prstGeom prst="rect">
              <a:avLst/>
            </a:prstGeom>
            <a:noFill/>
          </p:spPr>
        </p:pic>
        <p:sp>
          <p:nvSpPr>
            <p:cNvPr id="28" name="Прямоугольник 27"/>
            <p:cNvSpPr/>
            <p:nvPr/>
          </p:nvSpPr>
          <p:spPr>
            <a:xfrm>
              <a:off x="571472" y="5562604"/>
              <a:ext cx="535724" cy="923330"/>
            </a:xfrm>
            <a:prstGeom prst="rect">
              <a:avLst/>
            </a:prstGeom>
            <a:noFill/>
          </p:spPr>
          <p:txBody>
            <a:bodyPr wrap="none" lIns="91440" tIns="45720" rIns="91440" bIns="45720">
              <a:spAutoFit/>
            </a:bodyPr>
            <a:lstStyle/>
            <a:p>
              <a:pPr algn="ctr"/>
              <a:r>
                <a:rPr lang="ru-RU" sz="5400" b="1" cap="none" spc="0" dirty="0" smtClean="0">
                  <a:ln w="17780" cmpd="sng">
                    <a:solidFill>
                      <a:schemeClr val="tx1"/>
                    </a:solidFill>
                    <a:prstDash val="solid"/>
                    <a:miter lim="800000"/>
                  </a:ln>
                  <a:gradFill rotWithShape="1">
                    <a:gsLst>
                      <a:gs pos="0">
                        <a:srgbClr val="000000">
                          <a:tint val="92000"/>
                          <a:shade val="100000"/>
                          <a:satMod val="150000"/>
                        </a:srgbClr>
                      </a:gs>
                      <a:gs pos="49000">
                        <a:srgbClr val="000000">
                          <a:tint val="89000"/>
                          <a:shade val="90000"/>
                          <a:satMod val="150000"/>
                        </a:srgbClr>
                      </a:gs>
                      <a:gs pos="50000">
                        <a:srgbClr val="000000">
                          <a:tint val="100000"/>
                          <a:shade val="75000"/>
                          <a:satMod val="150000"/>
                        </a:srgbClr>
                      </a:gs>
                      <a:gs pos="95000">
                        <a:srgbClr val="000000">
                          <a:shade val="47000"/>
                          <a:satMod val="150000"/>
                        </a:srgbClr>
                      </a:gs>
                      <a:gs pos="100000">
                        <a:srgbClr val="000000">
                          <a:shade val="39000"/>
                          <a:satMod val="150000"/>
                        </a:srgbClr>
                      </a:gs>
                    </a:gsLst>
                    <a:lin ang="5400000"/>
                  </a:gradFill>
                  <a:effectLst>
                    <a:outerShdw blurRad="50800" algn="tl" rotWithShape="0">
                      <a:srgbClr val="000000"/>
                    </a:outerShdw>
                  </a:effectLst>
                </a:rPr>
                <a:t>1</a:t>
              </a:r>
              <a:endParaRPr lang="ru-RU" sz="5400" b="1" cap="none" spc="0" dirty="0">
                <a:ln w="17780" cmpd="sng">
                  <a:solidFill>
                    <a:schemeClr val="tx1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endParaRPr>
            </a:p>
          </p:txBody>
        </p:sp>
      </p:grpSp>
      <p:pic>
        <p:nvPicPr>
          <p:cNvPr id="29" name="Рисунок 28" descr="img_4649.png"/>
          <p:cNvPicPr>
            <a:picLocks noChangeAspect="1"/>
          </p:cNvPicPr>
          <p:nvPr/>
        </p:nvPicPr>
        <p:blipFill>
          <a:blip r:embed="rId4" cstate="screen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>
          <a:xfrm rot="17524854">
            <a:off x="1916513" y="5371416"/>
            <a:ext cx="585347" cy="367713"/>
          </a:xfrm>
          <a:prstGeom prst="rect">
            <a:avLst/>
          </a:prstGeom>
        </p:spPr>
      </p:pic>
      <p:pic>
        <p:nvPicPr>
          <p:cNvPr id="30" name="Рисунок 29" descr="img_4649.png"/>
          <p:cNvPicPr>
            <a:picLocks noChangeAspect="1"/>
          </p:cNvPicPr>
          <p:nvPr/>
        </p:nvPicPr>
        <p:blipFill>
          <a:blip r:embed="rId4" cstate="screen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>
          <a:xfrm>
            <a:off x="2428860" y="6215082"/>
            <a:ext cx="585347" cy="367713"/>
          </a:xfrm>
          <a:prstGeom prst="rect">
            <a:avLst/>
          </a:prstGeom>
        </p:spPr>
      </p:pic>
      <p:pic>
        <p:nvPicPr>
          <p:cNvPr id="31" name="Рисунок 30" descr="img_4649.png"/>
          <p:cNvPicPr>
            <a:picLocks noChangeAspect="1"/>
          </p:cNvPicPr>
          <p:nvPr/>
        </p:nvPicPr>
        <p:blipFill>
          <a:blip r:embed="rId4" cstate="screen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>
          <a:xfrm rot="19409845">
            <a:off x="2909442" y="5924487"/>
            <a:ext cx="585347" cy="367713"/>
          </a:xfrm>
          <a:prstGeom prst="rect">
            <a:avLst/>
          </a:prstGeom>
        </p:spPr>
      </p:pic>
      <p:grpSp>
        <p:nvGrpSpPr>
          <p:cNvPr id="8" name="Группа 38"/>
          <p:cNvGrpSpPr/>
          <p:nvPr/>
        </p:nvGrpSpPr>
        <p:grpSpPr>
          <a:xfrm>
            <a:off x="2928926" y="4714884"/>
            <a:ext cx="1143008" cy="1143008"/>
            <a:chOff x="285720" y="5491166"/>
            <a:chExt cx="1143008" cy="1143008"/>
          </a:xfrm>
        </p:grpSpPr>
        <p:pic>
          <p:nvPicPr>
            <p:cNvPr id="40" name="Picture 20" descr="YG_circle001"/>
            <p:cNvPicPr>
              <a:picLocks noChangeAspect="1" noChangeArrowheads="1"/>
            </p:cNvPicPr>
            <p:nvPr/>
          </p:nvPicPr>
          <p:blipFill>
            <a:blip r:embed="rId3" cstate="screen"/>
            <a:srcRect/>
            <a:stretch>
              <a:fillRect/>
            </a:stretch>
          </p:blipFill>
          <p:spPr bwMode="auto">
            <a:xfrm>
              <a:off x="285720" y="5491166"/>
              <a:ext cx="1143008" cy="1143008"/>
            </a:xfrm>
            <a:prstGeom prst="rect">
              <a:avLst/>
            </a:prstGeom>
            <a:noFill/>
          </p:spPr>
        </p:pic>
        <p:sp>
          <p:nvSpPr>
            <p:cNvPr id="41" name="Прямоугольник 40">
              <a:hlinkClick r:id="rId5" action="ppaction://hlinksldjump"/>
            </p:cNvPr>
            <p:cNvSpPr/>
            <p:nvPr/>
          </p:nvSpPr>
          <p:spPr>
            <a:xfrm>
              <a:off x="571472" y="5562604"/>
              <a:ext cx="535724" cy="923330"/>
            </a:xfrm>
            <a:prstGeom prst="rect">
              <a:avLst/>
            </a:prstGeom>
            <a:noFill/>
          </p:spPr>
          <p:txBody>
            <a:bodyPr wrap="none" lIns="91440" tIns="45720" rIns="91440" bIns="45720">
              <a:spAutoFit/>
            </a:bodyPr>
            <a:lstStyle/>
            <a:p>
              <a:pPr algn="ctr"/>
              <a:r>
                <a:rPr lang="ru-RU" sz="5400" b="1" cap="none" spc="0" dirty="0" smtClean="0">
                  <a:ln w="17780" cmpd="sng">
                    <a:solidFill>
                      <a:schemeClr val="tx1"/>
                    </a:solidFill>
                    <a:prstDash val="solid"/>
                    <a:miter lim="800000"/>
                  </a:ln>
                  <a:gradFill rotWithShape="1">
                    <a:gsLst>
                      <a:gs pos="0">
                        <a:srgbClr val="000000">
                          <a:tint val="92000"/>
                          <a:shade val="100000"/>
                          <a:satMod val="150000"/>
                        </a:srgbClr>
                      </a:gs>
                      <a:gs pos="49000">
                        <a:srgbClr val="000000">
                          <a:tint val="89000"/>
                          <a:shade val="90000"/>
                          <a:satMod val="150000"/>
                        </a:srgbClr>
                      </a:gs>
                      <a:gs pos="50000">
                        <a:srgbClr val="000000">
                          <a:tint val="100000"/>
                          <a:shade val="75000"/>
                          <a:satMod val="150000"/>
                        </a:srgbClr>
                      </a:gs>
                      <a:gs pos="95000">
                        <a:srgbClr val="000000">
                          <a:shade val="47000"/>
                          <a:satMod val="150000"/>
                        </a:srgbClr>
                      </a:gs>
                      <a:gs pos="100000">
                        <a:srgbClr val="000000">
                          <a:shade val="39000"/>
                          <a:satMod val="150000"/>
                        </a:srgbClr>
                      </a:gs>
                    </a:gsLst>
                    <a:lin ang="5400000"/>
                  </a:gradFill>
                  <a:effectLst>
                    <a:outerShdw blurRad="50800" algn="tl" rotWithShape="0">
                      <a:srgbClr val="000000"/>
                    </a:outerShdw>
                  </a:effectLst>
                </a:rPr>
                <a:t>3</a:t>
              </a:r>
              <a:endParaRPr lang="ru-RU" sz="5400" b="1" cap="none" spc="0" dirty="0">
                <a:ln w="17780" cmpd="sng">
                  <a:solidFill>
                    <a:schemeClr val="tx1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endParaRPr>
            </a:p>
          </p:txBody>
        </p:sp>
      </p:grp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7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7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7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7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000"/>
                            </p:stCondLst>
                            <p:childTnLst>
                              <p:par>
                                <p:cTn id="25" presetID="7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 txBox="1">
            <a:spLocks/>
          </p:cNvSpPr>
          <p:nvPr/>
        </p:nvSpPr>
        <p:spPr>
          <a:xfrm>
            <a:off x="357158" y="142852"/>
            <a:ext cx="8229600" cy="1143000"/>
          </a:xfrm>
          <a:prstGeom prst="rect">
            <a:avLst/>
          </a:prstGeom>
        </p:spPr>
        <p:txBody>
          <a:bodyPr>
            <a:norm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5400" b="1" i="0" u="none" strike="noStrike" kern="1200" cap="none" spc="0" normalizeH="0" baseline="0" noProof="0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  <a:uLnTx/>
                <a:uFillTx/>
                <a:latin typeface="+mj-lt"/>
                <a:ea typeface="+mj-ea"/>
                <a:cs typeface="+mj-cs"/>
              </a:rPr>
              <a:t>Пять минут из истории</a:t>
            </a:r>
            <a:endParaRPr kumimoji="0" lang="ru-RU" sz="5400" b="1" i="0" u="none" strike="noStrike" kern="1200" cap="none" spc="0" normalizeH="0" baseline="0" noProof="0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outerShdw blurRad="50800" algn="tl" rotWithShape="0">
                  <a:srgbClr val="000000"/>
                </a:outerShdw>
              </a:effectLst>
              <a:uLnTx/>
              <a:uFillTx/>
              <a:latin typeface="+mj-lt"/>
              <a:ea typeface="+mj-ea"/>
              <a:cs typeface="+mj-cs"/>
            </a:endParaRPr>
          </a:p>
        </p:txBody>
      </p:sp>
      <p:pic>
        <p:nvPicPr>
          <p:cNvPr id="3" name="Рисунок 2" descr="1428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714744" y="3214686"/>
            <a:ext cx="1909259" cy="2384899"/>
          </a:xfrm>
          <a:prstGeom prst="rect">
            <a:avLst/>
          </a:prstGeom>
          <a:ln w="889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4" name="Рисунок 3" descr="1246064827_13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6523668" y="1785926"/>
            <a:ext cx="1934764" cy="2000264"/>
          </a:xfrm>
          <a:prstGeom prst="rect">
            <a:avLst/>
          </a:prstGeom>
          <a:ln w="889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5" name="Рисунок 4" descr="achille-2165043_1280-1024x928.pn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857224" y="2000240"/>
            <a:ext cx="1986399" cy="1800174"/>
          </a:xfrm>
          <a:prstGeom prst="rect">
            <a:avLst/>
          </a:prstGeom>
          <a:ln w="889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6" name="Прямоугольник 5">
            <a:hlinkClick r:id="rId6"/>
          </p:cNvPr>
          <p:cNvSpPr/>
          <p:nvPr/>
        </p:nvSpPr>
        <p:spPr>
          <a:xfrm>
            <a:off x="214282" y="3929066"/>
            <a:ext cx="3169457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3200" cap="none" spc="0" dirty="0" smtClean="0">
                <a:ln w="17780" cmpd="sng">
                  <a:solidFill>
                    <a:schemeClr val="tx1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</a:rPr>
              <a:t>Ахиллесова пята</a:t>
            </a:r>
            <a:endParaRPr lang="ru-RU" sz="3200" cap="none" spc="0" dirty="0">
              <a:ln w="17780" cmpd="sng">
                <a:solidFill>
                  <a:schemeClr val="tx1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</a:endParaRPr>
          </a:p>
        </p:txBody>
      </p:sp>
      <p:sp>
        <p:nvSpPr>
          <p:cNvPr id="7" name="Прямоугольник 6">
            <a:hlinkClick r:id="rId7"/>
          </p:cNvPr>
          <p:cNvSpPr/>
          <p:nvPr/>
        </p:nvSpPr>
        <p:spPr>
          <a:xfrm>
            <a:off x="5857884" y="3929066"/>
            <a:ext cx="2828788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3200" cap="none" spc="0" dirty="0" smtClean="0">
                <a:ln w="17780" cmpd="sng">
                  <a:solidFill>
                    <a:schemeClr val="tx1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</a:rPr>
              <a:t>Ящик Пандоры</a:t>
            </a:r>
            <a:endParaRPr lang="ru-RU" sz="3200" cap="none" spc="0" dirty="0">
              <a:ln w="17780" cmpd="sng">
                <a:solidFill>
                  <a:schemeClr val="tx1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</a:endParaRPr>
          </a:p>
        </p:txBody>
      </p:sp>
      <p:sp>
        <p:nvSpPr>
          <p:cNvPr id="8" name="Прямоугольник 7">
            <a:hlinkClick r:id="rId8"/>
          </p:cNvPr>
          <p:cNvSpPr/>
          <p:nvPr/>
        </p:nvSpPr>
        <p:spPr>
          <a:xfrm>
            <a:off x="3143240" y="5786454"/>
            <a:ext cx="2701381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3200" cap="none" spc="0" dirty="0" smtClean="0">
                <a:ln w="17780" cmpd="sng">
                  <a:solidFill>
                    <a:schemeClr val="tx1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</a:rPr>
              <a:t>Нить Ариадны</a:t>
            </a:r>
            <a:endParaRPr lang="ru-RU" sz="3200" cap="none" spc="0" dirty="0">
              <a:ln w="17780" cmpd="sng">
                <a:solidFill>
                  <a:schemeClr val="tx1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</a:endParaRPr>
          </a:p>
        </p:txBody>
      </p:sp>
      <p:sp>
        <p:nvSpPr>
          <p:cNvPr id="9" name="Управляющая кнопка: настраиваемая 8">
            <a:hlinkClick r:id="" action="ppaction://hlinkshowjump?jump=nextslide" highlightClick="1"/>
          </p:cNvPr>
          <p:cNvSpPr/>
          <p:nvPr/>
        </p:nvSpPr>
        <p:spPr>
          <a:xfrm>
            <a:off x="7429520" y="6143644"/>
            <a:ext cx="1500198" cy="571504"/>
          </a:xfrm>
          <a:prstGeom prst="actionButtonBlank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Далее</a:t>
            </a:r>
            <a:endParaRPr lang="ru-RU" sz="2800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Группа 6"/>
          <p:cNvGrpSpPr/>
          <p:nvPr/>
        </p:nvGrpSpPr>
        <p:grpSpPr>
          <a:xfrm>
            <a:off x="0" y="-71462"/>
            <a:ext cx="9144000" cy="1428760"/>
            <a:chOff x="0" y="-71462"/>
            <a:chExt cx="9144000" cy="1428760"/>
          </a:xfrm>
        </p:grpSpPr>
        <p:pic>
          <p:nvPicPr>
            <p:cNvPr id="5" name="Рисунок 4" descr="лента.png"/>
            <p:cNvPicPr>
              <a:picLocks noChangeAspect="1"/>
            </p:cNvPicPr>
            <p:nvPr/>
          </p:nvPicPr>
          <p:blipFill>
            <a:blip r:embed="rId2" cstate="screen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</a:blip>
            <a:stretch>
              <a:fillRect/>
            </a:stretch>
          </p:blipFill>
          <p:spPr>
            <a:xfrm>
              <a:off x="0" y="0"/>
              <a:ext cx="9144000" cy="1357298"/>
            </a:xfrm>
            <a:prstGeom prst="rect">
              <a:avLst/>
            </a:prstGeom>
          </p:spPr>
        </p:pic>
        <p:sp>
          <p:nvSpPr>
            <p:cNvPr id="6" name="Прямоугольник 5"/>
            <p:cNvSpPr/>
            <p:nvPr/>
          </p:nvSpPr>
          <p:spPr>
            <a:xfrm>
              <a:off x="2046629" y="-71462"/>
              <a:ext cx="5050743" cy="923330"/>
            </a:xfrm>
            <a:prstGeom prst="rect">
              <a:avLst/>
            </a:prstGeom>
            <a:noFill/>
          </p:spPr>
          <p:txBody>
            <a:bodyPr wrap="none" lIns="91440" tIns="45720" rIns="91440" bIns="45720">
              <a:spAutoFit/>
            </a:bodyPr>
            <a:lstStyle/>
            <a:p>
              <a:pPr algn="ctr"/>
              <a:r>
                <a:rPr lang="ru-RU" sz="5400" b="1" cap="none" spc="0" dirty="0" smtClean="0">
                  <a:ln w="17780" cmpd="sng">
                    <a:solidFill>
                      <a:srgbClr val="FFFFFF"/>
                    </a:solidFill>
                    <a:prstDash val="solid"/>
                    <a:miter lim="800000"/>
                  </a:ln>
                  <a:gradFill rotWithShape="1">
                    <a:gsLst>
                      <a:gs pos="0">
                        <a:srgbClr val="000000">
                          <a:tint val="92000"/>
                          <a:shade val="100000"/>
                          <a:satMod val="150000"/>
                        </a:srgbClr>
                      </a:gs>
                      <a:gs pos="49000">
                        <a:srgbClr val="000000">
                          <a:tint val="89000"/>
                          <a:shade val="90000"/>
                          <a:satMod val="150000"/>
                        </a:srgbClr>
                      </a:gs>
                      <a:gs pos="50000">
                        <a:srgbClr val="000000">
                          <a:tint val="100000"/>
                          <a:shade val="75000"/>
                          <a:satMod val="150000"/>
                        </a:srgbClr>
                      </a:gs>
                      <a:gs pos="95000">
                        <a:srgbClr val="000000">
                          <a:shade val="47000"/>
                          <a:satMod val="150000"/>
                        </a:srgbClr>
                      </a:gs>
                      <a:gs pos="100000">
                        <a:srgbClr val="000000">
                          <a:shade val="39000"/>
                          <a:satMod val="150000"/>
                        </a:srgbClr>
                      </a:gs>
                    </a:gsLst>
                    <a:lin ang="5400000"/>
                  </a:gradFill>
                  <a:effectLst>
                    <a:outerShdw blurRad="50800" algn="tl" rotWithShape="0">
                      <a:srgbClr val="000000"/>
                    </a:outerShdw>
                  </a:effectLst>
                </a:rPr>
                <a:t>Фразеологизмы</a:t>
              </a:r>
              <a:endParaRPr lang="ru-RU" sz="5400" b="1" cap="none" spc="0" dirty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endParaRPr>
            </a:p>
          </p:txBody>
        </p:sp>
      </p:grpSp>
      <p:grpSp>
        <p:nvGrpSpPr>
          <p:cNvPr id="3" name="Группа 10"/>
          <p:cNvGrpSpPr/>
          <p:nvPr/>
        </p:nvGrpSpPr>
        <p:grpSpPr>
          <a:xfrm>
            <a:off x="214282" y="5572140"/>
            <a:ext cx="1143008" cy="1143008"/>
            <a:chOff x="285720" y="5491166"/>
            <a:chExt cx="1143008" cy="1143008"/>
          </a:xfrm>
        </p:grpSpPr>
        <p:pic>
          <p:nvPicPr>
            <p:cNvPr id="9" name="Picture 20" descr="YG_circle001"/>
            <p:cNvPicPr>
              <a:picLocks noChangeAspect="1" noChangeArrowheads="1"/>
            </p:cNvPicPr>
            <p:nvPr/>
          </p:nvPicPr>
          <p:blipFill>
            <a:blip r:embed="rId3" cstate="screen"/>
            <a:srcRect/>
            <a:stretch>
              <a:fillRect/>
            </a:stretch>
          </p:blipFill>
          <p:spPr bwMode="auto">
            <a:xfrm>
              <a:off x="285720" y="5491166"/>
              <a:ext cx="1143008" cy="1143008"/>
            </a:xfrm>
            <a:prstGeom prst="rect">
              <a:avLst/>
            </a:prstGeom>
            <a:noFill/>
          </p:spPr>
        </p:pic>
        <p:sp>
          <p:nvSpPr>
            <p:cNvPr id="10" name="Прямоугольник 9"/>
            <p:cNvSpPr/>
            <p:nvPr/>
          </p:nvSpPr>
          <p:spPr>
            <a:xfrm>
              <a:off x="357158" y="5786454"/>
              <a:ext cx="906017" cy="461665"/>
            </a:xfrm>
            <a:prstGeom prst="rect">
              <a:avLst/>
            </a:prstGeom>
            <a:noFill/>
          </p:spPr>
          <p:txBody>
            <a:bodyPr wrap="none" lIns="91440" tIns="45720" rIns="91440" bIns="45720">
              <a:spAutoFit/>
            </a:bodyPr>
            <a:lstStyle/>
            <a:p>
              <a:pPr algn="ctr"/>
              <a:r>
                <a:rPr lang="ru-RU" sz="2400" b="1" cap="none" spc="0" dirty="0" smtClean="0">
                  <a:ln w="17780" cmpd="sng">
                    <a:solidFill>
                      <a:schemeClr val="tx1"/>
                    </a:solidFill>
                    <a:prstDash val="solid"/>
                    <a:miter lim="800000"/>
                  </a:ln>
                  <a:gradFill rotWithShape="1">
                    <a:gsLst>
                      <a:gs pos="0">
                        <a:srgbClr val="000000">
                          <a:tint val="92000"/>
                          <a:shade val="100000"/>
                          <a:satMod val="150000"/>
                        </a:srgbClr>
                      </a:gs>
                      <a:gs pos="49000">
                        <a:srgbClr val="000000">
                          <a:tint val="89000"/>
                          <a:shade val="90000"/>
                          <a:satMod val="150000"/>
                        </a:srgbClr>
                      </a:gs>
                      <a:gs pos="50000">
                        <a:srgbClr val="000000">
                          <a:tint val="100000"/>
                          <a:shade val="75000"/>
                          <a:satMod val="150000"/>
                        </a:srgbClr>
                      </a:gs>
                      <a:gs pos="95000">
                        <a:srgbClr val="000000">
                          <a:shade val="47000"/>
                          <a:satMod val="150000"/>
                        </a:srgbClr>
                      </a:gs>
                      <a:gs pos="100000">
                        <a:srgbClr val="000000">
                          <a:shade val="39000"/>
                          <a:satMod val="150000"/>
                        </a:srgbClr>
                      </a:gs>
                    </a:gsLst>
                    <a:lin ang="5400000"/>
                  </a:gradFill>
                  <a:effectLst>
                    <a:outerShdw blurRad="50800" algn="tl" rotWithShape="0">
                      <a:srgbClr val="000000"/>
                    </a:outerShdw>
                  </a:effectLst>
                </a:rPr>
                <a:t>Старт</a:t>
              </a:r>
              <a:endParaRPr lang="ru-RU" sz="2400" b="1" cap="none" spc="0" dirty="0">
                <a:ln w="17780" cmpd="sng">
                  <a:solidFill>
                    <a:schemeClr val="tx1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endParaRPr>
            </a:p>
          </p:txBody>
        </p:sp>
      </p:grpSp>
      <p:pic>
        <p:nvPicPr>
          <p:cNvPr id="14" name="Рисунок 13" descr="img_4649.png"/>
          <p:cNvPicPr>
            <a:picLocks noChangeAspect="1"/>
          </p:cNvPicPr>
          <p:nvPr/>
        </p:nvPicPr>
        <p:blipFill>
          <a:blip r:embed="rId4" cstate="screen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>
          <a:xfrm rot="18295139">
            <a:off x="1142976" y="5357826"/>
            <a:ext cx="585347" cy="367713"/>
          </a:xfrm>
          <a:prstGeom prst="rect">
            <a:avLst/>
          </a:prstGeom>
        </p:spPr>
      </p:pic>
      <p:pic>
        <p:nvPicPr>
          <p:cNvPr id="15" name="Рисунок 14" descr="img_4649.png"/>
          <p:cNvPicPr>
            <a:picLocks noChangeAspect="1"/>
          </p:cNvPicPr>
          <p:nvPr/>
        </p:nvPicPr>
        <p:blipFill>
          <a:blip r:embed="rId4" cstate="screen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>
          <a:xfrm rot="6254835">
            <a:off x="1171971" y="4788510"/>
            <a:ext cx="585347" cy="367713"/>
          </a:xfrm>
          <a:prstGeom prst="rect">
            <a:avLst/>
          </a:prstGeom>
        </p:spPr>
      </p:pic>
      <p:pic>
        <p:nvPicPr>
          <p:cNvPr id="16" name="Рисунок 15" descr="img_4649.png"/>
          <p:cNvPicPr>
            <a:picLocks noChangeAspect="1"/>
          </p:cNvPicPr>
          <p:nvPr/>
        </p:nvPicPr>
        <p:blipFill>
          <a:blip r:embed="rId4" cstate="screen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>
          <a:xfrm rot="14617747">
            <a:off x="1002151" y="4160530"/>
            <a:ext cx="585347" cy="367713"/>
          </a:xfrm>
          <a:prstGeom prst="rect">
            <a:avLst/>
          </a:prstGeom>
        </p:spPr>
      </p:pic>
      <p:pic>
        <p:nvPicPr>
          <p:cNvPr id="17" name="Рисунок 16" descr="img_4649.png"/>
          <p:cNvPicPr>
            <a:picLocks noChangeAspect="1"/>
          </p:cNvPicPr>
          <p:nvPr/>
        </p:nvPicPr>
        <p:blipFill>
          <a:blip r:embed="rId4" cstate="screen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>
          <a:xfrm rot="3539501">
            <a:off x="587154" y="3805022"/>
            <a:ext cx="585347" cy="367713"/>
          </a:xfrm>
          <a:prstGeom prst="rect">
            <a:avLst/>
          </a:prstGeom>
        </p:spPr>
      </p:pic>
      <p:grpSp>
        <p:nvGrpSpPr>
          <p:cNvPr id="4" name="Группа 17"/>
          <p:cNvGrpSpPr/>
          <p:nvPr/>
        </p:nvGrpSpPr>
        <p:grpSpPr>
          <a:xfrm>
            <a:off x="1714480" y="4143380"/>
            <a:ext cx="1143008" cy="1143008"/>
            <a:chOff x="285720" y="5491166"/>
            <a:chExt cx="1143008" cy="1143008"/>
          </a:xfrm>
        </p:grpSpPr>
        <p:pic>
          <p:nvPicPr>
            <p:cNvPr id="19" name="Picture 20" descr="YG_circle001"/>
            <p:cNvPicPr>
              <a:picLocks noChangeAspect="1" noChangeArrowheads="1"/>
            </p:cNvPicPr>
            <p:nvPr/>
          </p:nvPicPr>
          <p:blipFill>
            <a:blip r:embed="rId3" cstate="screen"/>
            <a:srcRect/>
            <a:stretch>
              <a:fillRect/>
            </a:stretch>
          </p:blipFill>
          <p:spPr bwMode="auto">
            <a:xfrm>
              <a:off x="285720" y="5491166"/>
              <a:ext cx="1143008" cy="1143008"/>
            </a:xfrm>
            <a:prstGeom prst="rect">
              <a:avLst/>
            </a:prstGeom>
            <a:noFill/>
          </p:spPr>
        </p:pic>
        <p:sp>
          <p:nvSpPr>
            <p:cNvPr id="20" name="Прямоугольник 19"/>
            <p:cNvSpPr/>
            <p:nvPr/>
          </p:nvSpPr>
          <p:spPr>
            <a:xfrm>
              <a:off x="571472" y="5562604"/>
              <a:ext cx="535724" cy="923330"/>
            </a:xfrm>
            <a:prstGeom prst="rect">
              <a:avLst/>
            </a:prstGeom>
            <a:noFill/>
          </p:spPr>
          <p:txBody>
            <a:bodyPr wrap="none" lIns="91440" tIns="45720" rIns="91440" bIns="45720">
              <a:spAutoFit/>
            </a:bodyPr>
            <a:lstStyle/>
            <a:p>
              <a:pPr algn="ctr"/>
              <a:r>
                <a:rPr lang="ru-RU" sz="5400" b="1" cap="none" spc="0" dirty="0" smtClean="0">
                  <a:ln w="17780" cmpd="sng">
                    <a:solidFill>
                      <a:schemeClr val="tx1"/>
                    </a:solidFill>
                    <a:prstDash val="solid"/>
                    <a:miter lim="800000"/>
                  </a:ln>
                  <a:gradFill rotWithShape="1">
                    <a:gsLst>
                      <a:gs pos="0">
                        <a:srgbClr val="000000">
                          <a:tint val="92000"/>
                          <a:shade val="100000"/>
                          <a:satMod val="150000"/>
                        </a:srgbClr>
                      </a:gs>
                      <a:gs pos="49000">
                        <a:srgbClr val="000000">
                          <a:tint val="89000"/>
                          <a:shade val="90000"/>
                          <a:satMod val="150000"/>
                        </a:srgbClr>
                      </a:gs>
                      <a:gs pos="50000">
                        <a:srgbClr val="000000">
                          <a:tint val="100000"/>
                          <a:shade val="75000"/>
                          <a:satMod val="150000"/>
                        </a:srgbClr>
                      </a:gs>
                      <a:gs pos="95000">
                        <a:srgbClr val="000000">
                          <a:shade val="47000"/>
                          <a:satMod val="150000"/>
                        </a:srgbClr>
                      </a:gs>
                      <a:gs pos="100000">
                        <a:srgbClr val="000000">
                          <a:shade val="39000"/>
                          <a:satMod val="150000"/>
                        </a:srgbClr>
                      </a:gs>
                    </a:gsLst>
                    <a:lin ang="5400000"/>
                  </a:gradFill>
                  <a:effectLst>
                    <a:outerShdw blurRad="50800" algn="tl" rotWithShape="0">
                      <a:srgbClr val="000000"/>
                    </a:outerShdw>
                  </a:effectLst>
                </a:rPr>
                <a:t>2</a:t>
              </a:r>
              <a:endParaRPr lang="ru-RU" sz="5400" b="1" cap="none" spc="0" dirty="0">
                <a:ln w="17780" cmpd="sng">
                  <a:solidFill>
                    <a:schemeClr val="tx1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endParaRPr>
            </a:p>
          </p:txBody>
        </p:sp>
      </p:grpSp>
      <p:pic>
        <p:nvPicPr>
          <p:cNvPr id="21" name="Рисунок 20" descr="img_4649.png"/>
          <p:cNvPicPr>
            <a:picLocks noChangeAspect="1"/>
          </p:cNvPicPr>
          <p:nvPr/>
        </p:nvPicPr>
        <p:blipFill>
          <a:blip r:embed="rId4" cstate="screen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>
          <a:xfrm rot="11458017">
            <a:off x="815418" y="2266876"/>
            <a:ext cx="585347" cy="367713"/>
          </a:xfrm>
          <a:prstGeom prst="rect">
            <a:avLst/>
          </a:prstGeom>
        </p:spPr>
      </p:pic>
      <p:pic>
        <p:nvPicPr>
          <p:cNvPr id="22" name="Рисунок 21" descr="img_4649.png"/>
          <p:cNvPicPr>
            <a:picLocks noChangeAspect="1"/>
          </p:cNvPicPr>
          <p:nvPr/>
        </p:nvPicPr>
        <p:blipFill>
          <a:blip r:embed="rId4" cstate="screen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>
          <a:xfrm rot="14161059">
            <a:off x="1380658" y="2519025"/>
            <a:ext cx="585347" cy="367713"/>
          </a:xfrm>
          <a:prstGeom prst="rect">
            <a:avLst/>
          </a:prstGeom>
        </p:spPr>
      </p:pic>
      <p:pic>
        <p:nvPicPr>
          <p:cNvPr id="23" name="Рисунок 22" descr="img_4649.png"/>
          <p:cNvPicPr>
            <a:picLocks noChangeAspect="1"/>
          </p:cNvPicPr>
          <p:nvPr/>
        </p:nvPicPr>
        <p:blipFill>
          <a:blip r:embed="rId4" cstate="screen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>
          <a:xfrm rot="3596490">
            <a:off x="1727533" y="3090482"/>
            <a:ext cx="585347" cy="367713"/>
          </a:xfrm>
          <a:prstGeom prst="rect">
            <a:avLst/>
          </a:prstGeom>
        </p:spPr>
      </p:pic>
      <p:pic>
        <p:nvPicPr>
          <p:cNvPr id="24" name="Рисунок 23" descr="img_4649.png"/>
          <p:cNvPicPr>
            <a:picLocks noChangeAspect="1"/>
          </p:cNvPicPr>
          <p:nvPr/>
        </p:nvPicPr>
        <p:blipFill>
          <a:blip r:embed="rId4" cstate="screen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>
          <a:xfrm rot="4347043">
            <a:off x="1899669" y="6008525"/>
            <a:ext cx="585347" cy="367713"/>
          </a:xfrm>
          <a:prstGeom prst="rect">
            <a:avLst/>
          </a:prstGeom>
        </p:spPr>
      </p:pic>
      <p:pic>
        <p:nvPicPr>
          <p:cNvPr id="25" name="Рисунок 24" descr="img_4649.png"/>
          <p:cNvPicPr>
            <a:picLocks noChangeAspect="1"/>
          </p:cNvPicPr>
          <p:nvPr/>
        </p:nvPicPr>
        <p:blipFill>
          <a:blip r:embed="rId4" cstate="screen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>
          <a:xfrm rot="16650531">
            <a:off x="1987098" y="3590586"/>
            <a:ext cx="585347" cy="367713"/>
          </a:xfrm>
          <a:prstGeom prst="rect">
            <a:avLst/>
          </a:prstGeom>
        </p:spPr>
      </p:pic>
      <p:grpSp>
        <p:nvGrpSpPr>
          <p:cNvPr id="7" name="Группа 25"/>
          <p:cNvGrpSpPr/>
          <p:nvPr/>
        </p:nvGrpSpPr>
        <p:grpSpPr>
          <a:xfrm>
            <a:off x="0" y="2500306"/>
            <a:ext cx="1143008" cy="1143008"/>
            <a:chOff x="285720" y="5491166"/>
            <a:chExt cx="1143008" cy="1143008"/>
          </a:xfrm>
        </p:grpSpPr>
        <p:pic>
          <p:nvPicPr>
            <p:cNvPr id="27" name="Picture 20" descr="YG_circle001"/>
            <p:cNvPicPr>
              <a:picLocks noChangeAspect="1" noChangeArrowheads="1"/>
            </p:cNvPicPr>
            <p:nvPr/>
          </p:nvPicPr>
          <p:blipFill>
            <a:blip r:embed="rId3" cstate="screen"/>
            <a:srcRect/>
            <a:stretch>
              <a:fillRect/>
            </a:stretch>
          </p:blipFill>
          <p:spPr bwMode="auto">
            <a:xfrm>
              <a:off x="285720" y="5491166"/>
              <a:ext cx="1143008" cy="1143008"/>
            </a:xfrm>
            <a:prstGeom prst="rect">
              <a:avLst/>
            </a:prstGeom>
            <a:noFill/>
          </p:spPr>
        </p:pic>
        <p:sp>
          <p:nvSpPr>
            <p:cNvPr id="28" name="Прямоугольник 27"/>
            <p:cNvSpPr/>
            <p:nvPr/>
          </p:nvSpPr>
          <p:spPr>
            <a:xfrm>
              <a:off x="571472" y="5562604"/>
              <a:ext cx="535724" cy="923330"/>
            </a:xfrm>
            <a:prstGeom prst="rect">
              <a:avLst/>
            </a:prstGeom>
            <a:noFill/>
          </p:spPr>
          <p:txBody>
            <a:bodyPr wrap="none" lIns="91440" tIns="45720" rIns="91440" bIns="45720">
              <a:spAutoFit/>
            </a:bodyPr>
            <a:lstStyle/>
            <a:p>
              <a:pPr algn="ctr"/>
              <a:r>
                <a:rPr lang="ru-RU" sz="5400" b="1" cap="none" spc="0" dirty="0" smtClean="0">
                  <a:ln w="17780" cmpd="sng">
                    <a:solidFill>
                      <a:schemeClr val="tx1"/>
                    </a:solidFill>
                    <a:prstDash val="solid"/>
                    <a:miter lim="800000"/>
                  </a:ln>
                  <a:gradFill rotWithShape="1">
                    <a:gsLst>
                      <a:gs pos="0">
                        <a:srgbClr val="000000">
                          <a:tint val="92000"/>
                          <a:shade val="100000"/>
                          <a:satMod val="150000"/>
                        </a:srgbClr>
                      </a:gs>
                      <a:gs pos="49000">
                        <a:srgbClr val="000000">
                          <a:tint val="89000"/>
                          <a:shade val="90000"/>
                          <a:satMod val="150000"/>
                        </a:srgbClr>
                      </a:gs>
                      <a:gs pos="50000">
                        <a:srgbClr val="000000">
                          <a:tint val="100000"/>
                          <a:shade val="75000"/>
                          <a:satMod val="150000"/>
                        </a:srgbClr>
                      </a:gs>
                      <a:gs pos="95000">
                        <a:srgbClr val="000000">
                          <a:shade val="47000"/>
                          <a:satMod val="150000"/>
                        </a:srgbClr>
                      </a:gs>
                      <a:gs pos="100000">
                        <a:srgbClr val="000000">
                          <a:shade val="39000"/>
                          <a:satMod val="150000"/>
                        </a:srgbClr>
                      </a:gs>
                    </a:gsLst>
                    <a:lin ang="5400000"/>
                  </a:gradFill>
                  <a:effectLst>
                    <a:outerShdw blurRad="50800" algn="tl" rotWithShape="0">
                      <a:srgbClr val="000000"/>
                    </a:outerShdw>
                  </a:effectLst>
                </a:rPr>
                <a:t>1</a:t>
              </a:r>
              <a:endParaRPr lang="ru-RU" sz="5400" b="1" cap="none" spc="0" dirty="0">
                <a:ln w="17780" cmpd="sng">
                  <a:solidFill>
                    <a:schemeClr val="tx1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endParaRPr>
            </a:p>
          </p:txBody>
        </p:sp>
      </p:grpSp>
      <p:pic>
        <p:nvPicPr>
          <p:cNvPr id="29" name="Рисунок 28" descr="img_4649.png"/>
          <p:cNvPicPr>
            <a:picLocks noChangeAspect="1"/>
          </p:cNvPicPr>
          <p:nvPr/>
        </p:nvPicPr>
        <p:blipFill>
          <a:blip r:embed="rId4" cstate="screen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>
          <a:xfrm rot="17524854">
            <a:off x="1916513" y="5371416"/>
            <a:ext cx="585347" cy="367713"/>
          </a:xfrm>
          <a:prstGeom prst="rect">
            <a:avLst/>
          </a:prstGeom>
        </p:spPr>
      </p:pic>
      <p:pic>
        <p:nvPicPr>
          <p:cNvPr id="30" name="Рисунок 29" descr="img_4649.png"/>
          <p:cNvPicPr>
            <a:picLocks noChangeAspect="1"/>
          </p:cNvPicPr>
          <p:nvPr/>
        </p:nvPicPr>
        <p:blipFill>
          <a:blip r:embed="rId4" cstate="screen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>
          <a:xfrm>
            <a:off x="2428860" y="6215082"/>
            <a:ext cx="585347" cy="367713"/>
          </a:xfrm>
          <a:prstGeom prst="rect">
            <a:avLst/>
          </a:prstGeom>
        </p:spPr>
      </p:pic>
      <p:pic>
        <p:nvPicPr>
          <p:cNvPr id="31" name="Рисунок 30" descr="img_4649.png"/>
          <p:cNvPicPr>
            <a:picLocks noChangeAspect="1"/>
          </p:cNvPicPr>
          <p:nvPr/>
        </p:nvPicPr>
        <p:blipFill>
          <a:blip r:embed="rId4" cstate="screen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>
          <a:xfrm rot="19409845">
            <a:off x="2909442" y="5924487"/>
            <a:ext cx="585347" cy="367713"/>
          </a:xfrm>
          <a:prstGeom prst="rect">
            <a:avLst/>
          </a:prstGeom>
        </p:spPr>
      </p:pic>
      <p:grpSp>
        <p:nvGrpSpPr>
          <p:cNvPr id="8" name="Группа 31"/>
          <p:cNvGrpSpPr/>
          <p:nvPr/>
        </p:nvGrpSpPr>
        <p:grpSpPr>
          <a:xfrm>
            <a:off x="5357818" y="3643314"/>
            <a:ext cx="1143008" cy="1143008"/>
            <a:chOff x="285720" y="5491166"/>
            <a:chExt cx="1143008" cy="1143008"/>
          </a:xfrm>
        </p:grpSpPr>
        <p:pic>
          <p:nvPicPr>
            <p:cNvPr id="33" name="Picture 20" descr="YG_circle001"/>
            <p:cNvPicPr>
              <a:picLocks noChangeAspect="1" noChangeArrowheads="1"/>
            </p:cNvPicPr>
            <p:nvPr/>
          </p:nvPicPr>
          <p:blipFill>
            <a:blip r:embed="rId3" cstate="screen"/>
            <a:srcRect/>
            <a:stretch>
              <a:fillRect/>
            </a:stretch>
          </p:blipFill>
          <p:spPr bwMode="auto">
            <a:xfrm>
              <a:off x="285720" y="5491166"/>
              <a:ext cx="1143008" cy="1143008"/>
            </a:xfrm>
            <a:prstGeom prst="rect">
              <a:avLst/>
            </a:prstGeom>
            <a:noFill/>
          </p:spPr>
        </p:pic>
        <p:sp>
          <p:nvSpPr>
            <p:cNvPr id="34" name="Прямоугольник 33">
              <a:hlinkClick r:id="rId5" action="ppaction://hlinksldjump"/>
            </p:cNvPr>
            <p:cNvSpPr/>
            <p:nvPr/>
          </p:nvSpPr>
          <p:spPr>
            <a:xfrm>
              <a:off x="571472" y="5562604"/>
              <a:ext cx="535724" cy="923330"/>
            </a:xfrm>
            <a:prstGeom prst="rect">
              <a:avLst/>
            </a:prstGeom>
            <a:noFill/>
          </p:spPr>
          <p:txBody>
            <a:bodyPr wrap="none" lIns="91440" tIns="45720" rIns="91440" bIns="45720">
              <a:spAutoFit/>
            </a:bodyPr>
            <a:lstStyle/>
            <a:p>
              <a:pPr algn="ctr"/>
              <a:r>
                <a:rPr lang="ru-RU" sz="5400" b="1" cap="none" spc="0" dirty="0" smtClean="0">
                  <a:ln w="17780" cmpd="sng">
                    <a:solidFill>
                      <a:schemeClr val="tx1"/>
                    </a:solidFill>
                    <a:prstDash val="solid"/>
                    <a:miter lim="800000"/>
                  </a:ln>
                  <a:gradFill rotWithShape="1">
                    <a:gsLst>
                      <a:gs pos="0">
                        <a:srgbClr val="000000">
                          <a:tint val="92000"/>
                          <a:shade val="100000"/>
                          <a:satMod val="150000"/>
                        </a:srgbClr>
                      </a:gs>
                      <a:gs pos="49000">
                        <a:srgbClr val="000000">
                          <a:tint val="89000"/>
                          <a:shade val="90000"/>
                          <a:satMod val="150000"/>
                        </a:srgbClr>
                      </a:gs>
                      <a:gs pos="50000">
                        <a:srgbClr val="000000">
                          <a:tint val="100000"/>
                          <a:shade val="75000"/>
                          <a:satMod val="150000"/>
                        </a:srgbClr>
                      </a:gs>
                      <a:gs pos="95000">
                        <a:srgbClr val="000000">
                          <a:shade val="47000"/>
                          <a:satMod val="150000"/>
                        </a:srgbClr>
                      </a:gs>
                      <a:gs pos="100000">
                        <a:srgbClr val="000000">
                          <a:shade val="39000"/>
                          <a:satMod val="150000"/>
                        </a:srgbClr>
                      </a:gs>
                    </a:gsLst>
                    <a:lin ang="5400000"/>
                  </a:gradFill>
                  <a:effectLst>
                    <a:outerShdw blurRad="50800" algn="tl" rotWithShape="0">
                      <a:srgbClr val="000000"/>
                    </a:outerShdw>
                  </a:effectLst>
                </a:rPr>
                <a:t>4</a:t>
              </a:r>
              <a:endParaRPr lang="ru-RU" sz="5400" b="1" cap="none" spc="0" dirty="0">
                <a:ln w="17780" cmpd="sng">
                  <a:solidFill>
                    <a:schemeClr val="tx1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endParaRPr>
            </a:p>
          </p:txBody>
        </p:sp>
      </p:grpSp>
      <p:pic>
        <p:nvPicPr>
          <p:cNvPr id="35" name="Рисунок 34" descr="img_4649.png"/>
          <p:cNvPicPr>
            <a:picLocks noChangeAspect="1"/>
          </p:cNvPicPr>
          <p:nvPr/>
        </p:nvPicPr>
        <p:blipFill>
          <a:blip r:embed="rId4" cstate="screen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>
          <a:xfrm rot="7530657">
            <a:off x="3455980" y="4304555"/>
            <a:ext cx="585347" cy="367713"/>
          </a:xfrm>
          <a:prstGeom prst="rect">
            <a:avLst/>
          </a:prstGeom>
        </p:spPr>
      </p:pic>
      <p:pic>
        <p:nvPicPr>
          <p:cNvPr id="36" name="Рисунок 35" descr="img_4649.png"/>
          <p:cNvPicPr>
            <a:picLocks noChangeAspect="1"/>
          </p:cNvPicPr>
          <p:nvPr/>
        </p:nvPicPr>
        <p:blipFill>
          <a:blip r:embed="rId4" cstate="screen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>
          <a:xfrm rot="13588013">
            <a:off x="3971261" y="4084027"/>
            <a:ext cx="585347" cy="367713"/>
          </a:xfrm>
          <a:prstGeom prst="rect">
            <a:avLst/>
          </a:prstGeom>
        </p:spPr>
      </p:pic>
      <p:pic>
        <p:nvPicPr>
          <p:cNvPr id="37" name="Рисунок 36" descr="img_4649.png"/>
          <p:cNvPicPr>
            <a:picLocks noChangeAspect="1"/>
          </p:cNvPicPr>
          <p:nvPr/>
        </p:nvPicPr>
        <p:blipFill>
          <a:blip r:embed="rId4" cstate="screen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>
          <a:xfrm rot="3065082">
            <a:off x="4482054" y="4487065"/>
            <a:ext cx="585347" cy="367713"/>
          </a:xfrm>
          <a:prstGeom prst="rect">
            <a:avLst/>
          </a:prstGeom>
        </p:spPr>
      </p:pic>
      <p:pic>
        <p:nvPicPr>
          <p:cNvPr id="38" name="Рисунок 37" descr="img_4649.png"/>
          <p:cNvPicPr>
            <a:picLocks noChangeAspect="1"/>
          </p:cNvPicPr>
          <p:nvPr/>
        </p:nvPicPr>
        <p:blipFill>
          <a:blip r:embed="rId4" cstate="screen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>
          <a:xfrm>
            <a:off x="5072066" y="4643446"/>
            <a:ext cx="585347" cy="367713"/>
          </a:xfrm>
          <a:prstGeom prst="rect">
            <a:avLst/>
          </a:prstGeom>
        </p:spPr>
      </p:pic>
      <p:grpSp>
        <p:nvGrpSpPr>
          <p:cNvPr id="11" name="Группа 38"/>
          <p:cNvGrpSpPr/>
          <p:nvPr/>
        </p:nvGrpSpPr>
        <p:grpSpPr>
          <a:xfrm>
            <a:off x="2928926" y="4714884"/>
            <a:ext cx="1143008" cy="1143008"/>
            <a:chOff x="285720" y="5491166"/>
            <a:chExt cx="1143008" cy="1143008"/>
          </a:xfrm>
        </p:grpSpPr>
        <p:pic>
          <p:nvPicPr>
            <p:cNvPr id="40" name="Picture 20" descr="YG_circle001"/>
            <p:cNvPicPr>
              <a:picLocks noChangeAspect="1" noChangeArrowheads="1"/>
            </p:cNvPicPr>
            <p:nvPr/>
          </p:nvPicPr>
          <p:blipFill>
            <a:blip r:embed="rId3" cstate="screen"/>
            <a:srcRect/>
            <a:stretch>
              <a:fillRect/>
            </a:stretch>
          </p:blipFill>
          <p:spPr bwMode="auto">
            <a:xfrm>
              <a:off x="285720" y="5491166"/>
              <a:ext cx="1143008" cy="1143008"/>
            </a:xfrm>
            <a:prstGeom prst="rect">
              <a:avLst/>
            </a:prstGeom>
            <a:noFill/>
          </p:spPr>
        </p:pic>
        <p:sp>
          <p:nvSpPr>
            <p:cNvPr id="41" name="Прямоугольник 40"/>
            <p:cNvSpPr/>
            <p:nvPr/>
          </p:nvSpPr>
          <p:spPr>
            <a:xfrm>
              <a:off x="571472" y="5562604"/>
              <a:ext cx="535724" cy="923330"/>
            </a:xfrm>
            <a:prstGeom prst="rect">
              <a:avLst/>
            </a:prstGeom>
            <a:noFill/>
          </p:spPr>
          <p:txBody>
            <a:bodyPr wrap="none" lIns="91440" tIns="45720" rIns="91440" bIns="45720">
              <a:spAutoFit/>
            </a:bodyPr>
            <a:lstStyle/>
            <a:p>
              <a:pPr algn="ctr"/>
              <a:r>
                <a:rPr lang="ru-RU" sz="5400" b="1" cap="none" spc="0" dirty="0" smtClean="0">
                  <a:ln w="17780" cmpd="sng">
                    <a:solidFill>
                      <a:schemeClr val="tx1"/>
                    </a:solidFill>
                    <a:prstDash val="solid"/>
                    <a:miter lim="800000"/>
                  </a:ln>
                  <a:gradFill rotWithShape="1">
                    <a:gsLst>
                      <a:gs pos="0">
                        <a:srgbClr val="000000">
                          <a:tint val="92000"/>
                          <a:shade val="100000"/>
                          <a:satMod val="150000"/>
                        </a:srgbClr>
                      </a:gs>
                      <a:gs pos="49000">
                        <a:srgbClr val="000000">
                          <a:tint val="89000"/>
                          <a:shade val="90000"/>
                          <a:satMod val="150000"/>
                        </a:srgbClr>
                      </a:gs>
                      <a:gs pos="50000">
                        <a:srgbClr val="000000">
                          <a:tint val="100000"/>
                          <a:shade val="75000"/>
                          <a:satMod val="150000"/>
                        </a:srgbClr>
                      </a:gs>
                      <a:gs pos="95000">
                        <a:srgbClr val="000000">
                          <a:shade val="47000"/>
                          <a:satMod val="150000"/>
                        </a:srgbClr>
                      </a:gs>
                      <a:gs pos="100000">
                        <a:srgbClr val="000000">
                          <a:shade val="39000"/>
                          <a:satMod val="150000"/>
                        </a:srgbClr>
                      </a:gs>
                    </a:gsLst>
                    <a:lin ang="5400000"/>
                  </a:gradFill>
                  <a:effectLst>
                    <a:outerShdw blurRad="50800" algn="tl" rotWithShape="0">
                      <a:srgbClr val="000000"/>
                    </a:outerShdw>
                  </a:effectLst>
                </a:rPr>
                <a:t>3</a:t>
              </a:r>
              <a:endParaRPr lang="ru-RU" sz="5400" b="1" cap="none" spc="0" dirty="0">
                <a:ln w="17780" cmpd="sng">
                  <a:solidFill>
                    <a:schemeClr val="tx1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endParaRPr>
            </a:p>
          </p:txBody>
        </p:sp>
      </p:grp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7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7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7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7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000"/>
                            </p:stCondLst>
                            <p:childTnLst>
                              <p:par>
                                <p:cTn id="25" presetID="7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 txBox="1">
            <a:spLocks/>
          </p:cNvSpPr>
          <p:nvPr/>
        </p:nvSpPr>
        <p:spPr>
          <a:xfrm>
            <a:off x="357158" y="142852"/>
            <a:ext cx="8229600" cy="1143000"/>
          </a:xfrm>
          <a:prstGeom prst="rect">
            <a:avLst/>
          </a:prstGeom>
        </p:spPr>
        <p:txBody>
          <a:bodyPr>
            <a:normAutofit fontScale="70000" lnSpcReduction="20000"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5400" i="0" u="none" strike="noStrike" kern="1200" cap="none" spc="0" normalizeH="0" baseline="0" noProof="0" dirty="0" smtClean="0">
                <a:ln w="17780" cmpd="sng">
                  <a:solidFill>
                    <a:schemeClr val="tx1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uLnTx/>
                <a:uFillTx/>
                <a:latin typeface="+mj-lt"/>
                <a:ea typeface="+mj-ea"/>
                <a:cs typeface="+mj-cs"/>
              </a:rPr>
              <a:t>Выполним задание, соединив две части рассыпавшихся фразеологизмов</a:t>
            </a:r>
            <a:endParaRPr kumimoji="0" lang="ru-RU" sz="5400" i="0" u="none" strike="noStrike" kern="1200" cap="none" spc="0" normalizeH="0" baseline="0" noProof="0" dirty="0">
              <a:ln w="17780" cmpd="sng">
                <a:solidFill>
                  <a:schemeClr val="tx1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3" name="Прямоугольник 2">
            <a:hlinkClick r:id="rId3"/>
          </p:cNvPr>
          <p:cNvSpPr/>
          <p:nvPr/>
        </p:nvSpPr>
        <p:spPr>
          <a:xfrm>
            <a:off x="2960822" y="1785926"/>
            <a:ext cx="3222357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5400" b="1" cap="none" spc="0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Задание 1</a:t>
            </a:r>
            <a:endParaRPr lang="ru-RU" sz="5400" b="1" cap="none" spc="0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outerShdw blurRad="50800" algn="tl" rotWithShape="0">
                  <a:srgbClr val="000000"/>
                </a:outerShdw>
              </a:effectLst>
            </a:endParaRPr>
          </a:p>
        </p:txBody>
      </p:sp>
      <p:sp>
        <p:nvSpPr>
          <p:cNvPr id="4" name="Прямоугольник 3">
            <a:hlinkClick r:id="rId4"/>
          </p:cNvPr>
          <p:cNvSpPr/>
          <p:nvPr/>
        </p:nvSpPr>
        <p:spPr>
          <a:xfrm>
            <a:off x="2960822" y="2857496"/>
            <a:ext cx="3222357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5400" b="1" cap="none" spc="0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Задание 2</a:t>
            </a:r>
            <a:endParaRPr lang="ru-RU" sz="5400" b="1" cap="none" spc="0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outerShdw blurRad="50800" algn="tl" rotWithShape="0">
                  <a:srgbClr val="000000"/>
                </a:outerShdw>
              </a:effectLst>
            </a:endParaRPr>
          </a:p>
        </p:txBody>
      </p:sp>
      <p:sp>
        <p:nvSpPr>
          <p:cNvPr id="5" name="Прямоугольник 4">
            <a:hlinkClick r:id="rId5"/>
          </p:cNvPr>
          <p:cNvSpPr/>
          <p:nvPr/>
        </p:nvSpPr>
        <p:spPr>
          <a:xfrm>
            <a:off x="2960822" y="3929066"/>
            <a:ext cx="3222357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5400" b="1" cap="none" spc="0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Задание 3</a:t>
            </a:r>
            <a:endParaRPr lang="ru-RU" sz="5400" b="1" cap="none" spc="0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outerShdw blurRad="50800" algn="tl" rotWithShape="0">
                  <a:srgbClr val="000000"/>
                </a:outerShdw>
              </a:effectLst>
            </a:endParaRPr>
          </a:p>
        </p:txBody>
      </p:sp>
      <p:sp>
        <p:nvSpPr>
          <p:cNvPr id="6" name="Управляющая кнопка: настраиваемая 5">
            <a:hlinkClick r:id="" action="ppaction://hlinkshowjump?jump=nextslide" highlightClick="1"/>
          </p:cNvPr>
          <p:cNvSpPr/>
          <p:nvPr/>
        </p:nvSpPr>
        <p:spPr>
          <a:xfrm>
            <a:off x="7429520" y="6143644"/>
            <a:ext cx="1500198" cy="571504"/>
          </a:xfrm>
          <a:prstGeom prst="actionButtonBlank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Далее</a:t>
            </a:r>
            <a:endParaRPr lang="ru-RU" sz="2800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Группа 6"/>
          <p:cNvGrpSpPr/>
          <p:nvPr/>
        </p:nvGrpSpPr>
        <p:grpSpPr>
          <a:xfrm>
            <a:off x="0" y="-71462"/>
            <a:ext cx="9144000" cy="1428760"/>
            <a:chOff x="0" y="-71462"/>
            <a:chExt cx="9144000" cy="1428760"/>
          </a:xfrm>
        </p:grpSpPr>
        <p:pic>
          <p:nvPicPr>
            <p:cNvPr id="5" name="Рисунок 4" descr="лента.png"/>
            <p:cNvPicPr>
              <a:picLocks noChangeAspect="1"/>
            </p:cNvPicPr>
            <p:nvPr/>
          </p:nvPicPr>
          <p:blipFill>
            <a:blip r:embed="rId2" cstate="screen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</a:blip>
            <a:stretch>
              <a:fillRect/>
            </a:stretch>
          </p:blipFill>
          <p:spPr>
            <a:xfrm>
              <a:off x="0" y="0"/>
              <a:ext cx="9144000" cy="1357298"/>
            </a:xfrm>
            <a:prstGeom prst="rect">
              <a:avLst/>
            </a:prstGeom>
          </p:spPr>
        </p:pic>
        <p:sp>
          <p:nvSpPr>
            <p:cNvPr id="6" name="Прямоугольник 5"/>
            <p:cNvSpPr/>
            <p:nvPr/>
          </p:nvSpPr>
          <p:spPr>
            <a:xfrm>
              <a:off x="2046629" y="-71462"/>
              <a:ext cx="5050743" cy="923330"/>
            </a:xfrm>
            <a:prstGeom prst="rect">
              <a:avLst/>
            </a:prstGeom>
            <a:noFill/>
          </p:spPr>
          <p:txBody>
            <a:bodyPr wrap="none" lIns="91440" tIns="45720" rIns="91440" bIns="45720">
              <a:spAutoFit/>
            </a:bodyPr>
            <a:lstStyle/>
            <a:p>
              <a:pPr algn="ctr"/>
              <a:r>
                <a:rPr lang="ru-RU" sz="5400" b="1" cap="none" spc="0" dirty="0" smtClean="0">
                  <a:ln w="17780" cmpd="sng">
                    <a:solidFill>
                      <a:srgbClr val="FFFFFF"/>
                    </a:solidFill>
                    <a:prstDash val="solid"/>
                    <a:miter lim="800000"/>
                  </a:ln>
                  <a:gradFill rotWithShape="1">
                    <a:gsLst>
                      <a:gs pos="0">
                        <a:srgbClr val="000000">
                          <a:tint val="92000"/>
                          <a:shade val="100000"/>
                          <a:satMod val="150000"/>
                        </a:srgbClr>
                      </a:gs>
                      <a:gs pos="49000">
                        <a:srgbClr val="000000">
                          <a:tint val="89000"/>
                          <a:shade val="90000"/>
                          <a:satMod val="150000"/>
                        </a:srgbClr>
                      </a:gs>
                      <a:gs pos="50000">
                        <a:srgbClr val="000000">
                          <a:tint val="100000"/>
                          <a:shade val="75000"/>
                          <a:satMod val="150000"/>
                        </a:srgbClr>
                      </a:gs>
                      <a:gs pos="95000">
                        <a:srgbClr val="000000">
                          <a:shade val="47000"/>
                          <a:satMod val="150000"/>
                        </a:srgbClr>
                      </a:gs>
                      <a:gs pos="100000">
                        <a:srgbClr val="000000">
                          <a:shade val="39000"/>
                          <a:satMod val="150000"/>
                        </a:srgbClr>
                      </a:gs>
                    </a:gsLst>
                    <a:lin ang="5400000"/>
                  </a:gradFill>
                  <a:effectLst>
                    <a:outerShdw blurRad="50800" algn="tl" rotWithShape="0">
                      <a:srgbClr val="000000"/>
                    </a:outerShdw>
                  </a:effectLst>
                </a:rPr>
                <a:t>Фразеологизмы</a:t>
              </a:r>
              <a:endParaRPr lang="ru-RU" sz="5400" b="1" cap="none" spc="0" dirty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endParaRPr>
            </a:p>
          </p:txBody>
        </p:sp>
      </p:grpSp>
      <p:grpSp>
        <p:nvGrpSpPr>
          <p:cNvPr id="3" name="Группа 10"/>
          <p:cNvGrpSpPr/>
          <p:nvPr/>
        </p:nvGrpSpPr>
        <p:grpSpPr>
          <a:xfrm>
            <a:off x="214282" y="5572140"/>
            <a:ext cx="1143008" cy="1143008"/>
            <a:chOff x="285720" y="5491166"/>
            <a:chExt cx="1143008" cy="1143008"/>
          </a:xfrm>
        </p:grpSpPr>
        <p:pic>
          <p:nvPicPr>
            <p:cNvPr id="9" name="Picture 20" descr="YG_circle001"/>
            <p:cNvPicPr>
              <a:picLocks noChangeAspect="1" noChangeArrowheads="1"/>
            </p:cNvPicPr>
            <p:nvPr/>
          </p:nvPicPr>
          <p:blipFill>
            <a:blip r:embed="rId3" cstate="screen"/>
            <a:srcRect/>
            <a:stretch>
              <a:fillRect/>
            </a:stretch>
          </p:blipFill>
          <p:spPr bwMode="auto">
            <a:xfrm>
              <a:off x="285720" y="5491166"/>
              <a:ext cx="1143008" cy="1143008"/>
            </a:xfrm>
            <a:prstGeom prst="rect">
              <a:avLst/>
            </a:prstGeom>
            <a:noFill/>
          </p:spPr>
        </p:pic>
        <p:sp>
          <p:nvSpPr>
            <p:cNvPr id="10" name="Прямоугольник 9"/>
            <p:cNvSpPr/>
            <p:nvPr/>
          </p:nvSpPr>
          <p:spPr>
            <a:xfrm>
              <a:off x="357158" y="5786454"/>
              <a:ext cx="906017" cy="461665"/>
            </a:xfrm>
            <a:prstGeom prst="rect">
              <a:avLst/>
            </a:prstGeom>
            <a:noFill/>
          </p:spPr>
          <p:txBody>
            <a:bodyPr wrap="none" lIns="91440" tIns="45720" rIns="91440" bIns="45720">
              <a:spAutoFit/>
            </a:bodyPr>
            <a:lstStyle/>
            <a:p>
              <a:pPr algn="ctr"/>
              <a:r>
                <a:rPr lang="ru-RU" sz="2400" b="1" cap="none" spc="0" dirty="0" smtClean="0">
                  <a:ln w="17780" cmpd="sng">
                    <a:solidFill>
                      <a:schemeClr val="tx1"/>
                    </a:solidFill>
                    <a:prstDash val="solid"/>
                    <a:miter lim="800000"/>
                  </a:ln>
                  <a:gradFill rotWithShape="1">
                    <a:gsLst>
                      <a:gs pos="0">
                        <a:srgbClr val="000000">
                          <a:tint val="92000"/>
                          <a:shade val="100000"/>
                          <a:satMod val="150000"/>
                        </a:srgbClr>
                      </a:gs>
                      <a:gs pos="49000">
                        <a:srgbClr val="000000">
                          <a:tint val="89000"/>
                          <a:shade val="90000"/>
                          <a:satMod val="150000"/>
                        </a:srgbClr>
                      </a:gs>
                      <a:gs pos="50000">
                        <a:srgbClr val="000000">
                          <a:tint val="100000"/>
                          <a:shade val="75000"/>
                          <a:satMod val="150000"/>
                        </a:srgbClr>
                      </a:gs>
                      <a:gs pos="95000">
                        <a:srgbClr val="000000">
                          <a:shade val="47000"/>
                          <a:satMod val="150000"/>
                        </a:srgbClr>
                      </a:gs>
                      <a:gs pos="100000">
                        <a:srgbClr val="000000">
                          <a:shade val="39000"/>
                          <a:satMod val="150000"/>
                        </a:srgbClr>
                      </a:gs>
                    </a:gsLst>
                    <a:lin ang="5400000"/>
                  </a:gradFill>
                  <a:effectLst>
                    <a:outerShdw blurRad="50800" algn="tl" rotWithShape="0">
                      <a:srgbClr val="000000"/>
                    </a:outerShdw>
                  </a:effectLst>
                </a:rPr>
                <a:t>Старт</a:t>
              </a:r>
              <a:endParaRPr lang="ru-RU" sz="2400" b="1" cap="none" spc="0" dirty="0">
                <a:ln w="17780" cmpd="sng">
                  <a:solidFill>
                    <a:schemeClr val="tx1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endParaRPr>
            </a:p>
          </p:txBody>
        </p:sp>
      </p:grpSp>
      <p:pic>
        <p:nvPicPr>
          <p:cNvPr id="14" name="Рисунок 13" descr="img_4649.png"/>
          <p:cNvPicPr>
            <a:picLocks noChangeAspect="1"/>
          </p:cNvPicPr>
          <p:nvPr/>
        </p:nvPicPr>
        <p:blipFill>
          <a:blip r:embed="rId4" cstate="screen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>
          <a:xfrm rot="18295139">
            <a:off x="1142976" y="5357826"/>
            <a:ext cx="585347" cy="367713"/>
          </a:xfrm>
          <a:prstGeom prst="rect">
            <a:avLst/>
          </a:prstGeom>
        </p:spPr>
      </p:pic>
      <p:pic>
        <p:nvPicPr>
          <p:cNvPr id="15" name="Рисунок 14" descr="img_4649.png"/>
          <p:cNvPicPr>
            <a:picLocks noChangeAspect="1"/>
          </p:cNvPicPr>
          <p:nvPr/>
        </p:nvPicPr>
        <p:blipFill>
          <a:blip r:embed="rId4" cstate="screen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>
          <a:xfrm rot="6254835">
            <a:off x="1171971" y="4788510"/>
            <a:ext cx="585347" cy="367713"/>
          </a:xfrm>
          <a:prstGeom prst="rect">
            <a:avLst/>
          </a:prstGeom>
        </p:spPr>
      </p:pic>
      <p:pic>
        <p:nvPicPr>
          <p:cNvPr id="16" name="Рисунок 15" descr="img_4649.png"/>
          <p:cNvPicPr>
            <a:picLocks noChangeAspect="1"/>
          </p:cNvPicPr>
          <p:nvPr/>
        </p:nvPicPr>
        <p:blipFill>
          <a:blip r:embed="rId4" cstate="screen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>
          <a:xfrm rot="14617747">
            <a:off x="1002151" y="4160530"/>
            <a:ext cx="585347" cy="367713"/>
          </a:xfrm>
          <a:prstGeom prst="rect">
            <a:avLst/>
          </a:prstGeom>
        </p:spPr>
      </p:pic>
      <p:pic>
        <p:nvPicPr>
          <p:cNvPr id="17" name="Рисунок 16" descr="img_4649.png"/>
          <p:cNvPicPr>
            <a:picLocks noChangeAspect="1"/>
          </p:cNvPicPr>
          <p:nvPr/>
        </p:nvPicPr>
        <p:blipFill>
          <a:blip r:embed="rId4" cstate="screen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>
          <a:xfrm rot="3539501">
            <a:off x="587154" y="3805022"/>
            <a:ext cx="585347" cy="367713"/>
          </a:xfrm>
          <a:prstGeom prst="rect">
            <a:avLst/>
          </a:prstGeom>
        </p:spPr>
      </p:pic>
      <p:grpSp>
        <p:nvGrpSpPr>
          <p:cNvPr id="4" name="Группа 17"/>
          <p:cNvGrpSpPr/>
          <p:nvPr/>
        </p:nvGrpSpPr>
        <p:grpSpPr>
          <a:xfrm>
            <a:off x="1714480" y="4143380"/>
            <a:ext cx="1143008" cy="1143008"/>
            <a:chOff x="285720" y="5491166"/>
            <a:chExt cx="1143008" cy="1143008"/>
          </a:xfrm>
        </p:grpSpPr>
        <p:pic>
          <p:nvPicPr>
            <p:cNvPr id="19" name="Picture 20" descr="YG_circle001"/>
            <p:cNvPicPr>
              <a:picLocks noChangeAspect="1" noChangeArrowheads="1"/>
            </p:cNvPicPr>
            <p:nvPr/>
          </p:nvPicPr>
          <p:blipFill>
            <a:blip r:embed="rId3" cstate="screen"/>
            <a:srcRect/>
            <a:stretch>
              <a:fillRect/>
            </a:stretch>
          </p:blipFill>
          <p:spPr bwMode="auto">
            <a:xfrm>
              <a:off x="285720" y="5491166"/>
              <a:ext cx="1143008" cy="1143008"/>
            </a:xfrm>
            <a:prstGeom prst="rect">
              <a:avLst/>
            </a:prstGeom>
            <a:noFill/>
          </p:spPr>
        </p:pic>
        <p:sp>
          <p:nvSpPr>
            <p:cNvPr id="20" name="Прямоугольник 19"/>
            <p:cNvSpPr/>
            <p:nvPr/>
          </p:nvSpPr>
          <p:spPr>
            <a:xfrm>
              <a:off x="571472" y="5562604"/>
              <a:ext cx="535724" cy="923330"/>
            </a:xfrm>
            <a:prstGeom prst="rect">
              <a:avLst/>
            </a:prstGeom>
            <a:noFill/>
          </p:spPr>
          <p:txBody>
            <a:bodyPr wrap="none" lIns="91440" tIns="45720" rIns="91440" bIns="45720">
              <a:spAutoFit/>
            </a:bodyPr>
            <a:lstStyle/>
            <a:p>
              <a:pPr algn="ctr"/>
              <a:r>
                <a:rPr lang="ru-RU" sz="5400" b="1" cap="none" spc="0" dirty="0" smtClean="0">
                  <a:ln w="17780" cmpd="sng">
                    <a:solidFill>
                      <a:schemeClr val="tx1"/>
                    </a:solidFill>
                    <a:prstDash val="solid"/>
                    <a:miter lim="800000"/>
                  </a:ln>
                  <a:gradFill rotWithShape="1">
                    <a:gsLst>
                      <a:gs pos="0">
                        <a:srgbClr val="000000">
                          <a:tint val="92000"/>
                          <a:shade val="100000"/>
                          <a:satMod val="150000"/>
                        </a:srgbClr>
                      </a:gs>
                      <a:gs pos="49000">
                        <a:srgbClr val="000000">
                          <a:tint val="89000"/>
                          <a:shade val="90000"/>
                          <a:satMod val="150000"/>
                        </a:srgbClr>
                      </a:gs>
                      <a:gs pos="50000">
                        <a:srgbClr val="000000">
                          <a:tint val="100000"/>
                          <a:shade val="75000"/>
                          <a:satMod val="150000"/>
                        </a:srgbClr>
                      </a:gs>
                      <a:gs pos="95000">
                        <a:srgbClr val="000000">
                          <a:shade val="47000"/>
                          <a:satMod val="150000"/>
                        </a:srgbClr>
                      </a:gs>
                      <a:gs pos="100000">
                        <a:srgbClr val="000000">
                          <a:shade val="39000"/>
                          <a:satMod val="150000"/>
                        </a:srgbClr>
                      </a:gs>
                    </a:gsLst>
                    <a:lin ang="5400000"/>
                  </a:gradFill>
                  <a:effectLst>
                    <a:outerShdw blurRad="50800" algn="tl" rotWithShape="0">
                      <a:srgbClr val="000000"/>
                    </a:outerShdw>
                  </a:effectLst>
                </a:rPr>
                <a:t>2</a:t>
              </a:r>
              <a:endParaRPr lang="ru-RU" sz="5400" b="1" cap="none" spc="0" dirty="0">
                <a:ln w="17780" cmpd="sng">
                  <a:solidFill>
                    <a:schemeClr val="tx1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endParaRPr>
            </a:p>
          </p:txBody>
        </p:sp>
      </p:grpSp>
      <p:pic>
        <p:nvPicPr>
          <p:cNvPr id="21" name="Рисунок 20" descr="img_4649.png"/>
          <p:cNvPicPr>
            <a:picLocks noChangeAspect="1"/>
          </p:cNvPicPr>
          <p:nvPr/>
        </p:nvPicPr>
        <p:blipFill>
          <a:blip r:embed="rId4" cstate="screen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>
          <a:xfrm rot="11458017">
            <a:off x="815418" y="2266876"/>
            <a:ext cx="585347" cy="367713"/>
          </a:xfrm>
          <a:prstGeom prst="rect">
            <a:avLst/>
          </a:prstGeom>
        </p:spPr>
      </p:pic>
      <p:pic>
        <p:nvPicPr>
          <p:cNvPr id="22" name="Рисунок 21" descr="img_4649.png"/>
          <p:cNvPicPr>
            <a:picLocks noChangeAspect="1"/>
          </p:cNvPicPr>
          <p:nvPr/>
        </p:nvPicPr>
        <p:blipFill>
          <a:blip r:embed="rId4" cstate="screen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>
          <a:xfrm rot="14161059">
            <a:off x="1380658" y="2519025"/>
            <a:ext cx="585347" cy="367713"/>
          </a:xfrm>
          <a:prstGeom prst="rect">
            <a:avLst/>
          </a:prstGeom>
        </p:spPr>
      </p:pic>
      <p:pic>
        <p:nvPicPr>
          <p:cNvPr id="23" name="Рисунок 22" descr="img_4649.png"/>
          <p:cNvPicPr>
            <a:picLocks noChangeAspect="1"/>
          </p:cNvPicPr>
          <p:nvPr/>
        </p:nvPicPr>
        <p:blipFill>
          <a:blip r:embed="rId4" cstate="screen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>
          <a:xfrm rot="3596490">
            <a:off x="1727533" y="3090482"/>
            <a:ext cx="585347" cy="367713"/>
          </a:xfrm>
          <a:prstGeom prst="rect">
            <a:avLst/>
          </a:prstGeom>
        </p:spPr>
      </p:pic>
      <p:pic>
        <p:nvPicPr>
          <p:cNvPr id="24" name="Рисунок 23" descr="img_4649.png"/>
          <p:cNvPicPr>
            <a:picLocks noChangeAspect="1"/>
          </p:cNvPicPr>
          <p:nvPr/>
        </p:nvPicPr>
        <p:blipFill>
          <a:blip r:embed="rId4" cstate="screen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>
          <a:xfrm rot="4347043">
            <a:off x="1899669" y="6008525"/>
            <a:ext cx="585347" cy="367713"/>
          </a:xfrm>
          <a:prstGeom prst="rect">
            <a:avLst/>
          </a:prstGeom>
        </p:spPr>
      </p:pic>
      <p:pic>
        <p:nvPicPr>
          <p:cNvPr id="25" name="Рисунок 24" descr="img_4649.png"/>
          <p:cNvPicPr>
            <a:picLocks noChangeAspect="1"/>
          </p:cNvPicPr>
          <p:nvPr/>
        </p:nvPicPr>
        <p:blipFill>
          <a:blip r:embed="rId4" cstate="screen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>
          <a:xfrm rot="16650531">
            <a:off x="1987098" y="3590586"/>
            <a:ext cx="585347" cy="367713"/>
          </a:xfrm>
          <a:prstGeom prst="rect">
            <a:avLst/>
          </a:prstGeom>
        </p:spPr>
      </p:pic>
      <p:grpSp>
        <p:nvGrpSpPr>
          <p:cNvPr id="7" name="Группа 25"/>
          <p:cNvGrpSpPr/>
          <p:nvPr/>
        </p:nvGrpSpPr>
        <p:grpSpPr>
          <a:xfrm>
            <a:off x="0" y="2500306"/>
            <a:ext cx="1143008" cy="1143008"/>
            <a:chOff x="285720" y="5491166"/>
            <a:chExt cx="1143008" cy="1143008"/>
          </a:xfrm>
        </p:grpSpPr>
        <p:pic>
          <p:nvPicPr>
            <p:cNvPr id="27" name="Picture 20" descr="YG_circle001"/>
            <p:cNvPicPr>
              <a:picLocks noChangeAspect="1" noChangeArrowheads="1"/>
            </p:cNvPicPr>
            <p:nvPr/>
          </p:nvPicPr>
          <p:blipFill>
            <a:blip r:embed="rId3" cstate="screen"/>
            <a:srcRect/>
            <a:stretch>
              <a:fillRect/>
            </a:stretch>
          </p:blipFill>
          <p:spPr bwMode="auto">
            <a:xfrm>
              <a:off x="285720" y="5491166"/>
              <a:ext cx="1143008" cy="1143008"/>
            </a:xfrm>
            <a:prstGeom prst="rect">
              <a:avLst/>
            </a:prstGeom>
            <a:noFill/>
          </p:spPr>
        </p:pic>
        <p:sp>
          <p:nvSpPr>
            <p:cNvPr id="28" name="Прямоугольник 27"/>
            <p:cNvSpPr/>
            <p:nvPr/>
          </p:nvSpPr>
          <p:spPr>
            <a:xfrm>
              <a:off x="571472" y="5562604"/>
              <a:ext cx="535724" cy="923330"/>
            </a:xfrm>
            <a:prstGeom prst="rect">
              <a:avLst/>
            </a:prstGeom>
            <a:noFill/>
          </p:spPr>
          <p:txBody>
            <a:bodyPr wrap="none" lIns="91440" tIns="45720" rIns="91440" bIns="45720">
              <a:spAutoFit/>
            </a:bodyPr>
            <a:lstStyle/>
            <a:p>
              <a:pPr algn="ctr"/>
              <a:r>
                <a:rPr lang="ru-RU" sz="5400" b="1" cap="none" spc="0" dirty="0" smtClean="0">
                  <a:ln w="17780" cmpd="sng">
                    <a:solidFill>
                      <a:schemeClr val="tx1"/>
                    </a:solidFill>
                    <a:prstDash val="solid"/>
                    <a:miter lim="800000"/>
                  </a:ln>
                  <a:gradFill rotWithShape="1">
                    <a:gsLst>
                      <a:gs pos="0">
                        <a:srgbClr val="000000">
                          <a:tint val="92000"/>
                          <a:shade val="100000"/>
                          <a:satMod val="150000"/>
                        </a:srgbClr>
                      </a:gs>
                      <a:gs pos="49000">
                        <a:srgbClr val="000000">
                          <a:tint val="89000"/>
                          <a:shade val="90000"/>
                          <a:satMod val="150000"/>
                        </a:srgbClr>
                      </a:gs>
                      <a:gs pos="50000">
                        <a:srgbClr val="000000">
                          <a:tint val="100000"/>
                          <a:shade val="75000"/>
                          <a:satMod val="150000"/>
                        </a:srgbClr>
                      </a:gs>
                      <a:gs pos="95000">
                        <a:srgbClr val="000000">
                          <a:shade val="47000"/>
                          <a:satMod val="150000"/>
                        </a:srgbClr>
                      </a:gs>
                      <a:gs pos="100000">
                        <a:srgbClr val="000000">
                          <a:shade val="39000"/>
                          <a:satMod val="150000"/>
                        </a:srgbClr>
                      </a:gs>
                    </a:gsLst>
                    <a:lin ang="5400000"/>
                  </a:gradFill>
                  <a:effectLst>
                    <a:outerShdw blurRad="50800" algn="tl" rotWithShape="0">
                      <a:srgbClr val="000000"/>
                    </a:outerShdw>
                  </a:effectLst>
                </a:rPr>
                <a:t>1</a:t>
              </a:r>
              <a:endParaRPr lang="ru-RU" sz="5400" b="1" cap="none" spc="0" dirty="0">
                <a:ln w="17780" cmpd="sng">
                  <a:solidFill>
                    <a:schemeClr val="tx1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endParaRPr>
            </a:p>
          </p:txBody>
        </p:sp>
      </p:grpSp>
      <p:pic>
        <p:nvPicPr>
          <p:cNvPr id="29" name="Рисунок 28" descr="img_4649.png"/>
          <p:cNvPicPr>
            <a:picLocks noChangeAspect="1"/>
          </p:cNvPicPr>
          <p:nvPr/>
        </p:nvPicPr>
        <p:blipFill>
          <a:blip r:embed="rId4" cstate="screen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>
          <a:xfrm rot="17524854">
            <a:off x="1916513" y="5371416"/>
            <a:ext cx="585347" cy="367713"/>
          </a:xfrm>
          <a:prstGeom prst="rect">
            <a:avLst/>
          </a:prstGeom>
        </p:spPr>
      </p:pic>
      <p:pic>
        <p:nvPicPr>
          <p:cNvPr id="30" name="Рисунок 29" descr="img_4649.png"/>
          <p:cNvPicPr>
            <a:picLocks noChangeAspect="1"/>
          </p:cNvPicPr>
          <p:nvPr/>
        </p:nvPicPr>
        <p:blipFill>
          <a:blip r:embed="rId4" cstate="screen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>
          <a:xfrm>
            <a:off x="2428860" y="6215082"/>
            <a:ext cx="585347" cy="367713"/>
          </a:xfrm>
          <a:prstGeom prst="rect">
            <a:avLst/>
          </a:prstGeom>
        </p:spPr>
      </p:pic>
      <p:pic>
        <p:nvPicPr>
          <p:cNvPr id="31" name="Рисунок 30" descr="img_4649.png"/>
          <p:cNvPicPr>
            <a:picLocks noChangeAspect="1"/>
          </p:cNvPicPr>
          <p:nvPr/>
        </p:nvPicPr>
        <p:blipFill>
          <a:blip r:embed="rId4" cstate="screen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>
          <a:xfrm rot="19409845">
            <a:off x="2909442" y="5924487"/>
            <a:ext cx="585347" cy="367713"/>
          </a:xfrm>
          <a:prstGeom prst="rect">
            <a:avLst/>
          </a:prstGeom>
        </p:spPr>
      </p:pic>
      <p:grpSp>
        <p:nvGrpSpPr>
          <p:cNvPr id="8" name="Группа 31"/>
          <p:cNvGrpSpPr/>
          <p:nvPr/>
        </p:nvGrpSpPr>
        <p:grpSpPr>
          <a:xfrm>
            <a:off x="5357818" y="3643314"/>
            <a:ext cx="1143008" cy="1143008"/>
            <a:chOff x="285720" y="5491166"/>
            <a:chExt cx="1143008" cy="1143008"/>
          </a:xfrm>
        </p:grpSpPr>
        <p:pic>
          <p:nvPicPr>
            <p:cNvPr id="33" name="Picture 20" descr="YG_circle001"/>
            <p:cNvPicPr>
              <a:picLocks noChangeAspect="1" noChangeArrowheads="1"/>
            </p:cNvPicPr>
            <p:nvPr/>
          </p:nvPicPr>
          <p:blipFill>
            <a:blip r:embed="rId3" cstate="screen"/>
            <a:srcRect/>
            <a:stretch>
              <a:fillRect/>
            </a:stretch>
          </p:blipFill>
          <p:spPr bwMode="auto">
            <a:xfrm>
              <a:off x="285720" y="5491166"/>
              <a:ext cx="1143008" cy="1143008"/>
            </a:xfrm>
            <a:prstGeom prst="rect">
              <a:avLst/>
            </a:prstGeom>
            <a:noFill/>
          </p:spPr>
        </p:pic>
        <p:sp>
          <p:nvSpPr>
            <p:cNvPr id="34" name="Прямоугольник 33"/>
            <p:cNvSpPr/>
            <p:nvPr/>
          </p:nvSpPr>
          <p:spPr>
            <a:xfrm>
              <a:off x="571472" y="5562604"/>
              <a:ext cx="535724" cy="923330"/>
            </a:xfrm>
            <a:prstGeom prst="rect">
              <a:avLst/>
            </a:prstGeom>
            <a:noFill/>
          </p:spPr>
          <p:txBody>
            <a:bodyPr wrap="none" lIns="91440" tIns="45720" rIns="91440" bIns="45720">
              <a:spAutoFit/>
            </a:bodyPr>
            <a:lstStyle/>
            <a:p>
              <a:pPr algn="ctr"/>
              <a:r>
                <a:rPr lang="ru-RU" sz="5400" b="1" cap="none" spc="0" dirty="0" smtClean="0">
                  <a:ln w="17780" cmpd="sng">
                    <a:solidFill>
                      <a:schemeClr val="tx1"/>
                    </a:solidFill>
                    <a:prstDash val="solid"/>
                    <a:miter lim="800000"/>
                  </a:ln>
                  <a:gradFill rotWithShape="1">
                    <a:gsLst>
                      <a:gs pos="0">
                        <a:srgbClr val="000000">
                          <a:tint val="92000"/>
                          <a:shade val="100000"/>
                          <a:satMod val="150000"/>
                        </a:srgbClr>
                      </a:gs>
                      <a:gs pos="49000">
                        <a:srgbClr val="000000">
                          <a:tint val="89000"/>
                          <a:shade val="90000"/>
                          <a:satMod val="150000"/>
                        </a:srgbClr>
                      </a:gs>
                      <a:gs pos="50000">
                        <a:srgbClr val="000000">
                          <a:tint val="100000"/>
                          <a:shade val="75000"/>
                          <a:satMod val="150000"/>
                        </a:srgbClr>
                      </a:gs>
                      <a:gs pos="95000">
                        <a:srgbClr val="000000">
                          <a:shade val="47000"/>
                          <a:satMod val="150000"/>
                        </a:srgbClr>
                      </a:gs>
                      <a:gs pos="100000">
                        <a:srgbClr val="000000">
                          <a:shade val="39000"/>
                          <a:satMod val="150000"/>
                        </a:srgbClr>
                      </a:gs>
                    </a:gsLst>
                    <a:lin ang="5400000"/>
                  </a:gradFill>
                  <a:effectLst>
                    <a:outerShdw blurRad="50800" algn="tl" rotWithShape="0">
                      <a:srgbClr val="000000"/>
                    </a:outerShdw>
                  </a:effectLst>
                </a:rPr>
                <a:t>4</a:t>
              </a:r>
              <a:endParaRPr lang="ru-RU" sz="5400" b="1" cap="none" spc="0" dirty="0">
                <a:ln w="17780" cmpd="sng">
                  <a:solidFill>
                    <a:schemeClr val="tx1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endParaRPr>
            </a:p>
          </p:txBody>
        </p:sp>
      </p:grpSp>
      <p:pic>
        <p:nvPicPr>
          <p:cNvPr id="35" name="Рисунок 34" descr="img_4649.png"/>
          <p:cNvPicPr>
            <a:picLocks noChangeAspect="1"/>
          </p:cNvPicPr>
          <p:nvPr/>
        </p:nvPicPr>
        <p:blipFill>
          <a:blip r:embed="rId4" cstate="screen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>
          <a:xfrm rot="7530657">
            <a:off x="3455980" y="4304555"/>
            <a:ext cx="585347" cy="367713"/>
          </a:xfrm>
          <a:prstGeom prst="rect">
            <a:avLst/>
          </a:prstGeom>
        </p:spPr>
      </p:pic>
      <p:pic>
        <p:nvPicPr>
          <p:cNvPr id="36" name="Рисунок 35" descr="img_4649.png"/>
          <p:cNvPicPr>
            <a:picLocks noChangeAspect="1"/>
          </p:cNvPicPr>
          <p:nvPr/>
        </p:nvPicPr>
        <p:blipFill>
          <a:blip r:embed="rId4" cstate="screen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>
          <a:xfrm rot="13588013">
            <a:off x="3971261" y="4084027"/>
            <a:ext cx="585347" cy="367713"/>
          </a:xfrm>
          <a:prstGeom prst="rect">
            <a:avLst/>
          </a:prstGeom>
        </p:spPr>
      </p:pic>
      <p:pic>
        <p:nvPicPr>
          <p:cNvPr id="37" name="Рисунок 36" descr="img_4649.png"/>
          <p:cNvPicPr>
            <a:picLocks noChangeAspect="1"/>
          </p:cNvPicPr>
          <p:nvPr/>
        </p:nvPicPr>
        <p:blipFill>
          <a:blip r:embed="rId4" cstate="screen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>
          <a:xfrm rot="3065082">
            <a:off x="4482054" y="4487065"/>
            <a:ext cx="585347" cy="367713"/>
          </a:xfrm>
          <a:prstGeom prst="rect">
            <a:avLst/>
          </a:prstGeom>
        </p:spPr>
      </p:pic>
      <p:pic>
        <p:nvPicPr>
          <p:cNvPr id="38" name="Рисунок 37" descr="img_4649.png"/>
          <p:cNvPicPr>
            <a:picLocks noChangeAspect="1"/>
          </p:cNvPicPr>
          <p:nvPr/>
        </p:nvPicPr>
        <p:blipFill>
          <a:blip r:embed="rId4" cstate="screen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>
          <a:xfrm>
            <a:off x="5072066" y="4643446"/>
            <a:ext cx="585347" cy="367713"/>
          </a:xfrm>
          <a:prstGeom prst="rect">
            <a:avLst/>
          </a:prstGeom>
        </p:spPr>
      </p:pic>
      <p:grpSp>
        <p:nvGrpSpPr>
          <p:cNvPr id="11" name="Группа 38"/>
          <p:cNvGrpSpPr/>
          <p:nvPr/>
        </p:nvGrpSpPr>
        <p:grpSpPr>
          <a:xfrm>
            <a:off x="2928926" y="4714884"/>
            <a:ext cx="1143008" cy="1143008"/>
            <a:chOff x="285720" y="5491166"/>
            <a:chExt cx="1143008" cy="1143008"/>
          </a:xfrm>
        </p:grpSpPr>
        <p:pic>
          <p:nvPicPr>
            <p:cNvPr id="40" name="Picture 20" descr="YG_circle001"/>
            <p:cNvPicPr>
              <a:picLocks noChangeAspect="1" noChangeArrowheads="1"/>
            </p:cNvPicPr>
            <p:nvPr/>
          </p:nvPicPr>
          <p:blipFill>
            <a:blip r:embed="rId3" cstate="screen"/>
            <a:srcRect/>
            <a:stretch>
              <a:fillRect/>
            </a:stretch>
          </p:blipFill>
          <p:spPr bwMode="auto">
            <a:xfrm>
              <a:off x="285720" y="5491166"/>
              <a:ext cx="1143008" cy="1143008"/>
            </a:xfrm>
            <a:prstGeom prst="rect">
              <a:avLst/>
            </a:prstGeom>
            <a:noFill/>
          </p:spPr>
        </p:pic>
        <p:sp>
          <p:nvSpPr>
            <p:cNvPr id="41" name="Прямоугольник 40"/>
            <p:cNvSpPr/>
            <p:nvPr/>
          </p:nvSpPr>
          <p:spPr>
            <a:xfrm>
              <a:off x="571472" y="5562604"/>
              <a:ext cx="535724" cy="923330"/>
            </a:xfrm>
            <a:prstGeom prst="rect">
              <a:avLst/>
            </a:prstGeom>
            <a:noFill/>
          </p:spPr>
          <p:txBody>
            <a:bodyPr wrap="none" lIns="91440" tIns="45720" rIns="91440" bIns="45720">
              <a:spAutoFit/>
            </a:bodyPr>
            <a:lstStyle/>
            <a:p>
              <a:pPr algn="ctr"/>
              <a:r>
                <a:rPr lang="ru-RU" sz="5400" b="1" cap="none" spc="0" dirty="0" smtClean="0">
                  <a:ln w="17780" cmpd="sng">
                    <a:solidFill>
                      <a:schemeClr val="tx1"/>
                    </a:solidFill>
                    <a:prstDash val="solid"/>
                    <a:miter lim="800000"/>
                  </a:ln>
                  <a:gradFill rotWithShape="1">
                    <a:gsLst>
                      <a:gs pos="0">
                        <a:srgbClr val="000000">
                          <a:tint val="92000"/>
                          <a:shade val="100000"/>
                          <a:satMod val="150000"/>
                        </a:srgbClr>
                      </a:gs>
                      <a:gs pos="49000">
                        <a:srgbClr val="000000">
                          <a:tint val="89000"/>
                          <a:shade val="90000"/>
                          <a:satMod val="150000"/>
                        </a:srgbClr>
                      </a:gs>
                      <a:gs pos="50000">
                        <a:srgbClr val="000000">
                          <a:tint val="100000"/>
                          <a:shade val="75000"/>
                          <a:satMod val="150000"/>
                        </a:srgbClr>
                      </a:gs>
                      <a:gs pos="95000">
                        <a:srgbClr val="000000">
                          <a:shade val="47000"/>
                          <a:satMod val="150000"/>
                        </a:srgbClr>
                      </a:gs>
                      <a:gs pos="100000">
                        <a:srgbClr val="000000">
                          <a:shade val="39000"/>
                          <a:satMod val="150000"/>
                        </a:srgbClr>
                      </a:gs>
                    </a:gsLst>
                    <a:lin ang="5400000"/>
                  </a:gradFill>
                  <a:effectLst>
                    <a:outerShdw blurRad="50800" algn="tl" rotWithShape="0">
                      <a:srgbClr val="000000"/>
                    </a:outerShdw>
                  </a:effectLst>
                </a:rPr>
                <a:t>3</a:t>
              </a:r>
              <a:endParaRPr lang="ru-RU" sz="5400" b="1" cap="none" spc="0" dirty="0">
                <a:ln w="17780" cmpd="sng">
                  <a:solidFill>
                    <a:schemeClr val="tx1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endParaRPr>
            </a:p>
          </p:txBody>
        </p:sp>
      </p:grpSp>
      <p:pic>
        <p:nvPicPr>
          <p:cNvPr id="42" name="Рисунок 41" descr="img_4649.png"/>
          <p:cNvPicPr>
            <a:picLocks noChangeAspect="1"/>
          </p:cNvPicPr>
          <p:nvPr/>
        </p:nvPicPr>
        <p:blipFill>
          <a:blip r:embed="rId4" cstate="screen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>
          <a:xfrm rot="1936134">
            <a:off x="4339204" y="3413984"/>
            <a:ext cx="585347" cy="367713"/>
          </a:xfrm>
          <a:prstGeom prst="rect">
            <a:avLst/>
          </a:prstGeom>
        </p:spPr>
      </p:pic>
      <p:pic>
        <p:nvPicPr>
          <p:cNvPr id="43" name="Рисунок 42" descr="img_4649.png"/>
          <p:cNvPicPr>
            <a:picLocks noChangeAspect="1"/>
          </p:cNvPicPr>
          <p:nvPr/>
        </p:nvPicPr>
        <p:blipFill>
          <a:blip r:embed="rId4" cstate="screen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>
          <a:xfrm rot="2548497">
            <a:off x="3190587" y="3149756"/>
            <a:ext cx="585347" cy="367713"/>
          </a:xfrm>
          <a:prstGeom prst="rect">
            <a:avLst/>
          </a:prstGeom>
        </p:spPr>
      </p:pic>
      <p:pic>
        <p:nvPicPr>
          <p:cNvPr id="44" name="Рисунок 43" descr="img_4649.png"/>
          <p:cNvPicPr>
            <a:picLocks noChangeAspect="1"/>
          </p:cNvPicPr>
          <p:nvPr/>
        </p:nvPicPr>
        <p:blipFill>
          <a:blip r:embed="rId4" cstate="screen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>
          <a:xfrm rot="11614690">
            <a:off x="3749728" y="3206820"/>
            <a:ext cx="585347" cy="367713"/>
          </a:xfrm>
          <a:prstGeom prst="rect">
            <a:avLst/>
          </a:prstGeom>
        </p:spPr>
      </p:pic>
      <p:pic>
        <p:nvPicPr>
          <p:cNvPr id="45" name="Рисунок 44" descr="img_4649.png"/>
          <p:cNvPicPr>
            <a:picLocks noChangeAspect="1"/>
          </p:cNvPicPr>
          <p:nvPr/>
        </p:nvPicPr>
        <p:blipFill>
          <a:blip r:embed="rId4" cstate="screen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>
          <a:xfrm rot="12530170">
            <a:off x="4910136" y="3475923"/>
            <a:ext cx="585347" cy="367713"/>
          </a:xfrm>
          <a:prstGeom prst="rect">
            <a:avLst/>
          </a:prstGeom>
        </p:spPr>
      </p:pic>
      <p:grpSp>
        <p:nvGrpSpPr>
          <p:cNvPr id="12" name="Группа 45"/>
          <p:cNvGrpSpPr/>
          <p:nvPr/>
        </p:nvGrpSpPr>
        <p:grpSpPr>
          <a:xfrm>
            <a:off x="2285984" y="2071678"/>
            <a:ext cx="1143008" cy="1143008"/>
            <a:chOff x="285720" y="5491166"/>
            <a:chExt cx="1143008" cy="1143008"/>
          </a:xfrm>
        </p:grpSpPr>
        <p:pic>
          <p:nvPicPr>
            <p:cNvPr id="47" name="Picture 20" descr="YG_circle001"/>
            <p:cNvPicPr>
              <a:picLocks noChangeAspect="1" noChangeArrowheads="1"/>
            </p:cNvPicPr>
            <p:nvPr/>
          </p:nvPicPr>
          <p:blipFill>
            <a:blip r:embed="rId3" cstate="screen"/>
            <a:srcRect/>
            <a:stretch>
              <a:fillRect/>
            </a:stretch>
          </p:blipFill>
          <p:spPr bwMode="auto">
            <a:xfrm>
              <a:off x="285720" y="5491166"/>
              <a:ext cx="1143008" cy="1143008"/>
            </a:xfrm>
            <a:prstGeom prst="rect">
              <a:avLst/>
            </a:prstGeom>
            <a:noFill/>
          </p:spPr>
        </p:pic>
        <p:sp>
          <p:nvSpPr>
            <p:cNvPr id="48" name="Прямоугольник 47">
              <a:hlinkClick r:id="rId5" action="ppaction://hlinksldjump"/>
            </p:cNvPr>
            <p:cNvSpPr/>
            <p:nvPr/>
          </p:nvSpPr>
          <p:spPr>
            <a:xfrm>
              <a:off x="571472" y="5562604"/>
              <a:ext cx="535724" cy="923330"/>
            </a:xfrm>
            <a:prstGeom prst="rect">
              <a:avLst/>
            </a:prstGeom>
            <a:noFill/>
          </p:spPr>
          <p:txBody>
            <a:bodyPr wrap="none" lIns="91440" tIns="45720" rIns="91440" bIns="45720">
              <a:spAutoFit/>
            </a:bodyPr>
            <a:lstStyle/>
            <a:p>
              <a:pPr algn="ctr"/>
              <a:r>
                <a:rPr lang="ru-RU" sz="5400" b="1" cap="none" spc="0" dirty="0" smtClean="0">
                  <a:ln w="17780" cmpd="sng">
                    <a:solidFill>
                      <a:schemeClr val="tx1"/>
                    </a:solidFill>
                    <a:prstDash val="solid"/>
                    <a:miter lim="800000"/>
                  </a:ln>
                  <a:gradFill rotWithShape="1">
                    <a:gsLst>
                      <a:gs pos="0">
                        <a:srgbClr val="000000">
                          <a:tint val="92000"/>
                          <a:shade val="100000"/>
                          <a:satMod val="150000"/>
                        </a:srgbClr>
                      </a:gs>
                      <a:gs pos="49000">
                        <a:srgbClr val="000000">
                          <a:tint val="89000"/>
                          <a:shade val="90000"/>
                          <a:satMod val="150000"/>
                        </a:srgbClr>
                      </a:gs>
                      <a:gs pos="50000">
                        <a:srgbClr val="000000">
                          <a:tint val="100000"/>
                          <a:shade val="75000"/>
                          <a:satMod val="150000"/>
                        </a:srgbClr>
                      </a:gs>
                      <a:gs pos="95000">
                        <a:srgbClr val="000000">
                          <a:shade val="47000"/>
                          <a:satMod val="150000"/>
                        </a:srgbClr>
                      </a:gs>
                      <a:gs pos="100000">
                        <a:srgbClr val="000000">
                          <a:shade val="39000"/>
                          <a:satMod val="150000"/>
                        </a:srgbClr>
                      </a:gs>
                    </a:gsLst>
                    <a:lin ang="5400000"/>
                  </a:gradFill>
                  <a:effectLst>
                    <a:outerShdw blurRad="50800" algn="tl" rotWithShape="0">
                      <a:srgbClr val="000000"/>
                    </a:outerShdw>
                  </a:effectLst>
                </a:rPr>
                <a:t>5</a:t>
              </a:r>
              <a:endParaRPr lang="ru-RU" sz="5400" b="1" cap="none" spc="0" dirty="0">
                <a:ln w="17780" cmpd="sng">
                  <a:solidFill>
                    <a:schemeClr val="tx1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endParaRPr>
            </a:p>
          </p:txBody>
        </p:sp>
      </p:grp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7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7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7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7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000"/>
                            </p:stCondLst>
                            <p:childTnLst>
                              <p:par>
                                <p:cTn id="25" presetID="7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1"/>
          <p:cNvSpPr txBox="1">
            <a:spLocks/>
          </p:cNvSpPr>
          <p:nvPr/>
        </p:nvSpPr>
        <p:spPr>
          <a:xfrm>
            <a:off x="357158" y="142852"/>
            <a:ext cx="8229600" cy="1143000"/>
          </a:xfrm>
          <a:prstGeom prst="rect">
            <a:avLst/>
          </a:prstGeom>
        </p:spPr>
        <p:txBody>
          <a:bodyPr>
            <a:normAutofit fontScale="55000" lnSpcReduction="20000"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5400" i="0" u="none" strike="noStrike" kern="1200" cap="none" spc="0" normalizeH="0" noProof="0" dirty="0" smtClean="0">
                <a:ln w="17780" cmpd="sng">
                  <a:solidFill>
                    <a:schemeClr val="tx1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uLnTx/>
                <a:uFillTx/>
                <a:latin typeface="+mj-lt"/>
                <a:ea typeface="+mj-ea"/>
                <a:cs typeface="+mj-cs"/>
              </a:rPr>
              <a:t>Найдите среди фразеологизмов антонимы, а для тех, кому не хватило пары, придумайте свои</a:t>
            </a:r>
            <a:endParaRPr kumimoji="0" lang="ru-RU" sz="5400" i="0" u="none" strike="noStrike" kern="1200" cap="none" spc="0" normalizeH="0" baseline="0" noProof="0" dirty="0">
              <a:ln w="17780" cmpd="sng">
                <a:solidFill>
                  <a:schemeClr val="tx1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500034" y="1785926"/>
            <a:ext cx="2204385" cy="52322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2800" cap="none" spc="0" dirty="0" smtClean="0">
                <a:ln w="17780" cmpd="sng">
                  <a:solidFill>
                    <a:schemeClr val="tx1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</a:rPr>
              <a:t>Рукой подать</a:t>
            </a:r>
            <a:endParaRPr lang="ru-RU" sz="2800" cap="none" spc="0" dirty="0">
              <a:ln w="17780" cmpd="sng">
                <a:solidFill>
                  <a:schemeClr val="tx1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3714744" y="3929066"/>
            <a:ext cx="3326745" cy="52322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2800" cap="none" spc="0" dirty="0" smtClean="0">
                <a:ln w="17780" cmpd="sng">
                  <a:solidFill>
                    <a:schemeClr val="tx1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</a:rPr>
              <a:t>За тридевять земель</a:t>
            </a:r>
            <a:endParaRPr lang="ru-RU" sz="2800" cap="none" spc="0" dirty="0">
              <a:ln w="17780" cmpd="sng">
                <a:solidFill>
                  <a:schemeClr val="tx1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500034" y="2500306"/>
            <a:ext cx="2204321" cy="52322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2800" cap="none" spc="0" dirty="0" smtClean="0">
                <a:ln w="17780" cmpd="sng">
                  <a:solidFill>
                    <a:schemeClr val="tx1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</a:rPr>
              <a:t>Кот наплакал</a:t>
            </a:r>
            <a:endParaRPr lang="ru-RU" sz="2800" cap="none" spc="0" dirty="0">
              <a:ln w="17780" cmpd="sng">
                <a:solidFill>
                  <a:schemeClr val="tx1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500034" y="3214686"/>
            <a:ext cx="1574662" cy="52322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2800" cap="none" spc="0" dirty="0" smtClean="0">
                <a:ln w="17780" cmpd="sng">
                  <a:solidFill>
                    <a:schemeClr val="tx1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</a:rPr>
              <a:t>Чуть свет</a:t>
            </a:r>
            <a:endParaRPr lang="ru-RU" sz="2800" cap="none" spc="0" dirty="0">
              <a:ln w="17780" cmpd="sng">
                <a:solidFill>
                  <a:schemeClr val="tx1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500034" y="3929066"/>
            <a:ext cx="3052567" cy="52322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2800" cap="none" spc="0" dirty="0" smtClean="0">
                <a:ln w="17780" cmpd="sng">
                  <a:solidFill>
                    <a:schemeClr val="tx1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</a:rPr>
              <a:t>Семи пядей во лбу</a:t>
            </a:r>
            <a:endParaRPr lang="ru-RU" sz="2800" cap="none" spc="0" dirty="0">
              <a:ln w="17780" cmpd="sng">
                <a:solidFill>
                  <a:schemeClr val="tx1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2857488" y="1785926"/>
            <a:ext cx="2660729" cy="52322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2800" cap="none" spc="0" dirty="0" smtClean="0">
                <a:ln w="17780" cmpd="sng">
                  <a:solidFill>
                    <a:schemeClr val="tx1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</a:rPr>
              <a:t>Хоть пруд пруди</a:t>
            </a:r>
            <a:endParaRPr lang="ru-RU" sz="2800" cap="none" spc="0" dirty="0">
              <a:ln w="17780" cmpd="sng">
                <a:solidFill>
                  <a:schemeClr val="tx1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</a:endParaRPr>
          </a:p>
        </p:txBody>
      </p:sp>
      <p:sp>
        <p:nvSpPr>
          <p:cNvPr id="10" name="Прямоугольник 9"/>
          <p:cNvSpPr/>
          <p:nvPr/>
        </p:nvSpPr>
        <p:spPr>
          <a:xfrm>
            <a:off x="428596" y="4643446"/>
            <a:ext cx="3199274" cy="52322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2800" cap="none" spc="0" dirty="0" smtClean="0">
                <a:ln w="17780" cmpd="sng">
                  <a:solidFill>
                    <a:schemeClr val="tx1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</a:rPr>
              <a:t>Как две капли воды</a:t>
            </a:r>
            <a:endParaRPr lang="ru-RU" sz="2800" cap="none" spc="0" dirty="0">
              <a:ln w="17780" cmpd="sng">
                <a:solidFill>
                  <a:schemeClr val="tx1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</a:endParaRPr>
          </a:p>
        </p:txBody>
      </p:sp>
      <p:sp>
        <p:nvSpPr>
          <p:cNvPr id="11" name="Прямоугольник 10"/>
          <p:cNvSpPr/>
          <p:nvPr/>
        </p:nvSpPr>
        <p:spPr>
          <a:xfrm>
            <a:off x="2857488" y="2500306"/>
            <a:ext cx="2294474" cy="52322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2800" cap="none" spc="0" dirty="0" smtClean="0">
                <a:ln w="17780" cmpd="sng">
                  <a:solidFill>
                    <a:schemeClr val="tx1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</a:rPr>
              <a:t>На ночь глядя</a:t>
            </a:r>
            <a:endParaRPr lang="ru-RU" sz="2800" cap="none" spc="0" dirty="0">
              <a:ln w="17780" cmpd="sng">
                <a:solidFill>
                  <a:schemeClr val="tx1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</a:endParaRPr>
          </a:p>
        </p:txBody>
      </p:sp>
      <p:sp>
        <p:nvSpPr>
          <p:cNvPr id="12" name="Прямоугольник 11"/>
          <p:cNvSpPr/>
          <p:nvPr/>
        </p:nvSpPr>
        <p:spPr>
          <a:xfrm>
            <a:off x="2285984" y="3214686"/>
            <a:ext cx="3616632" cy="52322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2800" cap="none" spc="0" dirty="0" smtClean="0">
                <a:ln w="17780" cmpd="sng">
                  <a:solidFill>
                    <a:schemeClr val="tx1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</a:rPr>
              <a:t>Глуп, как сивый мерин</a:t>
            </a:r>
            <a:endParaRPr lang="ru-RU" sz="2800" cap="none" spc="0" dirty="0">
              <a:ln w="17780" cmpd="sng">
                <a:solidFill>
                  <a:schemeClr val="tx1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</a:endParaRPr>
          </a:p>
        </p:txBody>
      </p:sp>
      <p:sp>
        <p:nvSpPr>
          <p:cNvPr id="13" name="Прямоугольник 12"/>
          <p:cNvSpPr/>
          <p:nvPr/>
        </p:nvSpPr>
        <p:spPr>
          <a:xfrm>
            <a:off x="428596" y="5357826"/>
            <a:ext cx="2122697" cy="52322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2800" cap="none" spc="0" dirty="0" smtClean="0">
                <a:ln w="17780" cmpd="sng">
                  <a:solidFill>
                    <a:schemeClr val="tx1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</a:rPr>
              <a:t>Душа в душу</a:t>
            </a:r>
            <a:endParaRPr lang="ru-RU" sz="2800" cap="none" spc="0" dirty="0">
              <a:ln w="17780" cmpd="sng">
                <a:solidFill>
                  <a:schemeClr val="tx1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</a:endParaRPr>
          </a:p>
        </p:txBody>
      </p:sp>
      <p:sp>
        <p:nvSpPr>
          <p:cNvPr id="14" name="Прямоугольник 13"/>
          <p:cNvSpPr/>
          <p:nvPr/>
        </p:nvSpPr>
        <p:spPr>
          <a:xfrm>
            <a:off x="428596" y="6072206"/>
            <a:ext cx="2250617" cy="52322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2800" cap="none" spc="0" dirty="0" smtClean="0">
                <a:ln w="17780" cmpd="sng">
                  <a:solidFill>
                    <a:schemeClr val="tx1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</a:rPr>
              <a:t>С гулькин нос</a:t>
            </a:r>
            <a:endParaRPr lang="ru-RU" sz="2800" cap="none" spc="0" dirty="0">
              <a:ln w="17780" cmpd="sng">
                <a:solidFill>
                  <a:schemeClr val="tx1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</a:endParaRPr>
          </a:p>
        </p:txBody>
      </p:sp>
      <p:sp>
        <p:nvSpPr>
          <p:cNvPr id="18" name="Скругленный прямоугольник 17">
            <a:hlinkClick r:id="rId2" action="ppaction://hlinksldjump"/>
          </p:cNvPr>
          <p:cNvSpPr/>
          <p:nvPr/>
        </p:nvSpPr>
        <p:spPr>
          <a:xfrm>
            <a:off x="5643570" y="5286388"/>
            <a:ext cx="3143272" cy="1000132"/>
          </a:xfrm>
          <a:prstGeom prst="roundRect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400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Проверим!</a:t>
            </a:r>
            <a:endParaRPr lang="ru-RU" sz="4000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500034" y="1785926"/>
            <a:ext cx="2204385" cy="52322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2800" cap="none" spc="0" dirty="0" smtClean="0">
                <a:ln w="17780" cmpd="sng">
                  <a:solidFill>
                    <a:schemeClr val="tx1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</a:rPr>
              <a:t>Рукой подать</a:t>
            </a:r>
            <a:endParaRPr lang="ru-RU" sz="2800" cap="none" spc="0" dirty="0">
              <a:ln w="17780" cmpd="sng">
                <a:solidFill>
                  <a:schemeClr val="tx1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2928926" y="1785926"/>
            <a:ext cx="3326745" cy="52322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2800" cap="none" spc="0" dirty="0" smtClean="0">
                <a:ln w="17780" cmpd="sng">
                  <a:solidFill>
                    <a:schemeClr val="tx1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</a:rPr>
              <a:t>За тридевять земель</a:t>
            </a:r>
            <a:endParaRPr lang="ru-RU" sz="2800" cap="none" spc="0" dirty="0">
              <a:ln w="17780" cmpd="sng">
                <a:solidFill>
                  <a:schemeClr val="tx1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500034" y="2500306"/>
            <a:ext cx="2204321" cy="52322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2800" cap="none" spc="0" dirty="0" smtClean="0">
                <a:ln w="17780" cmpd="sng">
                  <a:solidFill>
                    <a:schemeClr val="tx1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</a:rPr>
              <a:t>Кот наплакал</a:t>
            </a:r>
            <a:endParaRPr lang="ru-RU" sz="2800" cap="none" spc="0" dirty="0">
              <a:ln w="17780" cmpd="sng">
                <a:solidFill>
                  <a:schemeClr val="tx1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500034" y="3214686"/>
            <a:ext cx="1574662" cy="52322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2800" cap="none" spc="0" dirty="0" smtClean="0">
                <a:ln w="17780" cmpd="sng">
                  <a:solidFill>
                    <a:schemeClr val="tx1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</a:rPr>
              <a:t>Чуть свет</a:t>
            </a:r>
            <a:endParaRPr lang="ru-RU" sz="2800" cap="none" spc="0" dirty="0">
              <a:ln w="17780" cmpd="sng">
                <a:solidFill>
                  <a:schemeClr val="tx1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500034" y="3929066"/>
            <a:ext cx="3052567" cy="52322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2800" cap="none" spc="0" dirty="0" smtClean="0">
                <a:ln w="17780" cmpd="sng">
                  <a:solidFill>
                    <a:schemeClr val="tx1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</a:rPr>
              <a:t>Семи пядей во лбу</a:t>
            </a:r>
            <a:endParaRPr lang="ru-RU" sz="2800" cap="none" spc="0" dirty="0">
              <a:ln w="17780" cmpd="sng">
                <a:solidFill>
                  <a:schemeClr val="tx1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2928926" y="2500306"/>
            <a:ext cx="2660729" cy="52322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2800" cap="none" spc="0" dirty="0" smtClean="0">
                <a:ln w="17780" cmpd="sng">
                  <a:solidFill>
                    <a:schemeClr val="tx1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</a:rPr>
              <a:t>Хоть пруд пруди</a:t>
            </a:r>
            <a:endParaRPr lang="ru-RU" sz="2800" cap="none" spc="0" dirty="0">
              <a:ln w="17780" cmpd="sng">
                <a:solidFill>
                  <a:schemeClr val="tx1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</a:endParaRPr>
          </a:p>
        </p:txBody>
      </p:sp>
      <p:sp>
        <p:nvSpPr>
          <p:cNvPr id="10" name="Прямоугольник 9"/>
          <p:cNvSpPr/>
          <p:nvPr/>
        </p:nvSpPr>
        <p:spPr>
          <a:xfrm>
            <a:off x="428596" y="4643446"/>
            <a:ext cx="3199274" cy="52322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2800" cap="none" spc="0" dirty="0" smtClean="0">
                <a:ln w="17780" cmpd="sng">
                  <a:solidFill>
                    <a:schemeClr val="tx1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</a:rPr>
              <a:t>Как две капли воды</a:t>
            </a:r>
            <a:endParaRPr lang="ru-RU" sz="2800" cap="none" spc="0" dirty="0">
              <a:ln w="17780" cmpd="sng">
                <a:solidFill>
                  <a:schemeClr val="tx1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</a:endParaRPr>
          </a:p>
        </p:txBody>
      </p:sp>
      <p:sp>
        <p:nvSpPr>
          <p:cNvPr id="11" name="Прямоугольник 10"/>
          <p:cNvSpPr/>
          <p:nvPr/>
        </p:nvSpPr>
        <p:spPr>
          <a:xfrm>
            <a:off x="2928926" y="3214686"/>
            <a:ext cx="2294474" cy="52322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2800" cap="none" spc="0" dirty="0" smtClean="0">
                <a:ln w="17780" cmpd="sng">
                  <a:solidFill>
                    <a:schemeClr val="tx1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</a:rPr>
              <a:t>На ночь глядя</a:t>
            </a:r>
            <a:endParaRPr lang="ru-RU" sz="2800" cap="none" spc="0" dirty="0">
              <a:ln w="17780" cmpd="sng">
                <a:solidFill>
                  <a:schemeClr val="tx1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</a:endParaRPr>
          </a:p>
        </p:txBody>
      </p:sp>
      <p:sp>
        <p:nvSpPr>
          <p:cNvPr id="12" name="Прямоугольник 11"/>
          <p:cNvSpPr/>
          <p:nvPr/>
        </p:nvSpPr>
        <p:spPr>
          <a:xfrm>
            <a:off x="3786182" y="3929066"/>
            <a:ext cx="3616632" cy="52322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2800" cap="none" spc="0" dirty="0" smtClean="0">
                <a:ln w="17780" cmpd="sng">
                  <a:solidFill>
                    <a:schemeClr val="tx1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</a:rPr>
              <a:t>Глуп, как сивый мерин</a:t>
            </a:r>
            <a:endParaRPr lang="ru-RU" sz="2800" cap="none" spc="0" dirty="0">
              <a:ln w="17780" cmpd="sng">
                <a:solidFill>
                  <a:schemeClr val="tx1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</a:endParaRPr>
          </a:p>
        </p:txBody>
      </p:sp>
      <p:sp>
        <p:nvSpPr>
          <p:cNvPr id="13" name="Прямоугольник 12"/>
          <p:cNvSpPr/>
          <p:nvPr/>
        </p:nvSpPr>
        <p:spPr>
          <a:xfrm>
            <a:off x="428596" y="5357826"/>
            <a:ext cx="2122697" cy="52322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2800" cap="none" spc="0" dirty="0" smtClean="0">
                <a:ln w="17780" cmpd="sng">
                  <a:solidFill>
                    <a:schemeClr val="tx1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</a:rPr>
              <a:t>Душа в душу</a:t>
            </a:r>
            <a:endParaRPr lang="ru-RU" sz="2800" cap="none" spc="0" dirty="0">
              <a:ln w="17780" cmpd="sng">
                <a:solidFill>
                  <a:schemeClr val="tx1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</a:endParaRPr>
          </a:p>
        </p:txBody>
      </p:sp>
      <p:sp>
        <p:nvSpPr>
          <p:cNvPr id="14" name="Прямоугольник 13"/>
          <p:cNvSpPr/>
          <p:nvPr/>
        </p:nvSpPr>
        <p:spPr>
          <a:xfrm>
            <a:off x="428596" y="6072206"/>
            <a:ext cx="2250617" cy="52322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2800" cap="none" spc="0" dirty="0" smtClean="0">
                <a:ln w="17780" cmpd="sng">
                  <a:solidFill>
                    <a:schemeClr val="tx1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</a:rPr>
              <a:t>С гулькин нос</a:t>
            </a:r>
            <a:endParaRPr lang="ru-RU" sz="2800" cap="none" spc="0" dirty="0">
              <a:ln w="17780" cmpd="sng">
                <a:solidFill>
                  <a:schemeClr val="tx1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</a:endParaRPr>
          </a:p>
        </p:txBody>
      </p:sp>
      <p:sp>
        <p:nvSpPr>
          <p:cNvPr id="15" name="Прямоугольник 14"/>
          <p:cNvSpPr/>
          <p:nvPr/>
        </p:nvSpPr>
        <p:spPr>
          <a:xfrm>
            <a:off x="3786182" y="4643446"/>
            <a:ext cx="2247218" cy="52322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2800" cap="none" spc="0" dirty="0" smtClean="0">
                <a:ln w="17780" cmpd="sng">
                  <a:solidFill>
                    <a:schemeClr val="tx1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</a:rPr>
              <a:t>Небо и земля</a:t>
            </a:r>
            <a:endParaRPr lang="ru-RU" sz="2800" cap="none" spc="0" dirty="0">
              <a:ln w="17780" cmpd="sng">
                <a:solidFill>
                  <a:schemeClr val="tx1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</a:endParaRPr>
          </a:p>
        </p:txBody>
      </p:sp>
      <p:sp>
        <p:nvSpPr>
          <p:cNvPr id="16" name="Прямоугольник 15"/>
          <p:cNvSpPr/>
          <p:nvPr/>
        </p:nvSpPr>
        <p:spPr>
          <a:xfrm>
            <a:off x="3000364" y="5357826"/>
            <a:ext cx="3308150" cy="52322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2800" cap="none" spc="0" dirty="0" smtClean="0">
                <a:ln w="17780" cmpd="sng">
                  <a:solidFill>
                    <a:schemeClr val="tx1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</a:rPr>
              <a:t>Как кошка с собакой</a:t>
            </a:r>
            <a:endParaRPr lang="ru-RU" sz="2800" cap="none" spc="0" dirty="0">
              <a:ln w="17780" cmpd="sng">
                <a:solidFill>
                  <a:schemeClr val="tx1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</a:endParaRPr>
          </a:p>
        </p:txBody>
      </p:sp>
      <p:sp>
        <p:nvSpPr>
          <p:cNvPr id="17" name="Прямоугольник 16"/>
          <p:cNvSpPr/>
          <p:nvPr/>
        </p:nvSpPr>
        <p:spPr>
          <a:xfrm>
            <a:off x="3000364" y="6072206"/>
            <a:ext cx="2916632" cy="52322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2800" cap="none" spc="0" dirty="0" smtClean="0">
                <a:ln w="17780" cmpd="sng">
                  <a:solidFill>
                    <a:schemeClr val="tx1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</a:rPr>
              <a:t>Как звезд на небе</a:t>
            </a:r>
            <a:endParaRPr lang="ru-RU" sz="2800" cap="none" spc="0" dirty="0">
              <a:ln w="17780" cmpd="sng">
                <a:solidFill>
                  <a:schemeClr val="tx1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</a:endParaRPr>
          </a:p>
        </p:txBody>
      </p:sp>
      <p:sp>
        <p:nvSpPr>
          <p:cNvPr id="19" name="Заголовок 1"/>
          <p:cNvSpPr txBox="1">
            <a:spLocks/>
          </p:cNvSpPr>
          <p:nvPr/>
        </p:nvSpPr>
        <p:spPr>
          <a:xfrm>
            <a:off x="357158" y="142852"/>
            <a:ext cx="8229600" cy="1143000"/>
          </a:xfrm>
          <a:prstGeom prst="rect">
            <a:avLst/>
          </a:prstGeom>
        </p:spPr>
        <p:txBody>
          <a:bodyPr>
            <a:normAutofit fontScale="55000" lnSpcReduction="20000"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5400" i="0" u="none" strike="noStrike" kern="1200" cap="none" spc="0" normalizeH="0" noProof="0" dirty="0" smtClean="0">
                <a:ln w="17780" cmpd="sng">
                  <a:solidFill>
                    <a:schemeClr val="tx1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uLnTx/>
                <a:uFillTx/>
                <a:latin typeface="+mj-lt"/>
                <a:ea typeface="+mj-ea"/>
                <a:cs typeface="+mj-cs"/>
              </a:rPr>
              <a:t>Найдите среди фразеологизмов антонимы, а для тех, кому не хватило пары, придумайте свои</a:t>
            </a:r>
            <a:endParaRPr kumimoji="0" lang="ru-RU" sz="5400" i="0" u="none" strike="noStrike" kern="1200" cap="none" spc="0" normalizeH="0" baseline="0" noProof="0" dirty="0">
              <a:ln w="17780" cmpd="sng">
                <a:solidFill>
                  <a:schemeClr val="tx1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20" name="Управляющая кнопка: настраиваемая 19">
            <a:hlinkClick r:id="" action="ppaction://hlinkshowjump?jump=nextslide" highlightClick="1"/>
          </p:cNvPr>
          <p:cNvSpPr/>
          <p:nvPr/>
        </p:nvSpPr>
        <p:spPr>
          <a:xfrm>
            <a:off x="7429520" y="6143644"/>
            <a:ext cx="1500198" cy="571504"/>
          </a:xfrm>
          <a:prstGeom prst="actionButtonBlank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Далее</a:t>
            </a:r>
            <a:endParaRPr lang="ru-RU" sz="2800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500034" y="1785926"/>
            <a:ext cx="1632178" cy="52322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2800" cap="none" spc="0" dirty="0" smtClean="0">
                <a:ln w="17780" cmpd="sng">
                  <a:solidFill>
                    <a:schemeClr val="tx1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</a:rPr>
              <a:t>Бок о бок</a:t>
            </a:r>
            <a:endParaRPr lang="ru-RU" sz="2800" cap="none" spc="0" dirty="0">
              <a:ln w="17780" cmpd="sng">
                <a:solidFill>
                  <a:schemeClr val="tx1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2928926" y="3214686"/>
            <a:ext cx="2085956" cy="52322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2800" cap="none" spc="0" dirty="0" smtClean="0">
                <a:ln w="17780" cmpd="sng">
                  <a:solidFill>
                    <a:schemeClr val="tx1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</a:rPr>
              <a:t>Рука об руку</a:t>
            </a:r>
            <a:endParaRPr lang="ru-RU" sz="2800" cap="none" spc="0" dirty="0">
              <a:ln w="17780" cmpd="sng">
                <a:solidFill>
                  <a:schemeClr val="tx1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500034" y="2500306"/>
            <a:ext cx="1917769" cy="52322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2800" cap="none" spc="0" dirty="0" smtClean="0">
                <a:ln w="17780" cmpd="sng">
                  <a:solidFill>
                    <a:schemeClr val="tx1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</a:rPr>
              <a:t>Во весь дух</a:t>
            </a:r>
            <a:endParaRPr lang="ru-RU" sz="2800" cap="none" spc="0" dirty="0">
              <a:ln w="17780" cmpd="sng">
                <a:solidFill>
                  <a:schemeClr val="tx1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500034" y="3214686"/>
            <a:ext cx="2303003" cy="52322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2800" cap="none" spc="0" dirty="0" smtClean="0">
                <a:ln w="17780" cmpd="sng">
                  <a:solidFill>
                    <a:schemeClr val="tx1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</a:rPr>
              <a:t>Что есть мочи</a:t>
            </a:r>
            <a:endParaRPr lang="ru-RU" sz="2800" cap="none" spc="0" dirty="0">
              <a:ln w="17780" cmpd="sng">
                <a:solidFill>
                  <a:schemeClr val="tx1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500034" y="3929066"/>
            <a:ext cx="2927213" cy="52322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2800" cap="none" spc="0" dirty="0" smtClean="0">
                <a:ln w="17780" cmpd="sng">
                  <a:solidFill>
                    <a:schemeClr val="tx1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</a:rPr>
              <a:t>Заглядывать в рот</a:t>
            </a:r>
            <a:endParaRPr lang="ru-RU" sz="2800" cap="none" spc="0" dirty="0">
              <a:ln w="17780" cmpd="sng">
                <a:solidFill>
                  <a:schemeClr val="tx1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3571868" y="3929066"/>
            <a:ext cx="2246642" cy="52322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2800" cap="none" spc="0" dirty="0" smtClean="0">
                <a:ln w="17780" cmpd="sng">
                  <a:solidFill>
                    <a:schemeClr val="tx1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</a:rPr>
              <a:t>Сломя голову</a:t>
            </a:r>
            <a:endParaRPr lang="ru-RU" sz="2800" cap="none" spc="0" dirty="0">
              <a:ln w="17780" cmpd="sng">
                <a:solidFill>
                  <a:schemeClr val="tx1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</a:endParaRPr>
          </a:p>
        </p:txBody>
      </p:sp>
      <p:sp>
        <p:nvSpPr>
          <p:cNvPr id="10" name="Прямоугольник 9"/>
          <p:cNvSpPr/>
          <p:nvPr/>
        </p:nvSpPr>
        <p:spPr>
          <a:xfrm>
            <a:off x="428596" y="4643446"/>
            <a:ext cx="2066912" cy="52322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2800" cap="none" spc="0" dirty="0" smtClean="0">
                <a:ln w="17780" cmpd="sng">
                  <a:solidFill>
                    <a:schemeClr val="tx1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</a:rPr>
              <a:t>В тот же миг</a:t>
            </a:r>
            <a:endParaRPr lang="ru-RU" sz="2800" cap="none" spc="0" dirty="0">
              <a:ln w="17780" cmpd="sng">
                <a:solidFill>
                  <a:schemeClr val="tx1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</a:endParaRPr>
          </a:p>
        </p:txBody>
      </p:sp>
      <p:sp>
        <p:nvSpPr>
          <p:cNvPr id="11" name="Прямоугольник 10"/>
          <p:cNvSpPr/>
          <p:nvPr/>
        </p:nvSpPr>
        <p:spPr>
          <a:xfrm>
            <a:off x="2571736" y="2500306"/>
            <a:ext cx="3147015" cy="52322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2800" cap="none" spc="0" dirty="0" smtClean="0">
                <a:ln w="17780" cmpd="sng">
                  <a:solidFill>
                    <a:schemeClr val="tx1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</a:rPr>
              <a:t>Во всю ивановскую</a:t>
            </a:r>
            <a:endParaRPr lang="ru-RU" sz="2800" cap="none" spc="0" dirty="0">
              <a:ln w="17780" cmpd="sng">
                <a:solidFill>
                  <a:schemeClr val="tx1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</a:endParaRPr>
          </a:p>
        </p:txBody>
      </p:sp>
      <p:sp>
        <p:nvSpPr>
          <p:cNvPr id="12" name="Прямоугольник 11"/>
          <p:cNvSpPr/>
          <p:nvPr/>
        </p:nvSpPr>
        <p:spPr>
          <a:xfrm>
            <a:off x="2571736" y="1785926"/>
            <a:ext cx="3949416" cy="52322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2800" cap="none" spc="0" dirty="0" smtClean="0">
                <a:ln w="17780" cmpd="sng">
                  <a:solidFill>
                    <a:schemeClr val="tx1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</a:rPr>
              <a:t>Ходить на задних лапках</a:t>
            </a:r>
            <a:endParaRPr lang="ru-RU" sz="2800" cap="none" spc="0" dirty="0">
              <a:ln w="17780" cmpd="sng">
                <a:solidFill>
                  <a:schemeClr val="tx1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</a:endParaRPr>
          </a:p>
        </p:txBody>
      </p:sp>
      <p:sp>
        <p:nvSpPr>
          <p:cNvPr id="13" name="Прямоугольник 12"/>
          <p:cNvSpPr/>
          <p:nvPr/>
        </p:nvSpPr>
        <p:spPr>
          <a:xfrm>
            <a:off x="428596" y="5357826"/>
            <a:ext cx="2741713" cy="52322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2800" cap="none" spc="0" dirty="0" smtClean="0">
                <a:ln w="17780" cmpd="sng">
                  <a:solidFill>
                    <a:schemeClr val="tx1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</a:rPr>
              <a:t>Витать в облаках</a:t>
            </a:r>
            <a:endParaRPr lang="ru-RU" sz="2800" cap="none" spc="0" dirty="0">
              <a:ln w="17780" cmpd="sng">
                <a:solidFill>
                  <a:schemeClr val="tx1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</a:endParaRPr>
          </a:p>
        </p:txBody>
      </p:sp>
      <p:sp>
        <p:nvSpPr>
          <p:cNvPr id="14" name="Прямоугольник 13"/>
          <p:cNvSpPr/>
          <p:nvPr/>
        </p:nvSpPr>
        <p:spPr>
          <a:xfrm>
            <a:off x="428596" y="6072206"/>
            <a:ext cx="1878271" cy="52322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2800" cap="none" spc="0" dirty="0" smtClean="0">
                <a:ln w="17780" cmpd="sng">
                  <a:solidFill>
                    <a:schemeClr val="tx1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</a:rPr>
              <a:t>Ума палата</a:t>
            </a:r>
            <a:endParaRPr lang="ru-RU" sz="2800" cap="none" spc="0" dirty="0">
              <a:ln w="17780" cmpd="sng">
                <a:solidFill>
                  <a:schemeClr val="tx1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</a:endParaRPr>
          </a:p>
        </p:txBody>
      </p:sp>
      <p:sp>
        <p:nvSpPr>
          <p:cNvPr id="19" name="Заголовок 1"/>
          <p:cNvSpPr txBox="1">
            <a:spLocks/>
          </p:cNvSpPr>
          <p:nvPr/>
        </p:nvSpPr>
        <p:spPr>
          <a:xfrm>
            <a:off x="357158" y="142852"/>
            <a:ext cx="8229600" cy="1143000"/>
          </a:xfrm>
          <a:prstGeom prst="rect">
            <a:avLst/>
          </a:prstGeom>
        </p:spPr>
        <p:txBody>
          <a:bodyPr>
            <a:normAutofit fontScale="55000" lnSpcReduction="20000"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5400" i="0" u="none" strike="noStrike" kern="1200" cap="none" spc="0" normalizeH="0" noProof="0" dirty="0" smtClean="0">
                <a:ln w="17780" cmpd="sng">
                  <a:solidFill>
                    <a:schemeClr val="tx1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uLnTx/>
                <a:uFillTx/>
                <a:latin typeface="+mj-lt"/>
                <a:ea typeface="+mj-ea"/>
                <a:cs typeface="+mj-cs"/>
              </a:rPr>
              <a:t>Найдите среди фразеологизмов синонимы, а для тех, кому не хватило пары, придумайте свои</a:t>
            </a:r>
            <a:endParaRPr kumimoji="0" lang="ru-RU" sz="5400" i="0" u="none" strike="noStrike" kern="1200" cap="none" spc="0" normalizeH="0" baseline="0" noProof="0" dirty="0">
              <a:ln w="17780" cmpd="sng">
                <a:solidFill>
                  <a:schemeClr val="tx1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18" name="Скругленный прямоугольник 17">
            <a:hlinkClick r:id="rId2" action="ppaction://hlinksldjump"/>
          </p:cNvPr>
          <p:cNvSpPr/>
          <p:nvPr/>
        </p:nvSpPr>
        <p:spPr>
          <a:xfrm>
            <a:off x="5643570" y="5286388"/>
            <a:ext cx="3143272" cy="1000132"/>
          </a:xfrm>
          <a:prstGeom prst="roundRect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400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Проверим!</a:t>
            </a:r>
            <a:endParaRPr lang="ru-RU" sz="4000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500034" y="1785926"/>
            <a:ext cx="1632178" cy="52322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2800" cap="none" spc="0" dirty="0" smtClean="0">
                <a:ln w="17780" cmpd="sng">
                  <a:solidFill>
                    <a:schemeClr val="tx1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</a:rPr>
              <a:t>Бок о бок</a:t>
            </a:r>
            <a:endParaRPr lang="ru-RU" sz="2800" cap="none" spc="0" dirty="0">
              <a:ln w="17780" cmpd="sng">
                <a:solidFill>
                  <a:schemeClr val="tx1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2928926" y="1785926"/>
            <a:ext cx="2085956" cy="52322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2800" cap="none" spc="0" dirty="0" smtClean="0">
                <a:ln w="17780" cmpd="sng">
                  <a:solidFill>
                    <a:schemeClr val="tx1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</a:rPr>
              <a:t>Рука об руку</a:t>
            </a:r>
            <a:endParaRPr lang="ru-RU" sz="2800" cap="none" spc="0" dirty="0">
              <a:ln w="17780" cmpd="sng">
                <a:solidFill>
                  <a:schemeClr val="tx1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500034" y="2500306"/>
            <a:ext cx="1917769" cy="52322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2800" cap="none" spc="0" dirty="0" smtClean="0">
                <a:ln w="17780" cmpd="sng">
                  <a:solidFill>
                    <a:schemeClr val="tx1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</a:rPr>
              <a:t>Во весь дух</a:t>
            </a:r>
            <a:endParaRPr lang="ru-RU" sz="2800" cap="none" spc="0" dirty="0">
              <a:ln w="17780" cmpd="sng">
                <a:solidFill>
                  <a:schemeClr val="tx1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500034" y="3214686"/>
            <a:ext cx="2303003" cy="52322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2800" cap="none" spc="0" dirty="0" smtClean="0">
                <a:ln w="17780" cmpd="sng">
                  <a:solidFill>
                    <a:schemeClr val="tx1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</a:rPr>
              <a:t>Что есть мочи</a:t>
            </a:r>
            <a:endParaRPr lang="ru-RU" sz="2800" cap="none" spc="0" dirty="0">
              <a:ln w="17780" cmpd="sng">
                <a:solidFill>
                  <a:schemeClr val="tx1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500034" y="3929066"/>
            <a:ext cx="2927213" cy="52322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2800" cap="none" spc="0" dirty="0" smtClean="0">
                <a:ln w="17780" cmpd="sng">
                  <a:solidFill>
                    <a:schemeClr val="tx1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</a:rPr>
              <a:t>Заглядывать в рот</a:t>
            </a:r>
            <a:endParaRPr lang="ru-RU" sz="2800" cap="none" spc="0" dirty="0">
              <a:ln w="17780" cmpd="sng">
                <a:solidFill>
                  <a:schemeClr val="tx1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2928926" y="2500306"/>
            <a:ext cx="2246642" cy="52322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2800" cap="none" spc="0" dirty="0" smtClean="0">
                <a:ln w="17780" cmpd="sng">
                  <a:solidFill>
                    <a:schemeClr val="tx1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</a:rPr>
              <a:t>Сломя голову</a:t>
            </a:r>
            <a:endParaRPr lang="ru-RU" sz="2800" cap="none" spc="0" dirty="0">
              <a:ln w="17780" cmpd="sng">
                <a:solidFill>
                  <a:schemeClr val="tx1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</a:endParaRPr>
          </a:p>
        </p:txBody>
      </p:sp>
      <p:sp>
        <p:nvSpPr>
          <p:cNvPr id="10" name="Прямоугольник 9"/>
          <p:cNvSpPr/>
          <p:nvPr/>
        </p:nvSpPr>
        <p:spPr>
          <a:xfrm>
            <a:off x="428596" y="4643446"/>
            <a:ext cx="2066912" cy="52322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2800" cap="none" spc="0" dirty="0" smtClean="0">
                <a:ln w="17780" cmpd="sng">
                  <a:solidFill>
                    <a:schemeClr val="tx1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</a:rPr>
              <a:t>В тот же миг</a:t>
            </a:r>
            <a:endParaRPr lang="ru-RU" sz="2800" cap="none" spc="0" dirty="0">
              <a:ln w="17780" cmpd="sng">
                <a:solidFill>
                  <a:schemeClr val="tx1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</a:endParaRPr>
          </a:p>
        </p:txBody>
      </p:sp>
      <p:sp>
        <p:nvSpPr>
          <p:cNvPr id="11" name="Прямоугольник 10"/>
          <p:cNvSpPr/>
          <p:nvPr/>
        </p:nvSpPr>
        <p:spPr>
          <a:xfrm>
            <a:off x="2928926" y="3214686"/>
            <a:ext cx="3147015" cy="52322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2800" cap="none" spc="0" dirty="0" smtClean="0">
                <a:ln w="17780" cmpd="sng">
                  <a:solidFill>
                    <a:schemeClr val="tx1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</a:rPr>
              <a:t>Во всю ивановскую</a:t>
            </a:r>
            <a:endParaRPr lang="ru-RU" sz="2800" cap="none" spc="0" dirty="0">
              <a:ln w="17780" cmpd="sng">
                <a:solidFill>
                  <a:schemeClr val="tx1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</a:endParaRPr>
          </a:p>
        </p:txBody>
      </p:sp>
      <p:sp>
        <p:nvSpPr>
          <p:cNvPr id="12" name="Прямоугольник 11"/>
          <p:cNvSpPr/>
          <p:nvPr/>
        </p:nvSpPr>
        <p:spPr>
          <a:xfrm>
            <a:off x="3786182" y="3929066"/>
            <a:ext cx="3949416" cy="52322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2800" cap="none" spc="0" dirty="0" smtClean="0">
                <a:ln w="17780" cmpd="sng">
                  <a:solidFill>
                    <a:schemeClr val="tx1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</a:rPr>
              <a:t>Ходить на задних лапках</a:t>
            </a:r>
            <a:endParaRPr lang="ru-RU" sz="2800" cap="none" spc="0" dirty="0">
              <a:ln w="17780" cmpd="sng">
                <a:solidFill>
                  <a:schemeClr val="tx1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</a:endParaRPr>
          </a:p>
        </p:txBody>
      </p:sp>
      <p:sp>
        <p:nvSpPr>
          <p:cNvPr id="13" name="Прямоугольник 12"/>
          <p:cNvSpPr/>
          <p:nvPr/>
        </p:nvSpPr>
        <p:spPr>
          <a:xfrm>
            <a:off x="428596" y="5357826"/>
            <a:ext cx="2741713" cy="52322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2800" cap="none" spc="0" dirty="0" smtClean="0">
                <a:ln w="17780" cmpd="sng">
                  <a:solidFill>
                    <a:schemeClr val="tx1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</a:rPr>
              <a:t>Витать в облаках</a:t>
            </a:r>
            <a:endParaRPr lang="ru-RU" sz="2800" cap="none" spc="0" dirty="0">
              <a:ln w="17780" cmpd="sng">
                <a:solidFill>
                  <a:schemeClr val="tx1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</a:endParaRPr>
          </a:p>
        </p:txBody>
      </p:sp>
      <p:sp>
        <p:nvSpPr>
          <p:cNvPr id="14" name="Прямоугольник 13"/>
          <p:cNvSpPr/>
          <p:nvPr/>
        </p:nvSpPr>
        <p:spPr>
          <a:xfrm>
            <a:off x="428596" y="6072206"/>
            <a:ext cx="1878271" cy="52322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2800" cap="none" spc="0" dirty="0" smtClean="0">
                <a:ln w="17780" cmpd="sng">
                  <a:solidFill>
                    <a:schemeClr val="tx1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</a:rPr>
              <a:t>Ума палата</a:t>
            </a:r>
            <a:endParaRPr lang="ru-RU" sz="2800" cap="none" spc="0" dirty="0">
              <a:ln w="17780" cmpd="sng">
                <a:solidFill>
                  <a:schemeClr val="tx1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</a:endParaRPr>
          </a:p>
        </p:txBody>
      </p:sp>
      <p:sp>
        <p:nvSpPr>
          <p:cNvPr id="15" name="Прямоугольник 14"/>
          <p:cNvSpPr/>
          <p:nvPr/>
        </p:nvSpPr>
        <p:spPr>
          <a:xfrm>
            <a:off x="3786182" y="4643446"/>
            <a:ext cx="2002472" cy="52322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2800" cap="none" spc="0" dirty="0" smtClean="0">
                <a:ln w="17780" cmpd="sng">
                  <a:solidFill>
                    <a:schemeClr val="tx1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</a:rPr>
              <a:t>Сию минуту</a:t>
            </a:r>
            <a:endParaRPr lang="ru-RU" sz="2800" cap="none" spc="0" dirty="0">
              <a:ln w="17780" cmpd="sng">
                <a:solidFill>
                  <a:schemeClr val="tx1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</a:endParaRPr>
          </a:p>
        </p:txBody>
      </p:sp>
      <p:sp>
        <p:nvSpPr>
          <p:cNvPr id="16" name="Прямоугольник 15"/>
          <p:cNvSpPr/>
          <p:nvPr/>
        </p:nvSpPr>
        <p:spPr>
          <a:xfrm>
            <a:off x="3286116" y="5357826"/>
            <a:ext cx="4224746" cy="52322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2800" cap="none" spc="0" dirty="0" smtClean="0">
                <a:ln w="17780" cmpd="sng">
                  <a:solidFill>
                    <a:schemeClr val="tx1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</a:rPr>
              <a:t>Строить воздушные замки</a:t>
            </a:r>
            <a:endParaRPr lang="ru-RU" sz="2800" cap="none" spc="0" dirty="0">
              <a:ln w="17780" cmpd="sng">
                <a:solidFill>
                  <a:schemeClr val="tx1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</a:endParaRPr>
          </a:p>
        </p:txBody>
      </p:sp>
      <p:sp>
        <p:nvSpPr>
          <p:cNvPr id="17" name="Прямоугольник 16"/>
          <p:cNvSpPr/>
          <p:nvPr/>
        </p:nvSpPr>
        <p:spPr>
          <a:xfrm>
            <a:off x="3000364" y="6072206"/>
            <a:ext cx="3052567" cy="52322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2800" cap="none" spc="0" dirty="0" smtClean="0">
                <a:ln w="17780" cmpd="sng">
                  <a:solidFill>
                    <a:schemeClr val="tx1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</a:rPr>
              <a:t>Семи пядей во лбу</a:t>
            </a:r>
            <a:endParaRPr lang="ru-RU" sz="2800" cap="none" spc="0" dirty="0">
              <a:ln w="17780" cmpd="sng">
                <a:solidFill>
                  <a:schemeClr val="tx1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</a:endParaRPr>
          </a:p>
        </p:txBody>
      </p:sp>
      <p:sp>
        <p:nvSpPr>
          <p:cNvPr id="19" name="Заголовок 1"/>
          <p:cNvSpPr txBox="1">
            <a:spLocks/>
          </p:cNvSpPr>
          <p:nvPr/>
        </p:nvSpPr>
        <p:spPr>
          <a:xfrm>
            <a:off x="357158" y="142852"/>
            <a:ext cx="8229600" cy="1143000"/>
          </a:xfrm>
          <a:prstGeom prst="rect">
            <a:avLst/>
          </a:prstGeom>
        </p:spPr>
        <p:txBody>
          <a:bodyPr>
            <a:normAutofit fontScale="55000" lnSpcReduction="20000"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5400" i="0" u="none" strike="noStrike" kern="1200" cap="none" spc="0" normalizeH="0" noProof="0" dirty="0" smtClean="0">
                <a:ln w="17780" cmpd="sng">
                  <a:solidFill>
                    <a:schemeClr val="tx1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uLnTx/>
                <a:uFillTx/>
                <a:latin typeface="+mj-lt"/>
                <a:ea typeface="+mj-ea"/>
                <a:cs typeface="+mj-cs"/>
              </a:rPr>
              <a:t>Найдите среди фразеологизмов синонимы, а для тех, кому не хватило пары, придумайте свои</a:t>
            </a:r>
            <a:endParaRPr kumimoji="0" lang="ru-RU" sz="5400" i="0" u="none" strike="noStrike" kern="1200" cap="none" spc="0" normalizeH="0" baseline="0" noProof="0" dirty="0">
              <a:ln w="17780" cmpd="sng">
                <a:solidFill>
                  <a:schemeClr val="tx1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18" name="Управляющая кнопка: настраиваемая 17">
            <a:hlinkClick r:id="" action="ppaction://hlinkshowjump?jump=nextslide" highlightClick="1"/>
          </p:cNvPr>
          <p:cNvSpPr/>
          <p:nvPr/>
        </p:nvSpPr>
        <p:spPr>
          <a:xfrm>
            <a:off x="7429520" y="6143644"/>
            <a:ext cx="1500198" cy="571504"/>
          </a:xfrm>
          <a:prstGeom prst="actionButtonBlank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Далее</a:t>
            </a:r>
            <a:endParaRPr lang="ru-RU" sz="2800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Группа 6"/>
          <p:cNvGrpSpPr/>
          <p:nvPr/>
        </p:nvGrpSpPr>
        <p:grpSpPr>
          <a:xfrm>
            <a:off x="0" y="-71462"/>
            <a:ext cx="9144000" cy="1428760"/>
            <a:chOff x="0" y="-71462"/>
            <a:chExt cx="9144000" cy="1428760"/>
          </a:xfrm>
        </p:grpSpPr>
        <p:pic>
          <p:nvPicPr>
            <p:cNvPr id="5" name="Рисунок 4" descr="лента.png"/>
            <p:cNvPicPr>
              <a:picLocks noChangeAspect="1"/>
            </p:cNvPicPr>
            <p:nvPr/>
          </p:nvPicPr>
          <p:blipFill>
            <a:blip r:embed="rId2" cstate="screen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</a:blip>
            <a:stretch>
              <a:fillRect/>
            </a:stretch>
          </p:blipFill>
          <p:spPr>
            <a:xfrm>
              <a:off x="0" y="0"/>
              <a:ext cx="9144000" cy="1357298"/>
            </a:xfrm>
            <a:prstGeom prst="rect">
              <a:avLst/>
            </a:prstGeom>
          </p:spPr>
        </p:pic>
        <p:sp>
          <p:nvSpPr>
            <p:cNvPr id="6" name="Прямоугольник 5"/>
            <p:cNvSpPr/>
            <p:nvPr/>
          </p:nvSpPr>
          <p:spPr>
            <a:xfrm>
              <a:off x="2046629" y="-71462"/>
              <a:ext cx="5050743" cy="923330"/>
            </a:xfrm>
            <a:prstGeom prst="rect">
              <a:avLst/>
            </a:prstGeom>
            <a:noFill/>
          </p:spPr>
          <p:txBody>
            <a:bodyPr wrap="none" lIns="91440" tIns="45720" rIns="91440" bIns="45720">
              <a:spAutoFit/>
            </a:bodyPr>
            <a:lstStyle/>
            <a:p>
              <a:pPr algn="ctr"/>
              <a:r>
                <a:rPr lang="ru-RU" sz="5400" b="1" cap="none" spc="0" dirty="0" smtClean="0">
                  <a:ln w="17780" cmpd="sng">
                    <a:solidFill>
                      <a:srgbClr val="FFFFFF"/>
                    </a:solidFill>
                    <a:prstDash val="solid"/>
                    <a:miter lim="800000"/>
                  </a:ln>
                  <a:gradFill rotWithShape="1">
                    <a:gsLst>
                      <a:gs pos="0">
                        <a:srgbClr val="000000">
                          <a:tint val="92000"/>
                          <a:shade val="100000"/>
                          <a:satMod val="150000"/>
                        </a:srgbClr>
                      </a:gs>
                      <a:gs pos="49000">
                        <a:srgbClr val="000000">
                          <a:tint val="89000"/>
                          <a:shade val="90000"/>
                          <a:satMod val="150000"/>
                        </a:srgbClr>
                      </a:gs>
                      <a:gs pos="50000">
                        <a:srgbClr val="000000">
                          <a:tint val="100000"/>
                          <a:shade val="75000"/>
                          <a:satMod val="150000"/>
                        </a:srgbClr>
                      </a:gs>
                      <a:gs pos="95000">
                        <a:srgbClr val="000000">
                          <a:shade val="47000"/>
                          <a:satMod val="150000"/>
                        </a:srgbClr>
                      </a:gs>
                      <a:gs pos="100000">
                        <a:srgbClr val="000000">
                          <a:shade val="39000"/>
                          <a:satMod val="150000"/>
                        </a:srgbClr>
                      </a:gs>
                    </a:gsLst>
                    <a:lin ang="5400000"/>
                  </a:gradFill>
                  <a:effectLst>
                    <a:outerShdw blurRad="50800" algn="tl" rotWithShape="0">
                      <a:srgbClr val="000000"/>
                    </a:outerShdw>
                  </a:effectLst>
                </a:rPr>
                <a:t>Фразеологизмы</a:t>
              </a:r>
              <a:endParaRPr lang="ru-RU" sz="5400" b="1" cap="none" spc="0" dirty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endParaRPr>
            </a:p>
          </p:txBody>
        </p:sp>
      </p:grpSp>
      <p:grpSp>
        <p:nvGrpSpPr>
          <p:cNvPr id="3" name="Группа 10"/>
          <p:cNvGrpSpPr/>
          <p:nvPr/>
        </p:nvGrpSpPr>
        <p:grpSpPr>
          <a:xfrm>
            <a:off x="214282" y="5572140"/>
            <a:ext cx="1143008" cy="1143008"/>
            <a:chOff x="285720" y="5491166"/>
            <a:chExt cx="1143008" cy="1143008"/>
          </a:xfrm>
        </p:grpSpPr>
        <p:pic>
          <p:nvPicPr>
            <p:cNvPr id="9" name="Picture 20" descr="YG_circle001"/>
            <p:cNvPicPr>
              <a:picLocks noChangeAspect="1" noChangeArrowheads="1"/>
            </p:cNvPicPr>
            <p:nvPr/>
          </p:nvPicPr>
          <p:blipFill>
            <a:blip r:embed="rId3" cstate="screen"/>
            <a:srcRect/>
            <a:stretch>
              <a:fillRect/>
            </a:stretch>
          </p:blipFill>
          <p:spPr bwMode="auto">
            <a:xfrm>
              <a:off x="285720" y="5491166"/>
              <a:ext cx="1143008" cy="1143008"/>
            </a:xfrm>
            <a:prstGeom prst="rect">
              <a:avLst/>
            </a:prstGeom>
            <a:noFill/>
          </p:spPr>
        </p:pic>
        <p:sp>
          <p:nvSpPr>
            <p:cNvPr id="10" name="Прямоугольник 9"/>
            <p:cNvSpPr/>
            <p:nvPr/>
          </p:nvSpPr>
          <p:spPr>
            <a:xfrm>
              <a:off x="357158" y="5786454"/>
              <a:ext cx="906017" cy="461665"/>
            </a:xfrm>
            <a:prstGeom prst="rect">
              <a:avLst/>
            </a:prstGeom>
            <a:noFill/>
          </p:spPr>
          <p:txBody>
            <a:bodyPr wrap="none" lIns="91440" tIns="45720" rIns="91440" bIns="45720">
              <a:spAutoFit/>
            </a:bodyPr>
            <a:lstStyle/>
            <a:p>
              <a:pPr algn="ctr"/>
              <a:r>
                <a:rPr lang="ru-RU" sz="2400" b="1" cap="none" spc="0" dirty="0" smtClean="0">
                  <a:ln w="17780" cmpd="sng">
                    <a:solidFill>
                      <a:schemeClr val="tx1"/>
                    </a:solidFill>
                    <a:prstDash val="solid"/>
                    <a:miter lim="800000"/>
                  </a:ln>
                  <a:gradFill rotWithShape="1">
                    <a:gsLst>
                      <a:gs pos="0">
                        <a:srgbClr val="000000">
                          <a:tint val="92000"/>
                          <a:shade val="100000"/>
                          <a:satMod val="150000"/>
                        </a:srgbClr>
                      </a:gs>
                      <a:gs pos="49000">
                        <a:srgbClr val="000000">
                          <a:tint val="89000"/>
                          <a:shade val="90000"/>
                          <a:satMod val="150000"/>
                        </a:srgbClr>
                      </a:gs>
                      <a:gs pos="50000">
                        <a:srgbClr val="000000">
                          <a:tint val="100000"/>
                          <a:shade val="75000"/>
                          <a:satMod val="150000"/>
                        </a:srgbClr>
                      </a:gs>
                      <a:gs pos="95000">
                        <a:srgbClr val="000000">
                          <a:shade val="47000"/>
                          <a:satMod val="150000"/>
                        </a:srgbClr>
                      </a:gs>
                      <a:gs pos="100000">
                        <a:srgbClr val="000000">
                          <a:shade val="39000"/>
                          <a:satMod val="150000"/>
                        </a:srgbClr>
                      </a:gs>
                    </a:gsLst>
                    <a:lin ang="5400000"/>
                  </a:gradFill>
                  <a:effectLst>
                    <a:outerShdw blurRad="50800" algn="tl" rotWithShape="0">
                      <a:srgbClr val="000000"/>
                    </a:outerShdw>
                  </a:effectLst>
                </a:rPr>
                <a:t>Старт</a:t>
              </a:r>
              <a:endParaRPr lang="ru-RU" sz="2400" b="1" cap="none" spc="0" dirty="0">
                <a:ln w="17780" cmpd="sng">
                  <a:solidFill>
                    <a:schemeClr val="tx1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endParaRPr>
            </a:p>
          </p:txBody>
        </p:sp>
      </p:grpSp>
      <p:pic>
        <p:nvPicPr>
          <p:cNvPr id="14" name="Рисунок 13" descr="img_4649.png"/>
          <p:cNvPicPr>
            <a:picLocks noChangeAspect="1"/>
          </p:cNvPicPr>
          <p:nvPr/>
        </p:nvPicPr>
        <p:blipFill>
          <a:blip r:embed="rId4" cstate="screen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>
          <a:xfrm rot="18295139">
            <a:off x="1142976" y="5357826"/>
            <a:ext cx="585347" cy="367713"/>
          </a:xfrm>
          <a:prstGeom prst="rect">
            <a:avLst/>
          </a:prstGeom>
        </p:spPr>
      </p:pic>
      <p:pic>
        <p:nvPicPr>
          <p:cNvPr id="15" name="Рисунок 14" descr="img_4649.png"/>
          <p:cNvPicPr>
            <a:picLocks noChangeAspect="1"/>
          </p:cNvPicPr>
          <p:nvPr/>
        </p:nvPicPr>
        <p:blipFill>
          <a:blip r:embed="rId4" cstate="screen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>
          <a:xfrm rot="6254835">
            <a:off x="1171971" y="4788510"/>
            <a:ext cx="585347" cy="367713"/>
          </a:xfrm>
          <a:prstGeom prst="rect">
            <a:avLst/>
          </a:prstGeom>
        </p:spPr>
      </p:pic>
      <p:pic>
        <p:nvPicPr>
          <p:cNvPr id="16" name="Рисунок 15" descr="img_4649.png"/>
          <p:cNvPicPr>
            <a:picLocks noChangeAspect="1"/>
          </p:cNvPicPr>
          <p:nvPr/>
        </p:nvPicPr>
        <p:blipFill>
          <a:blip r:embed="rId4" cstate="screen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>
          <a:xfrm rot="14617747">
            <a:off x="1002151" y="4160530"/>
            <a:ext cx="585347" cy="367713"/>
          </a:xfrm>
          <a:prstGeom prst="rect">
            <a:avLst/>
          </a:prstGeom>
        </p:spPr>
      </p:pic>
      <p:pic>
        <p:nvPicPr>
          <p:cNvPr id="17" name="Рисунок 16" descr="img_4649.png"/>
          <p:cNvPicPr>
            <a:picLocks noChangeAspect="1"/>
          </p:cNvPicPr>
          <p:nvPr/>
        </p:nvPicPr>
        <p:blipFill>
          <a:blip r:embed="rId4" cstate="screen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>
          <a:xfrm rot="3539501">
            <a:off x="587154" y="3805022"/>
            <a:ext cx="585347" cy="367713"/>
          </a:xfrm>
          <a:prstGeom prst="rect">
            <a:avLst/>
          </a:prstGeom>
        </p:spPr>
      </p:pic>
      <p:grpSp>
        <p:nvGrpSpPr>
          <p:cNvPr id="4" name="Группа 17"/>
          <p:cNvGrpSpPr/>
          <p:nvPr/>
        </p:nvGrpSpPr>
        <p:grpSpPr>
          <a:xfrm>
            <a:off x="1714480" y="4143380"/>
            <a:ext cx="1143008" cy="1143008"/>
            <a:chOff x="285720" y="5491166"/>
            <a:chExt cx="1143008" cy="1143008"/>
          </a:xfrm>
        </p:grpSpPr>
        <p:pic>
          <p:nvPicPr>
            <p:cNvPr id="19" name="Picture 20" descr="YG_circle001"/>
            <p:cNvPicPr>
              <a:picLocks noChangeAspect="1" noChangeArrowheads="1"/>
            </p:cNvPicPr>
            <p:nvPr/>
          </p:nvPicPr>
          <p:blipFill>
            <a:blip r:embed="rId3" cstate="screen"/>
            <a:srcRect/>
            <a:stretch>
              <a:fillRect/>
            </a:stretch>
          </p:blipFill>
          <p:spPr bwMode="auto">
            <a:xfrm>
              <a:off x="285720" y="5491166"/>
              <a:ext cx="1143008" cy="1143008"/>
            </a:xfrm>
            <a:prstGeom prst="rect">
              <a:avLst/>
            </a:prstGeom>
            <a:noFill/>
          </p:spPr>
        </p:pic>
        <p:sp>
          <p:nvSpPr>
            <p:cNvPr id="20" name="Прямоугольник 19"/>
            <p:cNvSpPr/>
            <p:nvPr/>
          </p:nvSpPr>
          <p:spPr>
            <a:xfrm>
              <a:off x="571472" y="5562604"/>
              <a:ext cx="535724" cy="923330"/>
            </a:xfrm>
            <a:prstGeom prst="rect">
              <a:avLst/>
            </a:prstGeom>
            <a:noFill/>
          </p:spPr>
          <p:txBody>
            <a:bodyPr wrap="none" lIns="91440" tIns="45720" rIns="91440" bIns="45720">
              <a:spAutoFit/>
            </a:bodyPr>
            <a:lstStyle/>
            <a:p>
              <a:pPr algn="ctr"/>
              <a:r>
                <a:rPr lang="ru-RU" sz="5400" b="1" cap="none" spc="0" dirty="0" smtClean="0">
                  <a:ln w="17780" cmpd="sng">
                    <a:solidFill>
                      <a:schemeClr val="tx1"/>
                    </a:solidFill>
                    <a:prstDash val="solid"/>
                    <a:miter lim="800000"/>
                  </a:ln>
                  <a:gradFill rotWithShape="1">
                    <a:gsLst>
                      <a:gs pos="0">
                        <a:srgbClr val="000000">
                          <a:tint val="92000"/>
                          <a:shade val="100000"/>
                          <a:satMod val="150000"/>
                        </a:srgbClr>
                      </a:gs>
                      <a:gs pos="49000">
                        <a:srgbClr val="000000">
                          <a:tint val="89000"/>
                          <a:shade val="90000"/>
                          <a:satMod val="150000"/>
                        </a:srgbClr>
                      </a:gs>
                      <a:gs pos="50000">
                        <a:srgbClr val="000000">
                          <a:tint val="100000"/>
                          <a:shade val="75000"/>
                          <a:satMod val="150000"/>
                        </a:srgbClr>
                      </a:gs>
                      <a:gs pos="95000">
                        <a:srgbClr val="000000">
                          <a:shade val="47000"/>
                          <a:satMod val="150000"/>
                        </a:srgbClr>
                      </a:gs>
                      <a:gs pos="100000">
                        <a:srgbClr val="000000">
                          <a:shade val="39000"/>
                          <a:satMod val="150000"/>
                        </a:srgbClr>
                      </a:gs>
                    </a:gsLst>
                    <a:lin ang="5400000"/>
                  </a:gradFill>
                  <a:effectLst>
                    <a:outerShdw blurRad="50800" algn="tl" rotWithShape="0">
                      <a:srgbClr val="000000"/>
                    </a:outerShdw>
                  </a:effectLst>
                </a:rPr>
                <a:t>2</a:t>
              </a:r>
              <a:endParaRPr lang="ru-RU" sz="5400" b="1" cap="none" spc="0" dirty="0">
                <a:ln w="17780" cmpd="sng">
                  <a:solidFill>
                    <a:schemeClr val="tx1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endParaRPr>
            </a:p>
          </p:txBody>
        </p:sp>
      </p:grpSp>
      <p:pic>
        <p:nvPicPr>
          <p:cNvPr id="21" name="Рисунок 20" descr="img_4649.png"/>
          <p:cNvPicPr>
            <a:picLocks noChangeAspect="1"/>
          </p:cNvPicPr>
          <p:nvPr/>
        </p:nvPicPr>
        <p:blipFill>
          <a:blip r:embed="rId4" cstate="screen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>
          <a:xfrm rot="11458017">
            <a:off x="815418" y="2266876"/>
            <a:ext cx="585347" cy="367713"/>
          </a:xfrm>
          <a:prstGeom prst="rect">
            <a:avLst/>
          </a:prstGeom>
        </p:spPr>
      </p:pic>
      <p:pic>
        <p:nvPicPr>
          <p:cNvPr id="22" name="Рисунок 21" descr="img_4649.png"/>
          <p:cNvPicPr>
            <a:picLocks noChangeAspect="1"/>
          </p:cNvPicPr>
          <p:nvPr/>
        </p:nvPicPr>
        <p:blipFill>
          <a:blip r:embed="rId4" cstate="screen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>
          <a:xfrm rot="14161059">
            <a:off x="1380658" y="2519025"/>
            <a:ext cx="585347" cy="367713"/>
          </a:xfrm>
          <a:prstGeom prst="rect">
            <a:avLst/>
          </a:prstGeom>
        </p:spPr>
      </p:pic>
      <p:pic>
        <p:nvPicPr>
          <p:cNvPr id="23" name="Рисунок 22" descr="img_4649.png"/>
          <p:cNvPicPr>
            <a:picLocks noChangeAspect="1"/>
          </p:cNvPicPr>
          <p:nvPr/>
        </p:nvPicPr>
        <p:blipFill>
          <a:blip r:embed="rId4" cstate="screen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>
          <a:xfrm rot="3596490">
            <a:off x="1727533" y="3090482"/>
            <a:ext cx="585347" cy="367713"/>
          </a:xfrm>
          <a:prstGeom prst="rect">
            <a:avLst/>
          </a:prstGeom>
        </p:spPr>
      </p:pic>
      <p:pic>
        <p:nvPicPr>
          <p:cNvPr id="24" name="Рисунок 23" descr="img_4649.png"/>
          <p:cNvPicPr>
            <a:picLocks noChangeAspect="1"/>
          </p:cNvPicPr>
          <p:nvPr/>
        </p:nvPicPr>
        <p:blipFill>
          <a:blip r:embed="rId4" cstate="screen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>
          <a:xfrm rot="4347043">
            <a:off x="1899669" y="6008525"/>
            <a:ext cx="585347" cy="367713"/>
          </a:xfrm>
          <a:prstGeom prst="rect">
            <a:avLst/>
          </a:prstGeom>
        </p:spPr>
      </p:pic>
      <p:pic>
        <p:nvPicPr>
          <p:cNvPr id="25" name="Рисунок 24" descr="img_4649.png"/>
          <p:cNvPicPr>
            <a:picLocks noChangeAspect="1"/>
          </p:cNvPicPr>
          <p:nvPr/>
        </p:nvPicPr>
        <p:blipFill>
          <a:blip r:embed="rId4" cstate="screen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>
          <a:xfrm rot="16650531">
            <a:off x="1987098" y="3590586"/>
            <a:ext cx="585347" cy="367713"/>
          </a:xfrm>
          <a:prstGeom prst="rect">
            <a:avLst/>
          </a:prstGeom>
        </p:spPr>
      </p:pic>
      <p:grpSp>
        <p:nvGrpSpPr>
          <p:cNvPr id="7" name="Группа 25"/>
          <p:cNvGrpSpPr/>
          <p:nvPr/>
        </p:nvGrpSpPr>
        <p:grpSpPr>
          <a:xfrm>
            <a:off x="0" y="2500306"/>
            <a:ext cx="1143008" cy="1143008"/>
            <a:chOff x="285720" y="5491166"/>
            <a:chExt cx="1143008" cy="1143008"/>
          </a:xfrm>
        </p:grpSpPr>
        <p:pic>
          <p:nvPicPr>
            <p:cNvPr id="27" name="Picture 20" descr="YG_circle001"/>
            <p:cNvPicPr>
              <a:picLocks noChangeAspect="1" noChangeArrowheads="1"/>
            </p:cNvPicPr>
            <p:nvPr/>
          </p:nvPicPr>
          <p:blipFill>
            <a:blip r:embed="rId3" cstate="screen"/>
            <a:srcRect/>
            <a:stretch>
              <a:fillRect/>
            </a:stretch>
          </p:blipFill>
          <p:spPr bwMode="auto">
            <a:xfrm>
              <a:off x="285720" y="5491166"/>
              <a:ext cx="1143008" cy="1143008"/>
            </a:xfrm>
            <a:prstGeom prst="rect">
              <a:avLst/>
            </a:prstGeom>
            <a:noFill/>
          </p:spPr>
        </p:pic>
        <p:sp>
          <p:nvSpPr>
            <p:cNvPr id="28" name="Прямоугольник 27"/>
            <p:cNvSpPr/>
            <p:nvPr/>
          </p:nvSpPr>
          <p:spPr>
            <a:xfrm>
              <a:off x="571472" y="5562604"/>
              <a:ext cx="535724" cy="923330"/>
            </a:xfrm>
            <a:prstGeom prst="rect">
              <a:avLst/>
            </a:prstGeom>
            <a:noFill/>
          </p:spPr>
          <p:txBody>
            <a:bodyPr wrap="none" lIns="91440" tIns="45720" rIns="91440" bIns="45720">
              <a:spAutoFit/>
            </a:bodyPr>
            <a:lstStyle/>
            <a:p>
              <a:pPr algn="ctr"/>
              <a:r>
                <a:rPr lang="ru-RU" sz="5400" b="1" cap="none" spc="0" dirty="0" smtClean="0">
                  <a:ln w="17780" cmpd="sng">
                    <a:solidFill>
                      <a:schemeClr val="tx1"/>
                    </a:solidFill>
                    <a:prstDash val="solid"/>
                    <a:miter lim="800000"/>
                  </a:ln>
                  <a:gradFill rotWithShape="1">
                    <a:gsLst>
                      <a:gs pos="0">
                        <a:srgbClr val="000000">
                          <a:tint val="92000"/>
                          <a:shade val="100000"/>
                          <a:satMod val="150000"/>
                        </a:srgbClr>
                      </a:gs>
                      <a:gs pos="49000">
                        <a:srgbClr val="000000">
                          <a:tint val="89000"/>
                          <a:shade val="90000"/>
                          <a:satMod val="150000"/>
                        </a:srgbClr>
                      </a:gs>
                      <a:gs pos="50000">
                        <a:srgbClr val="000000">
                          <a:tint val="100000"/>
                          <a:shade val="75000"/>
                          <a:satMod val="150000"/>
                        </a:srgbClr>
                      </a:gs>
                      <a:gs pos="95000">
                        <a:srgbClr val="000000">
                          <a:shade val="47000"/>
                          <a:satMod val="150000"/>
                        </a:srgbClr>
                      </a:gs>
                      <a:gs pos="100000">
                        <a:srgbClr val="000000">
                          <a:shade val="39000"/>
                          <a:satMod val="150000"/>
                        </a:srgbClr>
                      </a:gs>
                    </a:gsLst>
                    <a:lin ang="5400000"/>
                  </a:gradFill>
                  <a:effectLst>
                    <a:outerShdw blurRad="50800" algn="tl" rotWithShape="0">
                      <a:srgbClr val="000000"/>
                    </a:outerShdw>
                  </a:effectLst>
                </a:rPr>
                <a:t>1</a:t>
              </a:r>
              <a:endParaRPr lang="ru-RU" sz="5400" b="1" cap="none" spc="0" dirty="0">
                <a:ln w="17780" cmpd="sng">
                  <a:solidFill>
                    <a:schemeClr val="tx1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endParaRPr>
            </a:p>
          </p:txBody>
        </p:sp>
      </p:grpSp>
      <p:pic>
        <p:nvPicPr>
          <p:cNvPr id="29" name="Рисунок 28" descr="img_4649.png"/>
          <p:cNvPicPr>
            <a:picLocks noChangeAspect="1"/>
          </p:cNvPicPr>
          <p:nvPr/>
        </p:nvPicPr>
        <p:blipFill>
          <a:blip r:embed="rId4" cstate="screen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>
          <a:xfrm rot="17524854">
            <a:off x="1916513" y="5371416"/>
            <a:ext cx="585347" cy="367713"/>
          </a:xfrm>
          <a:prstGeom prst="rect">
            <a:avLst/>
          </a:prstGeom>
        </p:spPr>
      </p:pic>
      <p:pic>
        <p:nvPicPr>
          <p:cNvPr id="30" name="Рисунок 29" descr="img_4649.png"/>
          <p:cNvPicPr>
            <a:picLocks noChangeAspect="1"/>
          </p:cNvPicPr>
          <p:nvPr/>
        </p:nvPicPr>
        <p:blipFill>
          <a:blip r:embed="rId4" cstate="screen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>
          <a:xfrm>
            <a:off x="2428860" y="6215082"/>
            <a:ext cx="585347" cy="367713"/>
          </a:xfrm>
          <a:prstGeom prst="rect">
            <a:avLst/>
          </a:prstGeom>
        </p:spPr>
      </p:pic>
      <p:pic>
        <p:nvPicPr>
          <p:cNvPr id="31" name="Рисунок 30" descr="img_4649.png"/>
          <p:cNvPicPr>
            <a:picLocks noChangeAspect="1"/>
          </p:cNvPicPr>
          <p:nvPr/>
        </p:nvPicPr>
        <p:blipFill>
          <a:blip r:embed="rId4" cstate="screen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>
          <a:xfrm rot="19409845">
            <a:off x="2909442" y="5924487"/>
            <a:ext cx="585347" cy="367713"/>
          </a:xfrm>
          <a:prstGeom prst="rect">
            <a:avLst/>
          </a:prstGeom>
        </p:spPr>
      </p:pic>
      <p:grpSp>
        <p:nvGrpSpPr>
          <p:cNvPr id="8" name="Группа 31"/>
          <p:cNvGrpSpPr/>
          <p:nvPr/>
        </p:nvGrpSpPr>
        <p:grpSpPr>
          <a:xfrm>
            <a:off x="5357818" y="3643314"/>
            <a:ext cx="1143008" cy="1143008"/>
            <a:chOff x="285720" y="5491166"/>
            <a:chExt cx="1143008" cy="1143008"/>
          </a:xfrm>
        </p:grpSpPr>
        <p:pic>
          <p:nvPicPr>
            <p:cNvPr id="33" name="Picture 20" descr="YG_circle001"/>
            <p:cNvPicPr>
              <a:picLocks noChangeAspect="1" noChangeArrowheads="1"/>
            </p:cNvPicPr>
            <p:nvPr/>
          </p:nvPicPr>
          <p:blipFill>
            <a:blip r:embed="rId3" cstate="screen"/>
            <a:srcRect/>
            <a:stretch>
              <a:fillRect/>
            </a:stretch>
          </p:blipFill>
          <p:spPr bwMode="auto">
            <a:xfrm>
              <a:off x="285720" y="5491166"/>
              <a:ext cx="1143008" cy="1143008"/>
            </a:xfrm>
            <a:prstGeom prst="rect">
              <a:avLst/>
            </a:prstGeom>
            <a:noFill/>
          </p:spPr>
        </p:pic>
        <p:sp>
          <p:nvSpPr>
            <p:cNvPr id="34" name="Прямоугольник 33"/>
            <p:cNvSpPr/>
            <p:nvPr/>
          </p:nvSpPr>
          <p:spPr>
            <a:xfrm>
              <a:off x="571472" y="5562604"/>
              <a:ext cx="535724" cy="923330"/>
            </a:xfrm>
            <a:prstGeom prst="rect">
              <a:avLst/>
            </a:prstGeom>
            <a:noFill/>
          </p:spPr>
          <p:txBody>
            <a:bodyPr wrap="none" lIns="91440" tIns="45720" rIns="91440" bIns="45720">
              <a:spAutoFit/>
            </a:bodyPr>
            <a:lstStyle/>
            <a:p>
              <a:pPr algn="ctr"/>
              <a:r>
                <a:rPr lang="ru-RU" sz="5400" b="1" cap="none" spc="0" dirty="0" smtClean="0">
                  <a:ln w="17780" cmpd="sng">
                    <a:solidFill>
                      <a:schemeClr val="tx1"/>
                    </a:solidFill>
                    <a:prstDash val="solid"/>
                    <a:miter lim="800000"/>
                  </a:ln>
                  <a:gradFill rotWithShape="1">
                    <a:gsLst>
                      <a:gs pos="0">
                        <a:srgbClr val="000000">
                          <a:tint val="92000"/>
                          <a:shade val="100000"/>
                          <a:satMod val="150000"/>
                        </a:srgbClr>
                      </a:gs>
                      <a:gs pos="49000">
                        <a:srgbClr val="000000">
                          <a:tint val="89000"/>
                          <a:shade val="90000"/>
                          <a:satMod val="150000"/>
                        </a:srgbClr>
                      </a:gs>
                      <a:gs pos="50000">
                        <a:srgbClr val="000000">
                          <a:tint val="100000"/>
                          <a:shade val="75000"/>
                          <a:satMod val="150000"/>
                        </a:srgbClr>
                      </a:gs>
                      <a:gs pos="95000">
                        <a:srgbClr val="000000">
                          <a:shade val="47000"/>
                          <a:satMod val="150000"/>
                        </a:srgbClr>
                      </a:gs>
                      <a:gs pos="100000">
                        <a:srgbClr val="000000">
                          <a:shade val="39000"/>
                          <a:satMod val="150000"/>
                        </a:srgbClr>
                      </a:gs>
                    </a:gsLst>
                    <a:lin ang="5400000"/>
                  </a:gradFill>
                  <a:effectLst>
                    <a:outerShdw blurRad="50800" algn="tl" rotWithShape="0">
                      <a:srgbClr val="000000"/>
                    </a:outerShdw>
                  </a:effectLst>
                </a:rPr>
                <a:t>4</a:t>
              </a:r>
              <a:endParaRPr lang="ru-RU" sz="5400" b="1" cap="none" spc="0" dirty="0">
                <a:ln w="17780" cmpd="sng">
                  <a:solidFill>
                    <a:schemeClr val="tx1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endParaRPr>
            </a:p>
          </p:txBody>
        </p:sp>
      </p:grpSp>
      <p:pic>
        <p:nvPicPr>
          <p:cNvPr id="35" name="Рисунок 34" descr="img_4649.png"/>
          <p:cNvPicPr>
            <a:picLocks noChangeAspect="1"/>
          </p:cNvPicPr>
          <p:nvPr/>
        </p:nvPicPr>
        <p:blipFill>
          <a:blip r:embed="rId4" cstate="screen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>
          <a:xfrm rot="7530657">
            <a:off x="3455980" y="4304555"/>
            <a:ext cx="585347" cy="367713"/>
          </a:xfrm>
          <a:prstGeom prst="rect">
            <a:avLst/>
          </a:prstGeom>
        </p:spPr>
      </p:pic>
      <p:pic>
        <p:nvPicPr>
          <p:cNvPr id="36" name="Рисунок 35" descr="img_4649.png"/>
          <p:cNvPicPr>
            <a:picLocks noChangeAspect="1"/>
          </p:cNvPicPr>
          <p:nvPr/>
        </p:nvPicPr>
        <p:blipFill>
          <a:blip r:embed="rId4" cstate="screen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>
          <a:xfrm rot="13588013">
            <a:off x="3971261" y="4084027"/>
            <a:ext cx="585347" cy="367713"/>
          </a:xfrm>
          <a:prstGeom prst="rect">
            <a:avLst/>
          </a:prstGeom>
        </p:spPr>
      </p:pic>
      <p:pic>
        <p:nvPicPr>
          <p:cNvPr id="37" name="Рисунок 36" descr="img_4649.png"/>
          <p:cNvPicPr>
            <a:picLocks noChangeAspect="1"/>
          </p:cNvPicPr>
          <p:nvPr/>
        </p:nvPicPr>
        <p:blipFill>
          <a:blip r:embed="rId4" cstate="screen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>
          <a:xfrm rot="3065082">
            <a:off x="4482054" y="4487065"/>
            <a:ext cx="585347" cy="367713"/>
          </a:xfrm>
          <a:prstGeom prst="rect">
            <a:avLst/>
          </a:prstGeom>
        </p:spPr>
      </p:pic>
      <p:pic>
        <p:nvPicPr>
          <p:cNvPr id="38" name="Рисунок 37" descr="img_4649.png"/>
          <p:cNvPicPr>
            <a:picLocks noChangeAspect="1"/>
          </p:cNvPicPr>
          <p:nvPr/>
        </p:nvPicPr>
        <p:blipFill>
          <a:blip r:embed="rId4" cstate="screen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>
          <a:xfrm>
            <a:off x="5072066" y="4643446"/>
            <a:ext cx="585347" cy="367713"/>
          </a:xfrm>
          <a:prstGeom prst="rect">
            <a:avLst/>
          </a:prstGeom>
        </p:spPr>
      </p:pic>
      <p:grpSp>
        <p:nvGrpSpPr>
          <p:cNvPr id="11" name="Группа 38"/>
          <p:cNvGrpSpPr/>
          <p:nvPr/>
        </p:nvGrpSpPr>
        <p:grpSpPr>
          <a:xfrm>
            <a:off x="2928926" y="4714884"/>
            <a:ext cx="1143008" cy="1143008"/>
            <a:chOff x="285720" y="5491166"/>
            <a:chExt cx="1143008" cy="1143008"/>
          </a:xfrm>
        </p:grpSpPr>
        <p:pic>
          <p:nvPicPr>
            <p:cNvPr id="40" name="Picture 20" descr="YG_circle001"/>
            <p:cNvPicPr>
              <a:picLocks noChangeAspect="1" noChangeArrowheads="1"/>
            </p:cNvPicPr>
            <p:nvPr/>
          </p:nvPicPr>
          <p:blipFill>
            <a:blip r:embed="rId3" cstate="screen"/>
            <a:srcRect/>
            <a:stretch>
              <a:fillRect/>
            </a:stretch>
          </p:blipFill>
          <p:spPr bwMode="auto">
            <a:xfrm>
              <a:off x="285720" y="5491166"/>
              <a:ext cx="1143008" cy="1143008"/>
            </a:xfrm>
            <a:prstGeom prst="rect">
              <a:avLst/>
            </a:prstGeom>
            <a:noFill/>
          </p:spPr>
        </p:pic>
        <p:sp>
          <p:nvSpPr>
            <p:cNvPr id="41" name="Прямоугольник 40"/>
            <p:cNvSpPr/>
            <p:nvPr/>
          </p:nvSpPr>
          <p:spPr>
            <a:xfrm>
              <a:off x="571472" y="5562604"/>
              <a:ext cx="535724" cy="923330"/>
            </a:xfrm>
            <a:prstGeom prst="rect">
              <a:avLst/>
            </a:prstGeom>
            <a:noFill/>
          </p:spPr>
          <p:txBody>
            <a:bodyPr wrap="none" lIns="91440" tIns="45720" rIns="91440" bIns="45720">
              <a:spAutoFit/>
            </a:bodyPr>
            <a:lstStyle/>
            <a:p>
              <a:pPr algn="ctr"/>
              <a:r>
                <a:rPr lang="ru-RU" sz="5400" b="1" cap="none" spc="0" dirty="0" smtClean="0">
                  <a:ln w="17780" cmpd="sng">
                    <a:solidFill>
                      <a:schemeClr val="tx1"/>
                    </a:solidFill>
                    <a:prstDash val="solid"/>
                    <a:miter lim="800000"/>
                  </a:ln>
                  <a:gradFill rotWithShape="1">
                    <a:gsLst>
                      <a:gs pos="0">
                        <a:srgbClr val="000000">
                          <a:tint val="92000"/>
                          <a:shade val="100000"/>
                          <a:satMod val="150000"/>
                        </a:srgbClr>
                      </a:gs>
                      <a:gs pos="49000">
                        <a:srgbClr val="000000">
                          <a:tint val="89000"/>
                          <a:shade val="90000"/>
                          <a:satMod val="150000"/>
                        </a:srgbClr>
                      </a:gs>
                      <a:gs pos="50000">
                        <a:srgbClr val="000000">
                          <a:tint val="100000"/>
                          <a:shade val="75000"/>
                          <a:satMod val="150000"/>
                        </a:srgbClr>
                      </a:gs>
                      <a:gs pos="95000">
                        <a:srgbClr val="000000">
                          <a:shade val="47000"/>
                          <a:satMod val="150000"/>
                        </a:srgbClr>
                      </a:gs>
                      <a:gs pos="100000">
                        <a:srgbClr val="000000">
                          <a:shade val="39000"/>
                          <a:satMod val="150000"/>
                        </a:srgbClr>
                      </a:gs>
                    </a:gsLst>
                    <a:lin ang="5400000"/>
                  </a:gradFill>
                  <a:effectLst>
                    <a:outerShdw blurRad="50800" algn="tl" rotWithShape="0">
                      <a:srgbClr val="000000"/>
                    </a:outerShdw>
                  </a:effectLst>
                </a:rPr>
                <a:t>3</a:t>
              </a:r>
              <a:endParaRPr lang="ru-RU" sz="5400" b="1" cap="none" spc="0" dirty="0">
                <a:ln w="17780" cmpd="sng">
                  <a:solidFill>
                    <a:schemeClr val="tx1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endParaRPr>
            </a:p>
          </p:txBody>
        </p:sp>
      </p:grpSp>
      <p:pic>
        <p:nvPicPr>
          <p:cNvPr id="42" name="Рисунок 41" descr="img_4649.png"/>
          <p:cNvPicPr>
            <a:picLocks noChangeAspect="1"/>
          </p:cNvPicPr>
          <p:nvPr/>
        </p:nvPicPr>
        <p:blipFill>
          <a:blip r:embed="rId4" cstate="screen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>
          <a:xfrm rot="1936134">
            <a:off x="4339204" y="3413984"/>
            <a:ext cx="585347" cy="367713"/>
          </a:xfrm>
          <a:prstGeom prst="rect">
            <a:avLst/>
          </a:prstGeom>
        </p:spPr>
      </p:pic>
      <p:pic>
        <p:nvPicPr>
          <p:cNvPr id="43" name="Рисунок 42" descr="img_4649.png"/>
          <p:cNvPicPr>
            <a:picLocks noChangeAspect="1"/>
          </p:cNvPicPr>
          <p:nvPr/>
        </p:nvPicPr>
        <p:blipFill>
          <a:blip r:embed="rId4" cstate="screen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>
          <a:xfrm rot="2548497">
            <a:off x="3190587" y="3149756"/>
            <a:ext cx="585347" cy="367713"/>
          </a:xfrm>
          <a:prstGeom prst="rect">
            <a:avLst/>
          </a:prstGeom>
        </p:spPr>
      </p:pic>
      <p:pic>
        <p:nvPicPr>
          <p:cNvPr id="44" name="Рисунок 43" descr="img_4649.png"/>
          <p:cNvPicPr>
            <a:picLocks noChangeAspect="1"/>
          </p:cNvPicPr>
          <p:nvPr/>
        </p:nvPicPr>
        <p:blipFill>
          <a:blip r:embed="rId4" cstate="screen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>
          <a:xfrm rot="11614690">
            <a:off x="3749728" y="3206820"/>
            <a:ext cx="585347" cy="367713"/>
          </a:xfrm>
          <a:prstGeom prst="rect">
            <a:avLst/>
          </a:prstGeom>
        </p:spPr>
      </p:pic>
      <p:pic>
        <p:nvPicPr>
          <p:cNvPr id="45" name="Рисунок 44" descr="img_4649.png"/>
          <p:cNvPicPr>
            <a:picLocks noChangeAspect="1"/>
          </p:cNvPicPr>
          <p:nvPr/>
        </p:nvPicPr>
        <p:blipFill>
          <a:blip r:embed="rId4" cstate="screen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>
          <a:xfrm rot="12530170">
            <a:off x="4910136" y="3475923"/>
            <a:ext cx="585347" cy="367713"/>
          </a:xfrm>
          <a:prstGeom prst="rect">
            <a:avLst/>
          </a:prstGeom>
        </p:spPr>
      </p:pic>
      <p:grpSp>
        <p:nvGrpSpPr>
          <p:cNvPr id="12" name="Группа 45"/>
          <p:cNvGrpSpPr/>
          <p:nvPr/>
        </p:nvGrpSpPr>
        <p:grpSpPr>
          <a:xfrm>
            <a:off x="2285984" y="2071678"/>
            <a:ext cx="1143008" cy="1143008"/>
            <a:chOff x="285720" y="5491166"/>
            <a:chExt cx="1143008" cy="1143008"/>
          </a:xfrm>
        </p:grpSpPr>
        <p:pic>
          <p:nvPicPr>
            <p:cNvPr id="47" name="Picture 20" descr="YG_circle001"/>
            <p:cNvPicPr>
              <a:picLocks noChangeAspect="1" noChangeArrowheads="1"/>
            </p:cNvPicPr>
            <p:nvPr/>
          </p:nvPicPr>
          <p:blipFill>
            <a:blip r:embed="rId3" cstate="screen"/>
            <a:srcRect/>
            <a:stretch>
              <a:fillRect/>
            </a:stretch>
          </p:blipFill>
          <p:spPr bwMode="auto">
            <a:xfrm>
              <a:off x="285720" y="5491166"/>
              <a:ext cx="1143008" cy="1143008"/>
            </a:xfrm>
            <a:prstGeom prst="rect">
              <a:avLst/>
            </a:prstGeom>
            <a:noFill/>
          </p:spPr>
        </p:pic>
        <p:sp>
          <p:nvSpPr>
            <p:cNvPr id="48" name="Прямоугольник 47"/>
            <p:cNvSpPr/>
            <p:nvPr/>
          </p:nvSpPr>
          <p:spPr>
            <a:xfrm>
              <a:off x="571472" y="5562604"/>
              <a:ext cx="535724" cy="923330"/>
            </a:xfrm>
            <a:prstGeom prst="rect">
              <a:avLst/>
            </a:prstGeom>
            <a:noFill/>
          </p:spPr>
          <p:txBody>
            <a:bodyPr wrap="none" lIns="91440" tIns="45720" rIns="91440" bIns="45720">
              <a:spAutoFit/>
            </a:bodyPr>
            <a:lstStyle/>
            <a:p>
              <a:pPr algn="ctr"/>
              <a:r>
                <a:rPr lang="ru-RU" sz="5400" b="1" cap="none" spc="0" dirty="0" smtClean="0">
                  <a:ln w="17780" cmpd="sng">
                    <a:solidFill>
                      <a:schemeClr val="tx1"/>
                    </a:solidFill>
                    <a:prstDash val="solid"/>
                    <a:miter lim="800000"/>
                  </a:ln>
                  <a:gradFill rotWithShape="1">
                    <a:gsLst>
                      <a:gs pos="0">
                        <a:srgbClr val="000000">
                          <a:tint val="92000"/>
                          <a:shade val="100000"/>
                          <a:satMod val="150000"/>
                        </a:srgbClr>
                      </a:gs>
                      <a:gs pos="49000">
                        <a:srgbClr val="000000">
                          <a:tint val="89000"/>
                          <a:shade val="90000"/>
                          <a:satMod val="150000"/>
                        </a:srgbClr>
                      </a:gs>
                      <a:gs pos="50000">
                        <a:srgbClr val="000000">
                          <a:tint val="100000"/>
                          <a:shade val="75000"/>
                          <a:satMod val="150000"/>
                        </a:srgbClr>
                      </a:gs>
                      <a:gs pos="95000">
                        <a:srgbClr val="000000">
                          <a:shade val="47000"/>
                          <a:satMod val="150000"/>
                        </a:srgbClr>
                      </a:gs>
                      <a:gs pos="100000">
                        <a:srgbClr val="000000">
                          <a:shade val="39000"/>
                          <a:satMod val="150000"/>
                        </a:srgbClr>
                      </a:gs>
                    </a:gsLst>
                    <a:lin ang="5400000"/>
                  </a:gradFill>
                  <a:effectLst>
                    <a:outerShdw blurRad="50800" algn="tl" rotWithShape="0">
                      <a:srgbClr val="000000"/>
                    </a:outerShdw>
                  </a:effectLst>
                </a:rPr>
                <a:t>5</a:t>
              </a:r>
              <a:endParaRPr lang="ru-RU" sz="5400" b="1" cap="none" spc="0" dirty="0">
                <a:ln w="17780" cmpd="sng">
                  <a:solidFill>
                    <a:schemeClr val="tx1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endParaRPr>
            </a:p>
          </p:txBody>
        </p:sp>
      </p:grpSp>
      <p:pic>
        <p:nvPicPr>
          <p:cNvPr id="49" name="Рисунок 48" descr="img_4649.png"/>
          <p:cNvPicPr>
            <a:picLocks noChangeAspect="1"/>
          </p:cNvPicPr>
          <p:nvPr/>
        </p:nvPicPr>
        <p:blipFill>
          <a:blip r:embed="rId4" cstate="screen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>
          <a:xfrm rot="10800000">
            <a:off x="3214678" y="1857364"/>
            <a:ext cx="585347" cy="367713"/>
          </a:xfrm>
          <a:prstGeom prst="rect">
            <a:avLst/>
          </a:prstGeom>
        </p:spPr>
      </p:pic>
      <p:pic>
        <p:nvPicPr>
          <p:cNvPr id="50" name="Рисунок 49" descr="img_4649.png"/>
          <p:cNvPicPr>
            <a:picLocks noChangeAspect="1"/>
          </p:cNvPicPr>
          <p:nvPr/>
        </p:nvPicPr>
        <p:blipFill>
          <a:blip r:embed="rId4" cstate="screen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>
          <a:xfrm>
            <a:off x="3857620" y="1857364"/>
            <a:ext cx="585347" cy="367713"/>
          </a:xfrm>
          <a:prstGeom prst="rect">
            <a:avLst/>
          </a:prstGeom>
        </p:spPr>
      </p:pic>
      <p:pic>
        <p:nvPicPr>
          <p:cNvPr id="51" name="Рисунок 50" descr="img_4649.png"/>
          <p:cNvPicPr>
            <a:picLocks noChangeAspect="1"/>
          </p:cNvPicPr>
          <p:nvPr/>
        </p:nvPicPr>
        <p:blipFill>
          <a:blip r:embed="rId4" cstate="screen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>
          <a:xfrm rot="12531314">
            <a:off x="4481515" y="1832905"/>
            <a:ext cx="585347" cy="367713"/>
          </a:xfrm>
          <a:prstGeom prst="rect">
            <a:avLst/>
          </a:prstGeom>
        </p:spPr>
      </p:pic>
      <p:pic>
        <p:nvPicPr>
          <p:cNvPr id="52" name="Рисунок 51" descr="img_4649.png"/>
          <p:cNvPicPr>
            <a:picLocks noChangeAspect="1"/>
          </p:cNvPicPr>
          <p:nvPr/>
        </p:nvPicPr>
        <p:blipFill>
          <a:blip r:embed="rId4" cstate="screen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>
          <a:xfrm>
            <a:off x="5072066" y="2000240"/>
            <a:ext cx="585347" cy="367713"/>
          </a:xfrm>
          <a:prstGeom prst="rect">
            <a:avLst/>
          </a:prstGeom>
        </p:spPr>
      </p:pic>
      <p:grpSp>
        <p:nvGrpSpPr>
          <p:cNvPr id="13" name="Группа 52"/>
          <p:cNvGrpSpPr/>
          <p:nvPr/>
        </p:nvGrpSpPr>
        <p:grpSpPr>
          <a:xfrm>
            <a:off x="5643570" y="1357298"/>
            <a:ext cx="1143008" cy="1143008"/>
            <a:chOff x="285720" y="5491166"/>
            <a:chExt cx="1143008" cy="1143008"/>
          </a:xfrm>
        </p:grpSpPr>
        <p:pic>
          <p:nvPicPr>
            <p:cNvPr id="54" name="Picture 20" descr="YG_circle001"/>
            <p:cNvPicPr>
              <a:picLocks noChangeAspect="1" noChangeArrowheads="1"/>
            </p:cNvPicPr>
            <p:nvPr/>
          </p:nvPicPr>
          <p:blipFill>
            <a:blip r:embed="rId3" cstate="screen"/>
            <a:srcRect/>
            <a:stretch>
              <a:fillRect/>
            </a:stretch>
          </p:blipFill>
          <p:spPr bwMode="auto">
            <a:xfrm>
              <a:off x="285720" y="5491166"/>
              <a:ext cx="1143008" cy="1143008"/>
            </a:xfrm>
            <a:prstGeom prst="rect">
              <a:avLst/>
            </a:prstGeom>
            <a:noFill/>
          </p:spPr>
        </p:pic>
        <p:sp>
          <p:nvSpPr>
            <p:cNvPr id="55" name="Прямоугольник 54">
              <a:hlinkClick r:id="rId5" action="ppaction://hlinksldjump"/>
            </p:cNvPr>
            <p:cNvSpPr/>
            <p:nvPr/>
          </p:nvSpPr>
          <p:spPr>
            <a:xfrm>
              <a:off x="571472" y="5562604"/>
              <a:ext cx="535724" cy="923330"/>
            </a:xfrm>
            <a:prstGeom prst="rect">
              <a:avLst/>
            </a:prstGeom>
            <a:noFill/>
          </p:spPr>
          <p:txBody>
            <a:bodyPr wrap="none" lIns="91440" tIns="45720" rIns="91440" bIns="45720">
              <a:spAutoFit/>
            </a:bodyPr>
            <a:lstStyle/>
            <a:p>
              <a:pPr algn="ctr"/>
              <a:r>
                <a:rPr lang="ru-RU" sz="5400" b="1" cap="none" spc="0" dirty="0" smtClean="0">
                  <a:ln w="17780" cmpd="sng">
                    <a:solidFill>
                      <a:schemeClr val="tx1"/>
                    </a:solidFill>
                    <a:prstDash val="solid"/>
                    <a:miter lim="800000"/>
                  </a:ln>
                  <a:gradFill rotWithShape="1">
                    <a:gsLst>
                      <a:gs pos="0">
                        <a:srgbClr val="000000">
                          <a:tint val="92000"/>
                          <a:shade val="100000"/>
                          <a:satMod val="150000"/>
                        </a:srgbClr>
                      </a:gs>
                      <a:gs pos="49000">
                        <a:srgbClr val="000000">
                          <a:tint val="89000"/>
                          <a:shade val="90000"/>
                          <a:satMod val="150000"/>
                        </a:srgbClr>
                      </a:gs>
                      <a:gs pos="50000">
                        <a:srgbClr val="000000">
                          <a:tint val="100000"/>
                          <a:shade val="75000"/>
                          <a:satMod val="150000"/>
                        </a:srgbClr>
                      </a:gs>
                      <a:gs pos="95000">
                        <a:srgbClr val="000000">
                          <a:shade val="47000"/>
                          <a:satMod val="150000"/>
                        </a:srgbClr>
                      </a:gs>
                      <a:gs pos="100000">
                        <a:srgbClr val="000000">
                          <a:shade val="39000"/>
                          <a:satMod val="150000"/>
                        </a:srgbClr>
                      </a:gs>
                    </a:gsLst>
                    <a:lin ang="5400000"/>
                  </a:gradFill>
                  <a:effectLst>
                    <a:outerShdw blurRad="50800" algn="tl" rotWithShape="0">
                      <a:srgbClr val="000000"/>
                    </a:outerShdw>
                  </a:effectLst>
                </a:rPr>
                <a:t>6</a:t>
              </a:r>
              <a:endParaRPr lang="ru-RU" sz="5400" b="1" cap="none" spc="0" dirty="0">
                <a:ln w="17780" cmpd="sng">
                  <a:solidFill>
                    <a:schemeClr val="tx1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endParaRPr>
            </a:p>
          </p:txBody>
        </p:sp>
      </p:grp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7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7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7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7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000"/>
                            </p:stCondLst>
                            <p:childTnLst>
                              <p:par>
                                <p:cTn id="25" presetID="7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 txBox="1">
            <a:spLocks/>
          </p:cNvSpPr>
          <p:nvPr/>
        </p:nvSpPr>
        <p:spPr>
          <a:xfrm>
            <a:off x="357158" y="142852"/>
            <a:ext cx="8229600" cy="1143000"/>
          </a:xfrm>
          <a:prstGeom prst="rect">
            <a:avLst/>
          </a:prstGeom>
        </p:spPr>
        <p:txBody>
          <a:bodyPr>
            <a:normAutofit fontScale="77500" lnSpcReduction="20000"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5400" i="0" u="none" strike="noStrike" kern="1200" cap="none" spc="0" normalizeH="0" baseline="0" noProof="0" dirty="0" smtClean="0">
                <a:ln w="17780" cmpd="sng">
                  <a:solidFill>
                    <a:schemeClr val="tx1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uLnTx/>
                <a:uFillTx/>
                <a:latin typeface="+mj-lt"/>
                <a:ea typeface="+mj-ea"/>
                <a:cs typeface="+mj-cs"/>
              </a:rPr>
              <a:t>Назовите фразеологизм одним словом</a:t>
            </a:r>
            <a:endParaRPr kumimoji="0" lang="ru-RU" sz="5400" i="0" u="none" strike="noStrike" kern="1200" cap="none" spc="0" normalizeH="0" baseline="0" noProof="0" dirty="0">
              <a:ln w="17780" cmpd="sng">
                <a:solidFill>
                  <a:schemeClr val="tx1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3" name="Прямоугольник 2">
            <a:hlinkClick r:id="rId2"/>
          </p:cNvPr>
          <p:cNvSpPr/>
          <p:nvPr/>
        </p:nvSpPr>
        <p:spPr>
          <a:xfrm>
            <a:off x="2960822" y="1785926"/>
            <a:ext cx="3222357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5400" b="1" cap="none" spc="0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Задание 1</a:t>
            </a:r>
            <a:endParaRPr lang="ru-RU" sz="5400" b="1" cap="none" spc="0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outerShdw blurRad="50800" algn="tl" rotWithShape="0">
                  <a:srgbClr val="000000"/>
                </a:outerShdw>
              </a:effectLst>
            </a:endParaRPr>
          </a:p>
        </p:txBody>
      </p:sp>
      <p:sp>
        <p:nvSpPr>
          <p:cNvPr id="4" name="Прямоугольник 3">
            <a:hlinkClick r:id="rId3"/>
          </p:cNvPr>
          <p:cNvSpPr/>
          <p:nvPr/>
        </p:nvSpPr>
        <p:spPr>
          <a:xfrm>
            <a:off x="2960822" y="2857496"/>
            <a:ext cx="3222357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5400" b="1" cap="none" spc="0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Задание 2</a:t>
            </a:r>
            <a:endParaRPr lang="ru-RU" sz="5400" b="1" cap="none" spc="0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outerShdw blurRad="50800" algn="tl" rotWithShape="0">
                  <a:srgbClr val="000000"/>
                </a:outerShdw>
              </a:effectLst>
            </a:endParaRPr>
          </a:p>
        </p:txBody>
      </p:sp>
      <p:sp>
        <p:nvSpPr>
          <p:cNvPr id="5" name="Управляющая кнопка: настраиваемая 4">
            <a:hlinkClick r:id="" action="ppaction://hlinkshowjump?jump=nextslide" highlightClick="1"/>
          </p:cNvPr>
          <p:cNvSpPr/>
          <p:nvPr/>
        </p:nvSpPr>
        <p:spPr>
          <a:xfrm>
            <a:off x="7429520" y="6143644"/>
            <a:ext cx="1500198" cy="571504"/>
          </a:xfrm>
          <a:prstGeom prst="actionButtonBlank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Далее</a:t>
            </a:r>
            <a:endParaRPr lang="ru-RU" sz="2800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Группа 6"/>
          <p:cNvGrpSpPr/>
          <p:nvPr/>
        </p:nvGrpSpPr>
        <p:grpSpPr>
          <a:xfrm>
            <a:off x="0" y="-71462"/>
            <a:ext cx="9144000" cy="1428760"/>
            <a:chOff x="0" y="-71462"/>
            <a:chExt cx="9144000" cy="1428760"/>
          </a:xfrm>
        </p:grpSpPr>
        <p:pic>
          <p:nvPicPr>
            <p:cNvPr id="5" name="Рисунок 4" descr="лента.png"/>
            <p:cNvPicPr>
              <a:picLocks noChangeAspect="1"/>
            </p:cNvPicPr>
            <p:nvPr/>
          </p:nvPicPr>
          <p:blipFill>
            <a:blip r:embed="rId2" cstate="screen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</a:blip>
            <a:stretch>
              <a:fillRect/>
            </a:stretch>
          </p:blipFill>
          <p:spPr>
            <a:xfrm>
              <a:off x="0" y="0"/>
              <a:ext cx="9144000" cy="1357298"/>
            </a:xfrm>
            <a:prstGeom prst="rect">
              <a:avLst/>
            </a:prstGeom>
          </p:spPr>
        </p:pic>
        <p:sp>
          <p:nvSpPr>
            <p:cNvPr id="6" name="Прямоугольник 5"/>
            <p:cNvSpPr/>
            <p:nvPr/>
          </p:nvSpPr>
          <p:spPr>
            <a:xfrm>
              <a:off x="2046629" y="-71462"/>
              <a:ext cx="5050743" cy="923330"/>
            </a:xfrm>
            <a:prstGeom prst="rect">
              <a:avLst/>
            </a:prstGeom>
            <a:noFill/>
          </p:spPr>
          <p:txBody>
            <a:bodyPr wrap="none" lIns="91440" tIns="45720" rIns="91440" bIns="45720">
              <a:spAutoFit/>
            </a:bodyPr>
            <a:lstStyle/>
            <a:p>
              <a:pPr algn="ctr"/>
              <a:r>
                <a:rPr lang="ru-RU" sz="5400" b="1" cap="none" spc="0" dirty="0" smtClean="0">
                  <a:ln w="17780" cmpd="sng">
                    <a:solidFill>
                      <a:srgbClr val="FFFFFF"/>
                    </a:solidFill>
                    <a:prstDash val="solid"/>
                    <a:miter lim="800000"/>
                  </a:ln>
                  <a:gradFill rotWithShape="1">
                    <a:gsLst>
                      <a:gs pos="0">
                        <a:srgbClr val="000000">
                          <a:tint val="92000"/>
                          <a:shade val="100000"/>
                          <a:satMod val="150000"/>
                        </a:srgbClr>
                      </a:gs>
                      <a:gs pos="49000">
                        <a:srgbClr val="000000">
                          <a:tint val="89000"/>
                          <a:shade val="90000"/>
                          <a:satMod val="150000"/>
                        </a:srgbClr>
                      </a:gs>
                      <a:gs pos="50000">
                        <a:srgbClr val="000000">
                          <a:tint val="100000"/>
                          <a:shade val="75000"/>
                          <a:satMod val="150000"/>
                        </a:srgbClr>
                      </a:gs>
                      <a:gs pos="95000">
                        <a:srgbClr val="000000">
                          <a:shade val="47000"/>
                          <a:satMod val="150000"/>
                        </a:srgbClr>
                      </a:gs>
                      <a:gs pos="100000">
                        <a:srgbClr val="000000">
                          <a:shade val="39000"/>
                          <a:satMod val="150000"/>
                        </a:srgbClr>
                      </a:gs>
                    </a:gsLst>
                    <a:lin ang="5400000"/>
                  </a:gradFill>
                  <a:effectLst>
                    <a:outerShdw blurRad="50800" algn="tl" rotWithShape="0">
                      <a:srgbClr val="000000"/>
                    </a:outerShdw>
                  </a:effectLst>
                </a:rPr>
                <a:t>Фразеологизмы</a:t>
              </a:r>
              <a:endParaRPr lang="ru-RU" sz="5400" b="1" cap="none" spc="0" dirty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endParaRPr>
            </a:p>
          </p:txBody>
        </p:sp>
      </p:grpSp>
      <p:grpSp>
        <p:nvGrpSpPr>
          <p:cNvPr id="3" name="Группа 10"/>
          <p:cNvGrpSpPr/>
          <p:nvPr/>
        </p:nvGrpSpPr>
        <p:grpSpPr>
          <a:xfrm>
            <a:off x="214282" y="5572140"/>
            <a:ext cx="1143008" cy="1143008"/>
            <a:chOff x="285720" y="5491166"/>
            <a:chExt cx="1143008" cy="1143008"/>
          </a:xfrm>
        </p:grpSpPr>
        <p:pic>
          <p:nvPicPr>
            <p:cNvPr id="9" name="Picture 20" descr="YG_circle001"/>
            <p:cNvPicPr>
              <a:picLocks noChangeAspect="1" noChangeArrowheads="1"/>
            </p:cNvPicPr>
            <p:nvPr/>
          </p:nvPicPr>
          <p:blipFill>
            <a:blip r:embed="rId3" cstate="screen"/>
            <a:srcRect/>
            <a:stretch>
              <a:fillRect/>
            </a:stretch>
          </p:blipFill>
          <p:spPr bwMode="auto">
            <a:xfrm>
              <a:off x="285720" y="5491166"/>
              <a:ext cx="1143008" cy="1143008"/>
            </a:xfrm>
            <a:prstGeom prst="rect">
              <a:avLst/>
            </a:prstGeom>
            <a:noFill/>
          </p:spPr>
        </p:pic>
        <p:sp>
          <p:nvSpPr>
            <p:cNvPr id="10" name="Прямоугольник 9"/>
            <p:cNvSpPr/>
            <p:nvPr/>
          </p:nvSpPr>
          <p:spPr>
            <a:xfrm>
              <a:off x="357158" y="5786454"/>
              <a:ext cx="906017" cy="461665"/>
            </a:xfrm>
            <a:prstGeom prst="rect">
              <a:avLst/>
            </a:prstGeom>
            <a:noFill/>
          </p:spPr>
          <p:txBody>
            <a:bodyPr wrap="none" lIns="91440" tIns="45720" rIns="91440" bIns="45720">
              <a:spAutoFit/>
            </a:bodyPr>
            <a:lstStyle/>
            <a:p>
              <a:pPr algn="ctr"/>
              <a:r>
                <a:rPr lang="ru-RU" sz="2400" b="1" cap="none" spc="0" dirty="0" smtClean="0">
                  <a:ln w="17780" cmpd="sng">
                    <a:solidFill>
                      <a:schemeClr val="tx1"/>
                    </a:solidFill>
                    <a:prstDash val="solid"/>
                    <a:miter lim="800000"/>
                  </a:ln>
                  <a:gradFill rotWithShape="1">
                    <a:gsLst>
                      <a:gs pos="0">
                        <a:srgbClr val="000000">
                          <a:tint val="92000"/>
                          <a:shade val="100000"/>
                          <a:satMod val="150000"/>
                        </a:srgbClr>
                      </a:gs>
                      <a:gs pos="49000">
                        <a:srgbClr val="000000">
                          <a:tint val="89000"/>
                          <a:shade val="90000"/>
                          <a:satMod val="150000"/>
                        </a:srgbClr>
                      </a:gs>
                      <a:gs pos="50000">
                        <a:srgbClr val="000000">
                          <a:tint val="100000"/>
                          <a:shade val="75000"/>
                          <a:satMod val="150000"/>
                        </a:srgbClr>
                      </a:gs>
                      <a:gs pos="95000">
                        <a:srgbClr val="000000">
                          <a:shade val="47000"/>
                          <a:satMod val="150000"/>
                        </a:srgbClr>
                      </a:gs>
                      <a:gs pos="100000">
                        <a:srgbClr val="000000">
                          <a:shade val="39000"/>
                          <a:satMod val="150000"/>
                        </a:srgbClr>
                      </a:gs>
                    </a:gsLst>
                    <a:lin ang="5400000"/>
                  </a:gradFill>
                  <a:effectLst>
                    <a:outerShdw blurRad="50800" algn="tl" rotWithShape="0">
                      <a:srgbClr val="000000"/>
                    </a:outerShdw>
                  </a:effectLst>
                </a:rPr>
                <a:t>Старт</a:t>
              </a:r>
              <a:endParaRPr lang="ru-RU" sz="2400" b="1" cap="none" spc="0" dirty="0">
                <a:ln w="17780" cmpd="sng">
                  <a:solidFill>
                    <a:schemeClr val="tx1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endParaRPr>
            </a:p>
          </p:txBody>
        </p:sp>
      </p:grpSp>
      <p:pic>
        <p:nvPicPr>
          <p:cNvPr id="14" name="Рисунок 13" descr="img_4649.png"/>
          <p:cNvPicPr>
            <a:picLocks noChangeAspect="1"/>
          </p:cNvPicPr>
          <p:nvPr/>
        </p:nvPicPr>
        <p:blipFill>
          <a:blip r:embed="rId4" cstate="screen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>
          <a:xfrm rot="18295139">
            <a:off x="1142976" y="5357826"/>
            <a:ext cx="585347" cy="367713"/>
          </a:xfrm>
          <a:prstGeom prst="rect">
            <a:avLst/>
          </a:prstGeom>
        </p:spPr>
      </p:pic>
      <p:pic>
        <p:nvPicPr>
          <p:cNvPr id="15" name="Рисунок 14" descr="img_4649.png"/>
          <p:cNvPicPr>
            <a:picLocks noChangeAspect="1"/>
          </p:cNvPicPr>
          <p:nvPr/>
        </p:nvPicPr>
        <p:blipFill>
          <a:blip r:embed="rId4" cstate="screen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>
          <a:xfrm rot="6254835">
            <a:off x="1171971" y="4788510"/>
            <a:ext cx="585347" cy="367713"/>
          </a:xfrm>
          <a:prstGeom prst="rect">
            <a:avLst/>
          </a:prstGeom>
        </p:spPr>
      </p:pic>
      <p:pic>
        <p:nvPicPr>
          <p:cNvPr id="16" name="Рисунок 15" descr="img_4649.png"/>
          <p:cNvPicPr>
            <a:picLocks noChangeAspect="1"/>
          </p:cNvPicPr>
          <p:nvPr/>
        </p:nvPicPr>
        <p:blipFill>
          <a:blip r:embed="rId4" cstate="screen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>
          <a:xfrm rot="14617747">
            <a:off x="1002151" y="4160530"/>
            <a:ext cx="585347" cy="367713"/>
          </a:xfrm>
          <a:prstGeom prst="rect">
            <a:avLst/>
          </a:prstGeom>
        </p:spPr>
      </p:pic>
      <p:pic>
        <p:nvPicPr>
          <p:cNvPr id="17" name="Рисунок 16" descr="img_4649.png"/>
          <p:cNvPicPr>
            <a:picLocks noChangeAspect="1"/>
          </p:cNvPicPr>
          <p:nvPr/>
        </p:nvPicPr>
        <p:blipFill>
          <a:blip r:embed="rId4" cstate="screen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>
          <a:xfrm rot="3539501">
            <a:off x="587154" y="3805022"/>
            <a:ext cx="585347" cy="367713"/>
          </a:xfrm>
          <a:prstGeom prst="rect">
            <a:avLst/>
          </a:prstGeom>
        </p:spPr>
      </p:pic>
      <p:grpSp>
        <p:nvGrpSpPr>
          <p:cNvPr id="4" name="Группа 17"/>
          <p:cNvGrpSpPr/>
          <p:nvPr/>
        </p:nvGrpSpPr>
        <p:grpSpPr>
          <a:xfrm>
            <a:off x="1714480" y="4143380"/>
            <a:ext cx="1143008" cy="1143008"/>
            <a:chOff x="285720" y="5491166"/>
            <a:chExt cx="1143008" cy="1143008"/>
          </a:xfrm>
        </p:grpSpPr>
        <p:pic>
          <p:nvPicPr>
            <p:cNvPr id="19" name="Picture 20" descr="YG_circle001"/>
            <p:cNvPicPr>
              <a:picLocks noChangeAspect="1" noChangeArrowheads="1"/>
            </p:cNvPicPr>
            <p:nvPr/>
          </p:nvPicPr>
          <p:blipFill>
            <a:blip r:embed="rId3" cstate="screen"/>
            <a:srcRect/>
            <a:stretch>
              <a:fillRect/>
            </a:stretch>
          </p:blipFill>
          <p:spPr bwMode="auto">
            <a:xfrm>
              <a:off x="285720" y="5491166"/>
              <a:ext cx="1143008" cy="1143008"/>
            </a:xfrm>
            <a:prstGeom prst="rect">
              <a:avLst/>
            </a:prstGeom>
            <a:noFill/>
          </p:spPr>
        </p:pic>
        <p:sp>
          <p:nvSpPr>
            <p:cNvPr id="20" name="Прямоугольник 19"/>
            <p:cNvSpPr/>
            <p:nvPr/>
          </p:nvSpPr>
          <p:spPr>
            <a:xfrm>
              <a:off x="571472" y="5562604"/>
              <a:ext cx="535724" cy="923330"/>
            </a:xfrm>
            <a:prstGeom prst="rect">
              <a:avLst/>
            </a:prstGeom>
            <a:noFill/>
          </p:spPr>
          <p:txBody>
            <a:bodyPr wrap="none" lIns="91440" tIns="45720" rIns="91440" bIns="45720">
              <a:spAutoFit/>
            </a:bodyPr>
            <a:lstStyle/>
            <a:p>
              <a:pPr algn="ctr"/>
              <a:r>
                <a:rPr lang="ru-RU" sz="5400" b="1" cap="none" spc="0" dirty="0" smtClean="0">
                  <a:ln w="17780" cmpd="sng">
                    <a:solidFill>
                      <a:schemeClr val="tx1"/>
                    </a:solidFill>
                    <a:prstDash val="solid"/>
                    <a:miter lim="800000"/>
                  </a:ln>
                  <a:gradFill rotWithShape="1">
                    <a:gsLst>
                      <a:gs pos="0">
                        <a:srgbClr val="000000">
                          <a:tint val="92000"/>
                          <a:shade val="100000"/>
                          <a:satMod val="150000"/>
                        </a:srgbClr>
                      </a:gs>
                      <a:gs pos="49000">
                        <a:srgbClr val="000000">
                          <a:tint val="89000"/>
                          <a:shade val="90000"/>
                          <a:satMod val="150000"/>
                        </a:srgbClr>
                      </a:gs>
                      <a:gs pos="50000">
                        <a:srgbClr val="000000">
                          <a:tint val="100000"/>
                          <a:shade val="75000"/>
                          <a:satMod val="150000"/>
                        </a:srgbClr>
                      </a:gs>
                      <a:gs pos="95000">
                        <a:srgbClr val="000000">
                          <a:shade val="47000"/>
                          <a:satMod val="150000"/>
                        </a:srgbClr>
                      </a:gs>
                      <a:gs pos="100000">
                        <a:srgbClr val="000000">
                          <a:shade val="39000"/>
                          <a:satMod val="150000"/>
                        </a:srgbClr>
                      </a:gs>
                    </a:gsLst>
                    <a:lin ang="5400000"/>
                  </a:gradFill>
                  <a:effectLst>
                    <a:outerShdw blurRad="50800" algn="tl" rotWithShape="0">
                      <a:srgbClr val="000000"/>
                    </a:outerShdw>
                  </a:effectLst>
                </a:rPr>
                <a:t>2</a:t>
              </a:r>
              <a:endParaRPr lang="ru-RU" sz="5400" b="1" cap="none" spc="0" dirty="0">
                <a:ln w="17780" cmpd="sng">
                  <a:solidFill>
                    <a:schemeClr val="tx1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endParaRPr>
            </a:p>
          </p:txBody>
        </p:sp>
      </p:grpSp>
      <p:pic>
        <p:nvPicPr>
          <p:cNvPr id="21" name="Рисунок 20" descr="img_4649.png"/>
          <p:cNvPicPr>
            <a:picLocks noChangeAspect="1"/>
          </p:cNvPicPr>
          <p:nvPr/>
        </p:nvPicPr>
        <p:blipFill>
          <a:blip r:embed="rId4" cstate="screen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>
          <a:xfrm rot="11458017">
            <a:off x="815418" y="2266876"/>
            <a:ext cx="585347" cy="367713"/>
          </a:xfrm>
          <a:prstGeom prst="rect">
            <a:avLst/>
          </a:prstGeom>
        </p:spPr>
      </p:pic>
      <p:pic>
        <p:nvPicPr>
          <p:cNvPr id="22" name="Рисунок 21" descr="img_4649.png"/>
          <p:cNvPicPr>
            <a:picLocks noChangeAspect="1"/>
          </p:cNvPicPr>
          <p:nvPr/>
        </p:nvPicPr>
        <p:blipFill>
          <a:blip r:embed="rId4" cstate="screen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>
          <a:xfrm rot="14161059">
            <a:off x="1380658" y="2519025"/>
            <a:ext cx="585347" cy="367713"/>
          </a:xfrm>
          <a:prstGeom prst="rect">
            <a:avLst/>
          </a:prstGeom>
        </p:spPr>
      </p:pic>
      <p:pic>
        <p:nvPicPr>
          <p:cNvPr id="23" name="Рисунок 22" descr="img_4649.png"/>
          <p:cNvPicPr>
            <a:picLocks noChangeAspect="1"/>
          </p:cNvPicPr>
          <p:nvPr/>
        </p:nvPicPr>
        <p:blipFill>
          <a:blip r:embed="rId4" cstate="screen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>
          <a:xfrm rot="3596490">
            <a:off x="1727533" y="3090482"/>
            <a:ext cx="585347" cy="367713"/>
          </a:xfrm>
          <a:prstGeom prst="rect">
            <a:avLst/>
          </a:prstGeom>
        </p:spPr>
      </p:pic>
      <p:pic>
        <p:nvPicPr>
          <p:cNvPr id="24" name="Рисунок 23" descr="img_4649.png"/>
          <p:cNvPicPr>
            <a:picLocks noChangeAspect="1"/>
          </p:cNvPicPr>
          <p:nvPr/>
        </p:nvPicPr>
        <p:blipFill>
          <a:blip r:embed="rId4" cstate="screen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>
          <a:xfrm rot="4347043">
            <a:off x="1899669" y="6008525"/>
            <a:ext cx="585347" cy="367713"/>
          </a:xfrm>
          <a:prstGeom prst="rect">
            <a:avLst/>
          </a:prstGeom>
        </p:spPr>
      </p:pic>
      <p:pic>
        <p:nvPicPr>
          <p:cNvPr id="25" name="Рисунок 24" descr="img_4649.png"/>
          <p:cNvPicPr>
            <a:picLocks noChangeAspect="1"/>
          </p:cNvPicPr>
          <p:nvPr/>
        </p:nvPicPr>
        <p:blipFill>
          <a:blip r:embed="rId4" cstate="screen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>
          <a:xfrm rot="16650531">
            <a:off x="1987098" y="3590586"/>
            <a:ext cx="585347" cy="367713"/>
          </a:xfrm>
          <a:prstGeom prst="rect">
            <a:avLst/>
          </a:prstGeom>
        </p:spPr>
      </p:pic>
      <p:grpSp>
        <p:nvGrpSpPr>
          <p:cNvPr id="7" name="Группа 25"/>
          <p:cNvGrpSpPr/>
          <p:nvPr/>
        </p:nvGrpSpPr>
        <p:grpSpPr>
          <a:xfrm>
            <a:off x="0" y="2500306"/>
            <a:ext cx="1143008" cy="1143008"/>
            <a:chOff x="285720" y="5491166"/>
            <a:chExt cx="1143008" cy="1143008"/>
          </a:xfrm>
        </p:grpSpPr>
        <p:pic>
          <p:nvPicPr>
            <p:cNvPr id="27" name="Picture 20" descr="YG_circle001"/>
            <p:cNvPicPr>
              <a:picLocks noChangeAspect="1" noChangeArrowheads="1"/>
            </p:cNvPicPr>
            <p:nvPr/>
          </p:nvPicPr>
          <p:blipFill>
            <a:blip r:embed="rId3" cstate="screen"/>
            <a:srcRect/>
            <a:stretch>
              <a:fillRect/>
            </a:stretch>
          </p:blipFill>
          <p:spPr bwMode="auto">
            <a:xfrm>
              <a:off x="285720" y="5491166"/>
              <a:ext cx="1143008" cy="1143008"/>
            </a:xfrm>
            <a:prstGeom prst="rect">
              <a:avLst/>
            </a:prstGeom>
            <a:noFill/>
          </p:spPr>
        </p:pic>
        <p:sp>
          <p:nvSpPr>
            <p:cNvPr id="28" name="Прямоугольник 27"/>
            <p:cNvSpPr/>
            <p:nvPr/>
          </p:nvSpPr>
          <p:spPr>
            <a:xfrm>
              <a:off x="571472" y="5562604"/>
              <a:ext cx="535724" cy="923330"/>
            </a:xfrm>
            <a:prstGeom prst="rect">
              <a:avLst/>
            </a:prstGeom>
            <a:noFill/>
          </p:spPr>
          <p:txBody>
            <a:bodyPr wrap="none" lIns="91440" tIns="45720" rIns="91440" bIns="45720">
              <a:spAutoFit/>
            </a:bodyPr>
            <a:lstStyle/>
            <a:p>
              <a:pPr algn="ctr"/>
              <a:r>
                <a:rPr lang="ru-RU" sz="5400" b="1" cap="none" spc="0" dirty="0" smtClean="0">
                  <a:ln w="17780" cmpd="sng">
                    <a:solidFill>
                      <a:schemeClr val="tx1"/>
                    </a:solidFill>
                    <a:prstDash val="solid"/>
                    <a:miter lim="800000"/>
                  </a:ln>
                  <a:gradFill rotWithShape="1">
                    <a:gsLst>
                      <a:gs pos="0">
                        <a:srgbClr val="000000">
                          <a:tint val="92000"/>
                          <a:shade val="100000"/>
                          <a:satMod val="150000"/>
                        </a:srgbClr>
                      </a:gs>
                      <a:gs pos="49000">
                        <a:srgbClr val="000000">
                          <a:tint val="89000"/>
                          <a:shade val="90000"/>
                          <a:satMod val="150000"/>
                        </a:srgbClr>
                      </a:gs>
                      <a:gs pos="50000">
                        <a:srgbClr val="000000">
                          <a:tint val="100000"/>
                          <a:shade val="75000"/>
                          <a:satMod val="150000"/>
                        </a:srgbClr>
                      </a:gs>
                      <a:gs pos="95000">
                        <a:srgbClr val="000000">
                          <a:shade val="47000"/>
                          <a:satMod val="150000"/>
                        </a:srgbClr>
                      </a:gs>
                      <a:gs pos="100000">
                        <a:srgbClr val="000000">
                          <a:shade val="39000"/>
                          <a:satMod val="150000"/>
                        </a:srgbClr>
                      </a:gs>
                    </a:gsLst>
                    <a:lin ang="5400000"/>
                  </a:gradFill>
                  <a:effectLst>
                    <a:outerShdw blurRad="50800" algn="tl" rotWithShape="0">
                      <a:srgbClr val="000000"/>
                    </a:outerShdw>
                  </a:effectLst>
                </a:rPr>
                <a:t>1</a:t>
              </a:r>
              <a:endParaRPr lang="ru-RU" sz="5400" b="1" cap="none" spc="0" dirty="0">
                <a:ln w="17780" cmpd="sng">
                  <a:solidFill>
                    <a:schemeClr val="tx1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endParaRPr>
            </a:p>
          </p:txBody>
        </p:sp>
      </p:grpSp>
      <p:pic>
        <p:nvPicPr>
          <p:cNvPr id="29" name="Рисунок 28" descr="img_4649.png"/>
          <p:cNvPicPr>
            <a:picLocks noChangeAspect="1"/>
          </p:cNvPicPr>
          <p:nvPr/>
        </p:nvPicPr>
        <p:blipFill>
          <a:blip r:embed="rId4" cstate="screen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>
          <a:xfrm rot="17524854">
            <a:off x="1916513" y="5371416"/>
            <a:ext cx="585347" cy="367713"/>
          </a:xfrm>
          <a:prstGeom prst="rect">
            <a:avLst/>
          </a:prstGeom>
        </p:spPr>
      </p:pic>
      <p:pic>
        <p:nvPicPr>
          <p:cNvPr id="30" name="Рисунок 29" descr="img_4649.png"/>
          <p:cNvPicPr>
            <a:picLocks noChangeAspect="1"/>
          </p:cNvPicPr>
          <p:nvPr/>
        </p:nvPicPr>
        <p:blipFill>
          <a:blip r:embed="rId4" cstate="screen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>
          <a:xfrm>
            <a:off x="2428860" y="6215082"/>
            <a:ext cx="585347" cy="367713"/>
          </a:xfrm>
          <a:prstGeom prst="rect">
            <a:avLst/>
          </a:prstGeom>
        </p:spPr>
      </p:pic>
      <p:pic>
        <p:nvPicPr>
          <p:cNvPr id="31" name="Рисунок 30" descr="img_4649.png"/>
          <p:cNvPicPr>
            <a:picLocks noChangeAspect="1"/>
          </p:cNvPicPr>
          <p:nvPr/>
        </p:nvPicPr>
        <p:blipFill>
          <a:blip r:embed="rId4" cstate="screen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>
          <a:xfrm rot="19409845">
            <a:off x="2909442" y="5924487"/>
            <a:ext cx="585347" cy="367713"/>
          </a:xfrm>
          <a:prstGeom prst="rect">
            <a:avLst/>
          </a:prstGeom>
        </p:spPr>
      </p:pic>
      <p:grpSp>
        <p:nvGrpSpPr>
          <p:cNvPr id="8" name="Группа 31"/>
          <p:cNvGrpSpPr/>
          <p:nvPr/>
        </p:nvGrpSpPr>
        <p:grpSpPr>
          <a:xfrm>
            <a:off x="5357818" y="3643314"/>
            <a:ext cx="1143008" cy="1143008"/>
            <a:chOff x="285720" y="5491166"/>
            <a:chExt cx="1143008" cy="1143008"/>
          </a:xfrm>
        </p:grpSpPr>
        <p:pic>
          <p:nvPicPr>
            <p:cNvPr id="33" name="Picture 20" descr="YG_circle001"/>
            <p:cNvPicPr>
              <a:picLocks noChangeAspect="1" noChangeArrowheads="1"/>
            </p:cNvPicPr>
            <p:nvPr/>
          </p:nvPicPr>
          <p:blipFill>
            <a:blip r:embed="rId3" cstate="screen"/>
            <a:srcRect/>
            <a:stretch>
              <a:fillRect/>
            </a:stretch>
          </p:blipFill>
          <p:spPr bwMode="auto">
            <a:xfrm>
              <a:off x="285720" y="5491166"/>
              <a:ext cx="1143008" cy="1143008"/>
            </a:xfrm>
            <a:prstGeom prst="rect">
              <a:avLst/>
            </a:prstGeom>
            <a:noFill/>
          </p:spPr>
        </p:pic>
        <p:sp>
          <p:nvSpPr>
            <p:cNvPr id="34" name="Прямоугольник 33"/>
            <p:cNvSpPr/>
            <p:nvPr/>
          </p:nvSpPr>
          <p:spPr>
            <a:xfrm>
              <a:off x="571472" y="5562604"/>
              <a:ext cx="535724" cy="923330"/>
            </a:xfrm>
            <a:prstGeom prst="rect">
              <a:avLst/>
            </a:prstGeom>
            <a:noFill/>
          </p:spPr>
          <p:txBody>
            <a:bodyPr wrap="none" lIns="91440" tIns="45720" rIns="91440" bIns="45720">
              <a:spAutoFit/>
            </a:bodyPr>
            <a:lstStyle/>
            <a:p>
              <a:pPr algn="ctr"/>
              <a:r>
                <a:rPr lang="ru-RU" sz="5400" b="1" cap="none" spc="0" dirty="0" smtClean="0">
                  <a:ln w="17780" cmpd="sng">
                    <a:solidFill>
                      <a:schemeClr val="tx1"/>
                    </a:solidFill>
                    <a:prstDash val="solid"/>
                    <a:miter lim="800000"/>
                  </a:ln>
                  <a:gradFill rotWithShape="1">
                    <a:gsLst>
                      <a:gs pos="0">
                        <a:srgbClr val="000000">
                          <a:tint val="92000"/>
                          <a:shade val="100000"/>
                          <a:satMod val="150000"/>
                        </a:srgbClr>
                      </a:gs>
                      <a:gs pos="49000">
                        <a:srgbClr val="000000">
                          <a:tint val="89000"/>
                          <a:shade val="90000"/>
                          <a:satMod val="150000"/>
                        </a:srgbClr>
                      </a:gs>
                      <a:gs pos="50000">
                        <a:srgbClr val="000000">
                          <a:tint val="100000"/>
                          <a:shade val="75000"/>
                          <a:satMod val="150000"/>
                        </a:srgbClr>
                      </a:gs>
                      <a:gs pos="95000">
                        <a:srgbClr val="000000">
                          <a:shade val="47000"/>
                          <a:satMod val="150000"/>
                        </a:srgbClr>
                      </a:gs>
                      <a:gs pos="100000">
                        <a:srgbClr val="000000">
                          <a:shade val="39000"/>
                          <a:satMod val="150000"/>
                        </a:srgbClr>
                      </a:gs>
                    </a:gsLst>
                    <a:lin ang="5400000"/>
                  </a:gradFill>
                  <a:effectLst>
                    <a:outerShdw blurRad="50800" algn="tl" rotWithShape="0">
                      <a:srgbClr val="000000"/>
                    </a:outerShdw>
                  </a:effectLst>
                </a:rPr>
                <a:t>4</a:t>
              </a:r>
              <a:endParaRPr lang="ru-RU" sz="5400" b="1" cap="none" spc="0" dirty="0">
                <a:ln w="17780" cmpd="sng">
                  <a:solidFill>
                    <a:schemeClr val="tx1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endParaRPr>
            </a:p>
          </p:txBody>
        </p:sp>
      </p:grpSp>
      <p:pic>
        <p:nvPicPr>
          <p:cNvPr id="35" name="Рисунок 34" descr="img_4649.png"/>
          <p:cNvPicPr>
            <a:picLocks noChangeAspect="1"/>
          </p:cNvPicPr>
          <p:nvPr/>
        </p:nvPicPr>
        <p:blipFill>
          <a:blip r:embed="rId4" cstate="screen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>
          <a:xfrm rot="7530657">
            <a:off x="3455980" y="4304555"/>
            <a:ext cx="585347" cy="367713"/>
          </a:xfrm>
          <a:prstGeom prst="rect">
            <a:avLst/>
          </a:prstGeom>
        </p:spPr>
      </p:pic>
      <p:pic>
        <p:nvPicPr>
          <p:cNvPr id="36" name="Рисунок 35" descr="img_4649.png"/>
          <p:cNvPicPr>
            <a:picLocks noChangeAspect="1"/>
          </p:cNvPicPr>
          <p:nvPr/>
        </p:nvPicPr>
        <p:blipFill>
          <a:blip r:embed="rId4" cstate="screen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>
          <a:xfrm rot="13588013">
            <a:off x="3971261" y="4084027"/>
            <a:ext cx="585347" cy="367713"/>
          </a:xfrm>
          <a:prstGeom prst="rect">
            <a:avLst/>
          </a:prstGeom>
        </p:spPr>
      </p:pic>
      <p:pic>
        <p:nvPicPr>
          <p:cNvPr id="37" name="Рисунок 36" descr="img_4649.png"/>
          <p:cNvPicPr>
            <a:picLocks noChangeAspect="1"/>
          </p:cNvPicPr>
          <p:nvPr/>
        </p:nvPicPr>
        <p:blipFill>
          <a:blip r:embed="rId4" cstate="screen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>
          <a:xfrm rot="3065082">
            <a:off x="4482054" y="4487065"/>
            <a:ext cx="585347" cy="367713"/>
          </a:xfrm>
          <a:prstGeom prst="rect">
            <a:avLst/>
          </a:prstGeom>
        </p:spPr>
      </p:pic>
      <p:pic>
        <p:nvPicPr>
          <p:cNvPr id="38" name="Рисунок 37" descr="img_4649.png"/>
          <p:cNvPicPr>
            <a:picLocks noChangeAspect="1"/>
          </p:cNvPicPr>
          <p:nvPr/>
        </p:nvPicPr>
        <p:blipFill>
          <a:blip r:embed="rId4" cstate="screen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>
          <a:xfrm>
            <a:off x="5072066" y="4643446"/>
            <a:ext cx="585347" cy="367713"/>
          </a:xfrm>
          <a:prstGeom prst="rect">
            <a:avLst/>
          </a:prstGeom>
        </p:spPr>
      </p:pic>
      <p:grpSp>
        <p:nvGrpSpPr>
          <p:cNvPr id="11" name="Группа 38"/>
          <p:cNvGrpSpPr/>
          <p:nvPr/>
        </p:nvGrpSpPr>
        <p:grpSpPr>
          <a:xfrm>
            <a:off x="2928926" y="4714884"/>
            <a:ext cx="1143008" cy="1143008"/>
            <a:chOff x="285720" y="5491166"/>
            <a:chExt cx="1143008" cy="1143008"/>
          </a:xfrm>
        </p:grpSpPr>
        <p:pic>
          <p:nvPicPr>
            <p:cNvPr id="40" name="Picture 20" descr="YG_circle001"/>
            <p:cNvPicPr>
              <a:picLocks noChangeAspect="1" noChangeArrowheads="1"/>
            </p:cNvPicPr>
            <p:nvPr/>
          </p:nvPicPr>
          <p:blipFill>
            <a:blip r:embed="rId3" cstate="screen"/>
            <a:srcRect/>
            <a:stretch>
              <a:fillRect/>
            </a:stretch>
          </p:blipFill>
          <p:spPr bwMode="auto">
            <a:xfrm>
              <a:off x="285720" y="5491166"/>
              <a:ext cx="1143008" cy="1143008"/>
            </a:xfrm>
            <a:prstGeom prst="rect">
              <a:avLst/>
            </a:prstGeom>
            <a:noFill/>
          </p:spPr>
        </p:pic>
        <p:sp>
          <p:nvSpPr>
            <p:cNvPr id="41" name="Прямоугольник 40"/>
            <p:cNvSpPr/>
            <p:nvPr/>
          </p:nvSpPr>
          <p:spPr>
            <a:xfrm>
              <a:off x="571472" y="5562604"/>
              <a:ext cx="535724" cy="923330"/>
            </a:xfrm>
            <a:prstGeom prst="rect">
              <a:avLst/>
            </a:prstGeom>
            <a:noFill/>
          </p:spPr>
          <p:txBody>
            <a:bodyPr wrap="none" lIns="91440" tIns="45720" rIns="91440" bIns="45720">
              <a:spAutoFit/>
            </a:bodyPr>
            <a:lstStyle/>
            <a:p>
              <a:pPr algn="ctr"/>
              <a:r>
                <a:rPr lang="ru-RU" sz="5400" b="1" cap="none" spc="0" dirty="0" smtClean="0">
                  <a:ln w="17780" cmpd="sng">
                    <a:solidFill>
                      <a:schemeClr val="tx1"/>
                    </a:solidFill>
                    <a:prstDash val="solid"/>
                    <a:miter lim="800000"/>
                  </a:ln>
                  <a:gradFill rotWithShape="1">
                    <a:gsLst>
                      <a:gs pos="0">
                        <a:srgbClr val="000000">
                          <a:tint val="92000"/>
                          <a:shade val="100000"/>
                          <a:satMod val="150000"/>
                        </a:srgbClr>
                      </a:gs>
                      <a:gs pos="49000">
                        <a:srgbClr val="000000">
                          <a:tint val="89000"/>
                          <a:shade val="90000"/>
                          <a:satMod val="150000"/>
                        </a:srgbClr>
                      </a:gs>
                      <a:gs pos="50000">
                        <a:srgbClr val="000000">
                          <a:tint val="100000"/>
                          <a:shade val="75000"/>
                          <a:satMod val="150000"/>
                        </a:srgbClr>
                      </a:gs>
                      <a:gs pos="95000">
                        <a:srgbClr val="000000">
                          <a:shade val="47000"/>
                          <a:satMod val="150000"/>
                        </a:srgbClr>
                      </a:gs>
                      <a:gs pos="100000">
                        <a:srgbClr val="000000">
                          <a:shade val="39000"/>
                          <a:satMod val="150000"/>
                        </a:srgbClr>
                      </a:gs>
                    </a:gsLst>
                    <a:lin ang="5400000"/>
                  </a:gradFill>
                  <a:effectLst>
                    <a:outerShdw blurRad="50800" algn="tl" rotWithShape="0">
                      <a:srgbClr val="000000"/>
                    </a:outerShdw>
                  </a:effectLst>
                </a:rPr>
                <a:t>3</a:t>
              </a:r>
              <a:endParaRPr lang="ru-RU" sz="5400" b="1" cap="none" spc="0" dirty="0">
                <a:ln w="17780" cmpd="sng">
                  <a:solidFill>
                    <a:schemeClr val="tx1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endParaRPr>
            </a:p>
          </p:txBody>
        </p:sp>
      </p:grpSp>
      <p:pic>
        <p:nvPicPr>
          <p:cNvPr id="42" name="Рисунок 41" descr="img_4649.png"/>
          <p:cNvPicPr>
            <a:picLocks noChangeAspect="1"/>
          </p:cNvPicPr>
          <p:nvPr/>
        </p:nvPicPr>
        <p:blipFill>
          <a:blip r:embed="rId4" cstate="screen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>
          <a:xfrm rot="1936134">
            <a:off x="4339204" y="3413984"/>
            <a:ext cx="585347" cy="367713"/>
          </a:xfrm>
          <a:prstGeom prst="rect">
            <a:avLst/>
          </a:prstGeom>
        </p:spPr>
      </p:pic>
      <p:pic>
        <p:nvPicPr>
          <p:cNvPr id="43" name="Рисунок 42" descr="img_4649.png"/>
          <p:cNvPicPr>
            <a:picLocks noChangeAspect="1"/>
          </p:cNvPicPr>
          <p:nvPr/>
        </p:nvPicPr>
        <p:blipFill>
          <a:blip r:embed="rId4" cstate="screen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>
          <a:xfrm rot="2548497">
            <a:off x="3190587" y="3149756"/>
            <a:ext cx="585347" cy="367713"/>
          </a:xfrm>
          <a:prstGeom prst="rect">
            <a:avLst/>
          </a:prstGeom>
        </p:spPr>
      </p:pic>
      <p:pic>
        <p:nvPicPr>
          <p:cNvPr id="44" name="Рисунок 43" descr="img_4649.png"/>
          <p:cNvPicPr>
            <a:picLocks noChangeAspect="1"/>
          </p:cNvPicPr>
          <p:nvPr/>
        </p:nvPicPr>
        <p:blipFill>
          <a:blip r:embed="rId4" cstate="screen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>
          <a:xfrm rot="11614690">
            <a:off x="3749728" y="3206820"/>
            <a:ext cx="585347" cy="367713"/>
          </a:xfrm>
          <a:prstGeom prst="rect">
            <a:avLst/>
          </a:prstGeom>
        </p:spPr>
      </p:pic>
      <p:pic>
        <p:nvPicPr>
          <p:cNvPr id="45" name="Рисунок 44" descr="img_4649.png"/>
          <p:cNvPicPr>
            <a:picLocks noChangeAspect="1"/>
          </p:cNvPicPr>
          <p:nvPr/>
        </p:nvPicPr>
        <p:blipFill>
          <a:blip r:embed="rId4" cstate="screen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>
          <a:xfrm rot="12530170">
            <a:off x="4910136" y="3475923"/>
            <a:ext cx="585347" cy="367713"/>
          </a:xfrm>
          <a:prstGeom prst="rect">
            <a:avLst/>
          </a:prstGeom>
        </p:spPr>
      </p:pic>
      <p:grpSp>
        <p:nvGrpSpPr>
          <p:cNvPr id="12" name="Группа 45"/>
          <p:cNvGrpSpPr/>
          <p:nvPr/>
        </p:nvGrpSpPr>
        <p:grpSpPr>
          <a:xfrm>
            <a:off x="2285984" y="2071678"/>
            <a:ext cx="1143008" cy="1143008"/>
            <a:chOff x="285720" y="5491166"/>
            <a:chExt cx="1143008" cy="1143008"/>
          </a:xfrm>
        </p:grpSpPr>
        <p:pic>
          <p:nvPicPr>
            <p:cNvPr id="47" name="Picture 20" descr="YG_circle001"/>
            <p:cNvPicPr>
              <a:picLocks noChangeAspect="1" noChangeArrowheads="1"/>
            </p:cNvPicPr>
            <p:nvPr/>
          </p:nvPicPr>
          <p:blipFill>
            <a:blip r:embed="rId3" cstate="screen"/>
            <a:srcRect/>
            <a:stretch>
              <a:fillRect/>
            </a:stretch>
          </p:blipFill>
          <p:spPr bwMode="auto">
            <a:xfrm>
              <a:off x="285720" y="5491166"/>
              <a:ext cx="1143008" cy="1143008"/>
            </a:xfrm>
            <a:prstGeom prst="rect">
              <a:avLst/>
            </a:prstGeom>
            <a:noFill/>
          </p:spPr>
        </p:pic>
        <p:sp>
          <p:nvSpPr>
            <p:cNvPr id="48" name="Прямоугольник 47"/>
            <p:cNvSpPr/>
            <p:nvPr/>
          </p:nvSpPr>
          <p:spPr>
            <a:xfrm>
              <a:off x="571472" y="5562604"/>
              <a:ext cx="535724" cy="923330"/>
            </a:xfrm>
            <a:prstGeom prst="rect">
              <a:avLst/>
            </a:prstGeom>
            <a:noFill/>
          </p:spPr>
          <p:txBody>
            <a:bodyPr wrap="none" lIns="91440" tIns="45720" rIns="91440" bIns="45720">
              <a:spAutoFit/>
            </a:bodyPr>
            <a:lstStyle/>
            <a:p>
              <a:pPr algn="ctr"/>
              <a:r>
                <a:rPr lang="ru-RU" sz="5400" b="1" cap="none" spc="0" dirty="0" smtClean="0">
                  <a:ln w="17780" cmpd="sng">
                    <a:solidFill>
                      <a:schemeClr val="tx1"/>
                    </a:solidFill>
                    <a:prstDash val="solid"/>
                    <a:miter lim="800000"/>
                  </a:ln>
                  <a:gradFill rotWithShape="1">
                    <a:gsLst>
                      <a:gs pos="0">
                        <a:srgbClr val="000000">
                          <a:tint val="92000"/>
                          <a:shade val="100000"/>
                          <a:satMod val="150000"/>
                        </a:srgbClr>
                      </a:gs>
                      <a:gs pos="49000">
                        <a:srgbClr val="000000">
                          <a:tint val="89000"/>
                          <a:shade val="90000"/>
                          <a:satMod val="150000"/>
                        </a:srgbClr>
                      </a:gs>
                      <a:gs pos="50000">
                        <a:srgbClr val="000000">
                          <a:tint val="100000"/>
                          <a:shade val="75000"/>
                          <a:satMod val="150000"/>
                        </a:srgbClr>
                      </a:gs>
                      <a:gs pos="95000">
                        <a:srgbClr val="000000">
                          <a:shade val="47000"/>
                          <a:satMod val="150000"/>
                        </a:srgbClr>
                      </a:gs>
                      <a:gs pos="100000">
                        <a:srgbClr val="000000">
                          <a:shade val="39000"/>
                          <a:satMod val="150000"/>
                        </a:srgbClr>
                      </a:gs>
                    </a:gsLst>
                    <a:lin ang="5400000"/>
                  </a:gradFill>
                  <a:effectLst>
                    <a:outerShdw blurRad="50800" algn="tl" rotWithShape="0">
                      <a:srgbClr val="000000"/>
                    </a:outerShdw>
                  </a:effectLst>
                </a:rPr>
                <a:t>5</a:t>
              </a:r>
              <a:endParaRPr lang="ru-RU" sz="5400" b="1" cap="none" spc="0" dirty="0">
                <a:ln w="17780" cmpd="sng">
                  <a:solidFill>
                    <a:schemeClr val="tx1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endParaRPr>
            </a:p>
          </p:txBody>
        </p:sp>
      </p:grpSp>
      <p:pic>
        <p:nvPicPr>
          <p:cNvPr id="49" name="Рисунок 48" descr="img_4649.png"/>
          <p:cNvPicPr>
            <a:picLocks noChangeAspect="1"/>
          </p:cNvPicPr>
          <p:nvPr/>
        </p:nvPicPr>
        <p:blipFill>
          <a:blip r:embed="rId4" cstate="screen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>
          <a:xfrm rot="10800000">
            <a:off x="3214678" y="1857364"/>
            <a:ext cx="585347" cy="367713"/>
          </a:xfrm>
          <a:prstGeom prst="rect">
            <a:avLst/>
          </a:prstGeom>
        </p:spPr>
      </p:pic>
      <p:pic>
        <p:nvPicPr>
          <p:cNvPr id="50" name="Рисунок 49" descr="img_4649.png"/>
          <p:cNvPicPr>
            <a:picLocks noChangeAspect="1"/>
          </p:cNvPicPr>
          <p:nvPr/>
        </p:nvPicPr>
        <p:blipFill>
          <a:blip r:embed="rId4" cstate="screen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>
          <a:xfrm>
            <a:off x="3857620" y="1857364"/>
            <a:ext cx="585347" cy="367713"/>
          </a:xfrm>
          <a:prstGeom prst="rect">
            <a:avLst/>
          </a:prstGeom>
        </p:spPr>
      </p:pic>
      <p:pic>
        <p:nvPicPr>
          <p:cNvPr id="51" name="Рисунок 50" descr="img_4649.png"/>
          <p:cNvPicPr>
            <a:picLocks noChangeAspect="1"/>
          </p:cNvPicPr>
          <p:nvPr/>
        </p:nvPicPr>
        <p:blipFill>
          <a:blip r:embed="rId4" cstate="screen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>
          <a:xfrm rot="12531314">
            <a:off x="4481515" y="1832905"/>
            <a:ext cx="585347" cy="367713"/>
          </a:xfrm>
          <a:prstGeom prst="rect">
            <a:avLst/>
          </a:prstGeom>
        </p:spPr>
      </p:pic>
      <p:pic>
        <p:nvPicPr>
          <p:cNvPr id="52" name="Рисунок 51" descr="img_4649.png"/>
          <p:cNvPicPr>
            <a:picLocks noChangeAspect="1"/>
          </p:cNvPicPr>
          <p:nvPr/>
        </p:nvPicPr>
        <p:blipFill>
          <a:blip r:embed="rId4" cstate="screen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>
          <a:xfrm>
            <a:off x="5072066" y="2000240"/>
            <a:ext cx="585347" cy="367713"/>
          </a:xfrm>
          <a:prstGeom prst="rect">
            <a:avLst/>
          </a:prstGeom>
        </p:spPr>
      </p:pic>
      <p:grpSp>
        <p:nvGrpSpPr>
          <p:cNvPr id="13" name="Группа 52"/>
          <p:cNvGrpSpPr/>
          <p:nvPr/>
        </p:nvGrpSpPr>
        <p:grpSpPr>
          <a:xfrm>
            <a:off x="5643570" y="1357298"/>
            <a:ext cx="1143008" cy="1143008"/>
            <a:chOff x="285720" y="5491166"/>
            <a:chExt cx="1143008" cy="1143008"/>
          </a:xfrm>
        </p:grpSpPr>
        <p:pic>
          <p:nvPicPr>
            <p:cNvPr id="54" name="Picture 20" descr="YG_circle001"/>
            <p:cNvPicPr>
              <a:picLocks noChangeAspect="1" noChangeArrowheads="1"/>
            </p:cNvPicPr>
            <p:nvPr/>
          </p:nvPicPr>
          <p:blipFill>
            <a:blip r:embed="rId3" cstate="screen"/>
            <a:srcRect/>
            <a:stretch>
              <a:fillRect/>
            </a:stretch>
          </p:blipFill>
          <p:spPr bwMode="auto">
            <a:xfrm>
              <a:off x="285720" y="5491166"/>
              <a:ext cx="1143008" cy="1143008"/>
            </a:xfrm>
            <a:prstGeom prst="rect">
              <a:avLst/>
            </a:prstGeom>
            <a:noFill/>
          </p:spPr>
        </p:pic>
        <p:sp>
          <p:nvSpPr>
            <p:cNvPr id="55" name="Прямоугольник 54"/>
            <p:cNvSpPr/>
            <p:nvPr/>
          </p:nvSpPr>
          <p:spPr>
            <a:xfrm>
              <a:off x="571472" y="5562604"/>
              <a:ext cx="535724" cy="923330"/>
            </a:xfrm>
            <a:prstGeom prst="rect">
              <a:avLst/>
            </a:prstGeom>
            <a:noFill/>
          </p:spPr>
          <p:txBody>
            <a:bodyPr wrap="none" lIns="91440" tIns="45720" rIns="91440" bIns="45720">
              <a:spAutoFit/>
            </a:bodyPr>
            <a:lstStyle/>
            <a:p>
              <a:pPr algn="ctr"/>
              <a:r>
                <a:rPr lang="ru-RU" sz="5400" b="1" cap="none" spc="0" dirty="0" smtClean="0">
                  <a:ln w="17780" cmpd="sng">
                    <a:solidFill>
                      <a:schemeClr val="tx1"/>
                    </a:solidFill>
                    <a:prstDash val="solid"/>
                    <a:miter lim="800000"/>
                  </a:ln>
                  <a:gradFill rotWithShape="1">
                    <a:gsLst>
                      <a:gs pos="0">
                        <a:srgbClr val="000000">
                          <a:tint val="92000"/>
                          <a:shade val="100000"/>
                          <a:satMod val="150000"/>
                        </a:srgbClr>
                      </a:gs>
                      <a:gs pos="49000">
                        <a:srgbClr val="000000">
                          <a:tint val="89000"/>
                          <a:shade val="90000"/>
                          <a:satMod val="150000"/>
                        </a:srgbClr>
                      </a:gs>
                      <a:gs pos="50000">
                        <a:srgbClr val="000000">
                          <a:tint val="100000"/>
                          <a:shade val="75000"/>
                          <a:satMod val="150000"/>
                        </a:srgbClr>
                      </a:gs>
                      <a:gs pos="95000">
                        <a:srgbClr val="000000">
                          <a:shade val="47000"/>
                          <a:satMod val="150000"/>
                        </a:srgbClr>
                      </a:gs>
                      <a:gs pos="100000">
                        <a:srgbClr val="000000">
                          <a:shade val="39000"/>
                          <a:satMod val="150000"/>
                        </a:srgbClr>
                      </a:gs>
                    </a:gsLst>
                    <a:lin ang="5400000"/>
                  </a:gradFill>
                  <a:effectLst>
                    <a:outerShdw blurRad="50800" algn="tl" rotWithShape="0">
                      <a:srgbClr val="000000"/>
                    </a:outerShdw>
                  </a:effectLst>
                </a:rPr>
                <a:t>6</a:t>
              </a:r>
              <a:endParaRPr lang="ru-RU" sz="5400" b="1" cap="none" spc="0" dirty="0">
                <a:ln w="17780" cmpd="sng">
                  <a:solidFill>
                    <a:schemeClr val="tx1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endParaRPr>
            </a:p>
          </p:txBody>
        </p:sp>
      </p:grpSp>
      <p:pic>
        <p:nvPicPr>
          <p:cNvPr id="56" name="Рисунок 55" descr="img_4649.png"/>
          <p:cNvPicPr>
            <a:picLocks noChangeAspect="1"/>
          </p:cNvPicPr>
          <p:nvPr/>
        </p:nvPicPr>
        <p:blipFill>
          <a:blip r:embed="rId4" cstate="screen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>
          <a:xfrm rot="14601160">
            <a:off x="6718059" y="1874678"/>
            <a:ext cx="585347" cy="367713"/>
          </a:xfrm>
          <a:prstGeom prst="rect">
            <a:avLst/>
          </a:prstGeom>
        </p:spPr>
      </p:pic>
      <p:pic>
        <p:nvPicPr>
          <p:cNvPr id="57" name="Рисунок 56" descr="img_4649.png"/>
          <p:cNvPicPr>
            <a:picLocks noChangeAspect="1"/>
          </p:cNvPicPr>
          <p:nvPr/>
        </p:nvPicPr>
        <p:blipFill>
          <a:blip r:embed="rId4" cstate="screen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>
          <a:xfrm rot="3812840">
            <a:off x="7074638" y="2446067"/>
            <a:ext cx="585347" cy="367713"/>
          </a:xfrm>
          <a:prstGeom prst="rect">
            <a:avLst/>
          </a:prstGeom>
        </p:spPr>
      </p:pic>
      <p:pic>
        <p:nvPicPr>
          <p:cNvPr id="58" name="Рисунок 57" descr="img_4649.png"/>
          <p:cNvPicPr>
            <a:picLocks noChangeAspect="1"/>
          </p:cNvPicPr>
          <p:nvPr/>
        </p:nvPicPr>
        <p:blipFill>
          <a:blip r:embed="rId4" cstate="screen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>
          <a:xfrm rot="2775227">
            <a:off x="7543479" y="2869324"/>
            <a:ext cx="585347" cy="367713"/>
          </a:xfrm>
          <a:prstGeom prst="rect">
            <a:avLst/>
          </a:prstGeom>
        </p:spPr>
      </p:pic>
      <p:pic>
        <p:nvPicPr>
          <p:cNvPr id="59" name="Рисунок 58" descr="img_4649.png"/>
          <p:cNvPicPr>
            <a:picLocks noChangeAspect="1"/>
          </p:cNvPicPr>
          <p:nvPr/>
        </p:nvPicPr>
        <p:blipFill>
          <a:blip r:embed="rId4" cstate="screen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>
          <a:xfrm rot="14470459">
            <a:off x="8010537" y="3233008"/>
            <a:ext cx="585347" cy="367713"/>
          </a:xfrm>
          <a:prstGeom prst="rect">
            <a:avLst/>
          </a:prstGeom>
        </p:spPr>
      </p:pic>
      <p:grpSp>
        <p:nvGrpSpPr>
          <p:cNvPr id="18" name="Группа 59"/>
          <p:cNvGrpSpPr/>
          <p:nvPr/>
        </p:nvGrpSpPr>
        <p:grpSpPr>
          <a:xfrm>
            <a:off x="7643834" y="3786190"/>
            <a:ext cx="1143008" cy="1143008"/>
            <a:chOff x="285720" y="5491166"/>
            <a:chExt cx="1143008" cy="1143008"/>
          </a:xfrm>
        </p:grpSpPr>
        <p:pic>
          <p:nvPicPr>
            <p:cNvPr id="61" name="Picture 20" descr="YG_circle001"/>
            <p:cNvPicPr>
              <a:picLocks noChangeAspect="1" noChangeArrowheads="1"/>
            </p:cNvPicPr>
            <p:nvPr/>
          </p:nvPicPr>
          <p:blipFill>
            <a:blip r:embed="rId3" cstate="screen"/>
            <a:srcRect/>
            <a:stretch>
              <a:fillRect/>
            </a:stretch>
          </p:blipFill>
          <p:spPr bwMode="auto">
            <a:xfrm>
              <a:off x="285720" y="5491166"/>
              <a:ext cx="1143008" cy="1143008"/>
            </a:xfrm>
            <a:prstGeom prst="rect">
              <a:avLst/>
            </a:prstGeom>
            <a:noFill/>
          </p:spPr>
        </p:pic>
        <p:sp>
          <p:nvSpPr>
            <p:cNvPr id="62" name="Прямоугольник 61">
              <a:hlinkClick r:id="rId5" action="ppaction://hlinksldjump"/>
            </p:cNvPr>
            <p:cNvSpPr/>
            <p:nvPr/>
          </p:nvSpPr>
          <p:spPr>
            <a:xfrm>
              <a:off x="571472" y="5562604"/>
              <a:ext cx="535724" cy="923330"/>
            </a:xfrm>
            <a:prstGeom prst="rect">
              <a:avLst/>
            </a:prstGeom>
            <a:noFill/>
          </p:spPr>
          <p:txBody>
            <a:bodyPr wrap="none" lIns="91440" tIns="45720" rIns="91440" bIns="45720">
              <a:spAutoFit/>
            </a:bodyPr>
            <a:lstStyle/>
            <a:p>
              <a:pPr algn="ctr"/>
              <a:r>
                <a:rPr lang="ru-RU" sz="5400" b="1" cap="none" spc="0" dirty="0" smtClean="0">
                  <a:ln w="17780" cmpd="sng">
                    <a:solidFill>
                      <a:schemeClr val="tx1"/>
                    </a:solidFill>
                    <a:prstDash val="solid"/>
                    <a:miter lim="800000"/>
                  </a:ln>
                  <a:gradFill rotWithShape="1">
                    <a:gsLst>
                      <a:gs pos="0">
                        <a:srgbClr val="000000">
                          <a:tint val="92000"/>
                          <a:shade val="100000"/>
                          <a:satMod val="150000"/>
                        </a:srgbClr>
                      </a:gs>
                      <a:gs pos="49000">
                        <a:srgbClr val="000000">
                          <a:tint val="89000"/>
                          <a:shade val="90000"/>
                          <a:satMod val="150000"/>
                        </a:srgbClr>
                      </a:gs>
                      <a:gs pos="50000">
                        <a:srgbClr val="000000">
                          <a:tint val="100000"/>
                          <a:shade val="75000"/>
                          <a:satMod val="150000"/>
                        </a:srgbClr>
                      </a:gs>
                      <a:gs pos="95000">
                        <a:srgbClr val="000000">
                          <a:shade val="47000"/>
                          <a:satMod val="150000"/>
                        </a:srgbClr>
                      </a:gs>
                      <a:gs pos="100000">
                        <a:srgbClr val="000000">
                          <a:shade val="39000"/>
                          <a:satMod val="150000"/>
                        </a:srgbClr>
                      </a:gs>
                    </a:gsLst>
                    <a:lin ang="5400000"/>
                  </a:gradFill>
                  <a:effectLst>
                    <a:outerShdw blurRad="50800" algn="tl" rotWithShape="0">
                      <a:srgbClr val="000000"/>
                    </a:outerShdw>
                  </a:effectLst>
                </a:rPr>
                <a:t>7</a:t>
              </a:r>
              <a:endParaRPr lang="ru-RU" sz="5400" b="1" cap="none" spc="0" dirty="0">
                <a:ln w="17780" cmpd="sng">
                  <a:solidFill>
                    <a:schemeClr val="tx1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endParaRPr>
            </a:p>
          </p:txBody>
        </p:sp>
      </p:grp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7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7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7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7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000"/>
                            </p:stCondLst>
                            <p:childTnLst>
                              <p:par>
                                <p:cTn id="25" presetID="7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 txBox="1">
            <a:spLocks/>
          </p:cNvSpPr>
          <p:nvPr/>
        </p:nvSpPr>
        <p:spPr>
          <a:xfrm>
            <a:off x="357158" y="142852"/>
            <a:ext cx="8229600" cy="1143000"/>
          </a:xfrm>
          <a:prstGeom prst="rect">
            <a:avLst/>
          </a:prstGeom>
        </p:spPr>
        <p:txBody>
          <a:bodyPr>
            <a:normAutofit fontScale="62500" lnSpcReduction="20000"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5400" i="0" u="none" strike="noStrike" kern="1200" cap="none" spc="0" normalizeH="0" baseline="0" noProof="0" dirty="0" smtClean="0">
                <a:ln w="17780" cmpd="sng">
                  <a:solidFill>
                    <a:schemeClr val="tx1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uLnTx/>
                <a:uFillTx/>
                <a:latin typeface="+mj-lt"/>
                <a:ea typeface="+mj-ea"/>
                <a:cs typeface="+mj-cs"/>
              </a:rPr>
              <a:t>Какой фразеологизм здесь зашифрован?</a:t>
            </a:r>
            <a:r>
              <a:rPr kumimoji="0" lang="ru-RU" sz="5400" i="0" u="none" strike="noStrike" kern="1200" cap="none" spc="0" normalizeH="0" noProof="0" dirty="0" smtClean="0">
                <a:ln w="17780" cmpd="sng">
                  <a:solidFill>
                    <a:schemeClr val="tx1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uLnTx/>
                <a:uFillTx/>
                <a:latin typeface="+mj-lt"/>
                <a:ea typeface="+mj-ea"/>
                <a:cs typeface="+mj-cs"/>
              </a:rPr>
              <a:t> Составьте с ним предложение</a:t>
            </a:r>
            <a:endParaRPr kumimoji="0" lang="ru-RU" sz="5400" i="0" u="none" strike="noStrike" kern="1200" cap="none" spc="0" normalizeH="0" baseline="0" noProof="0" dirty="0">
              <a:ln w="17780" cmpd="sng">
                <a:solidFill>
                  <a:schemeClr val="tx1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uLnTx/>
              <a:uFillTx/>
              <a:latin typeface="+mj-lt"/>
              <a:ea typeface="+mj-ea"/>
              <a:cs typeface="+mj-cs"/>
            </a:endParaRPr>
          </a:p>
        </p:txBody>
      </p:sp>
      <p:pic>
        <p:nvPicPr>
          <p:cNvPr id="3" name="Рисунок 2" descr="550cffe3f7.jpeg"/>
          <p:cNvPicPr>
            <a:picLocks noChangeAspect="1"/>
          </p:cNvPicPr>
          <p:nvPr/>
        </p:nvPicPr>
        <p:blipFill>
          <a:blip r:embed="rId3" cstate="print"/>
          <a:srcRect l="34851" r="34944" b="51675"/>
          <a:stretch>
            <a:fillRect/>
          </a:stretch>
        </p:blipFill>
        <p:spPr>
          <a:xfrm>
            <a:off x="357158" y="1214422"/>
            <a:ext cx="2714691" cy="2610280"/>
          </a:xfrm>
          <a:prstGeom prst="rect">
            <a:avLst/>
          </a:prstGeom>
        </p:spPr>
      </p:pic>
      <p:pic>
        <p:nvPicPr>
          <p:cNvPr id="4" name="Рисунок 3" descr="550cffe3f7.jpeg"/>
          <p:cNvPicPr>
            <a:picLocks noChangeAspect="1"/>
          </p:cNvPicPr>
          <p:nvPr/>
        </p:nvPicPr>
        <p:blipFill>
          <a:blip r:embed="rId3" cstate="print"/>
          <a:srcRect l="69703" t="48325"/>
          <a:stretch>
            <a:fillRect/>
          </a:stretch>
        </p:blipFill>
        <p:spPr>
          <a:xfrm>
            <a:off x="6215074" y="3714752"/>
            <a:ext cx="2722981" cy="2791221"/>
          </a:xfrm>
          <a:prstGeom prst="rect">
            <a:avLst/>
          </a:prstGeom>
        </p:spPr>
      </p:pic>
      <p:pic>
        <p:nvPicPr>
          <p:cNvPr id="5" name="Рисунок 4" descr="550cffe3f7.jpeg"/>
          <p:cNvPicPr>
            <a:picLocks noChangeAspect="1"/>
          </p:cNvPicPr>
          <p:nvPr/>
        </p:nvPicPr>
        <p:blipFill>
          <a:blip r:embed="rId3" cstate="print"/>
          <a:srcRect l="34851" t="50258" r="34944" b="1417"/>
          <a:stretch>
            <a:fillRect/>
          </a:stretch>
        </p:blipFill>
        <p:spPr>
          <a:xfrm>
            <a:off x="3786182" y="1928802"/>
            <a:ext cx="2714691" cy="2610280"/>
          </a:xfrm>
          <a:prstGeom prst="rect">
            <a:avLst/>
          </a:prstGeom>
        </p:spPr>
      </p:pic>
      <p:pic>
        <p:nvPicPr>
          <p:cNvPr id="6" name="Рисунок 5" descr="550cffe3f7.jpeg"/>
          <p:cNvPicPr>
            <a:picLocks noChangeAspect="1"/>
          </p:cNvPicPr>
          <p:nvPr/>
        </p:nvPicPr>
        <p:blipFill>
          <a:blip r:embed="rId3" cstate="print"/>
          <a:srcRect t="50258" r="69796"/>
          <a:stretch>
            <a:fillRect/>
          </a:stretch>
        </p:blipFill>
        <p:spPr>
          <a:xfrm>
            <a:off x="1142976" y="3857628"/>
            <a:ext cx="2714644" cy="2686810"/>
          </a:xfrm>
          <a:prstGeom prst="rect">
            <a:avLst/>
          </a:prstGeom>
        </p:spPr>
      </p:pic>
      <p:sp>
        <p:nvSpPr>
          <p:cNvPr id="7" name="Управляющая кнопка: настраиваемая 6">
            <a:hlinkClick r:id="" action="ppaction://hlinkshowjump?jump=nextslide" highlightClick="1"/>
          </p:cNvPr>
          <p:cNvSpPr/>
          <p:nvPr/>
        </p:nvSpPr>
        <p:spPr>
          <a:xfrm>
            <a:off x="7429520" y="6143644"/>
            <a:ext cx="1500198" cy="571504"/>
          </a:xfrm>
          <a:prstGeom prst="actionButtonBlank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Далее</a:t>
            </a:r>
            <a:endParaRPr lang="ru-RU" sz="2800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5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5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5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5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Группа 6"/>
          <p:cNvGrpSpPr/>
          <p:nvPr/>
        </p:nvGrpSpPr>
        <p:grpSpPr>
          <a:xfrm>
            <a:off x="0" y="-71462"/>
            <a:ext cx="9144000" cy="1428760"/>
            <a:chOff x="0" y="-71462"/>
            <a:chExt cx="9144000" cy="1428760"/>
          </a:xfrm>
        </p:grpSpPr>
        <p:pic>
          <p:nvPicPr>
            <p:cNvPr id="5" name="Рисунок 4" descr="лента.png"/>
            <p:cNvPicPr>
              <a:picLocks noChangeAspect="1"/>
            </p:cNvPicPr>
            <p:nvPr/>
          </p:nvPicPr>
          <p:blipFill>
            <a:blip r:embed="rId2" cstate="screen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</a:blip>
            <a:stretch>
              <a:fillRect/>
            </a:stretch>
          </p:blipFill>
          <p:spPr>
            <a:xfrm>
              <a:off x="0" y="0"/>
              <a:ext cx="9144000" cy="1357298"/>
            </a:xfrm>
            <a:prstGeom prst="rect">
              <a:avLst/>
            </a:prstGeom>
          </p:spPr>
        </p:pic>
        <p:sp>
          <p:nvSpPr>
            <p:cNvPr id="6" name="Прямоугольник 5"/>
            <p:cNvSpPr/>
            <p:nvPr/>
          </p:nvSpPr>
          <p:spPr>
            <a:xfrm>
              <a:off x="2046629" y="-71462"/>
              <a:ext cx="5050743" cy="923330"/>
            </a:xfrm>
            <a:prstGeom prst="rect">
              <a:avLst/>
            </a:prstGeom>
            <a:noFill/>
          </p:spPr>
          <p:txBody>
            <a:bodyPr wrap="none" lIns="91440" tIns="45720" rIns="91440" bIns="45720">
              <a:spAutoFit/>
            </a:bodyPr>
            <a:lstStyle/>
            <a:p>
              <a:pPr algn="ctr"/>
              <a:r>
                <a:rPr lang="ru-RU" sz="5400" b="1" cap="none" spc="0" dirty="0" smtClean="0">
                  <a:ln w="17780" cmpd="sng">
                    <a:solidFill>
                      <a:srgbClr val="FFFFFF"/>
                    </a:solidFill>
                    <a:prstDash val="solid"/>
                    <a:miter lim="800000"/>
                  </a:ln>
                  <a:gradFill rotWithShape="1">
                    <a:gsLst>
                      <a:gs pos="0">
                        <a:srgbClr val="000000">
                          <a:tint val="92000"/>
                          <a:shade val="100000"/>
                          <a:satMod val="150000"/>
                        </a:srgbClr>
                      </a:gs>
                      <a:gs pos="49000">
                        <a:srgbClr val="000000">
                          <a:tint val="89000"/>
                          <a:shade val="90000"/>
                          <a:satMod val="150000"/>
                        </a:srgbClr>
                      </a:gs>
                      <a:gs pos="50000">
                        <a:srgbClr val="000000">
                          <a:tint val="100000"/>
                          <a:shade val="75000"/>
                          <a:satMod val="150000"/>
                        </a:srgbClr>
                      </a:gs>
                      <a:gs pos="95000">
                        <a:srgbClr val="000000">
                          <a:shade val="47000"/>
                          <a:satMod val="150000"/>
                        </a:srgbClr>
                      </a:gs>
                      <a:gs pos="100000">
                        <a:srgbClr val="000000">
                          <a:shade val="39000"/>
                          <a:satMod val="150000"/>
                        </a:srgbClr>
                      </a:gs>
                    </a:gsLst>
                    <a:lin ang="5400000"/>
                  </a:gradFill>
                  <a:effectLst>
                    <a:outerShdw blurRad="50800" algn="tl" rotWithShape="0">
                      <a:srgbClr val="000000"/>
                    </a:outerShdw>
                  </a:effectLst>
                </a:rPr>
                <a:t>Фразеологизмы</a:t>
              </a:r>
              <a:endParaRPr lang="ru-RU" sz="5400" b="1" cap="none" spc="0" dirty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endParaRPr>
            </a:p>
          </p:txBody>
        </p:sp>
      </p:grpSp>
      <p:pic>
        <p:nvPicPr>
          <p:cNvPr id="8" name="Рисунок 7" descr="img_4649.png"/>
          <p:cNvPicPr>
            <a:picLocks noChangeAspect="1"/>
          </p:cNvPicPr>
          <p:nvPr/>
        </p:nvPicPr>
        <p:blipFill>
          <a:blip r:embed="rId3" cstate="screen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>
          <a:xfrm>
            <a:off x="7215206" y="5715016"/>
            <a:ext cx="585347" cy="367713"/>
          </a:xfrm>
          <a:prstGeom prst="rect">
            <a:avLst/>
          </a:prstGeom>
        </p:spPr>
      </p:pic>
      <p:grpSp>
        <p:nvGrpSpPr>
          <p:cNvPr id="3" name="Группа 10"/>
          <p:cNvGrpSpPr/>
          <p:nvPr/>
        </p:nvGrpSpPr>
        <p:grpSpPr>
          <a:xfrm>
            <a:off x="214282" y="5572140"/>
            <a:ext cx="1143008" cy="1143008"/>
            <a:chOff x="285720" y="5491166"/>
            <a:chExt cx="1143008" cy="1143008"/>
          </a:xfrm>
        </p:grpSpPr>
        <p:pic>
          <p:nvPicPr>
            <p:cNvPr id="9" name="Picture 20" descr="YG_circle001"/>
            <p:cNvPicPr>
              <a:picLocks noChangeAspect="1" noChangeArrowheads="1"/>
            </p:cNvPicPr>
            <p:nvPr/>
          </p:nvPicPr>
          <p:blipFill>
            <a:blip r:embed="rId4" cstate="screen"/>
            <a:srcRect/>
            <a:stretch>
              <a:fillRect/>
            </a:stretch>
          </p:blipFill>
          <p:spPr bwMode="auto">
            <a:xfrm>
              <a:off x="285720" y="5491166"/>
              <a:ext cx="1143008" cy="1143008"/>
            </a:xfrm>
            <a:prstGeom prst="rect">
              <a:avLst/>
            </a:prstGeom>
            <a:noFill/>
          </p:spPr>
        </p:pic>
        <p:sp>
          <p:nvSpPr>
            <p:cNvPr id="10" name="Прямоугольник 9"/>
            <p:cNvSpPr/>
            <p:nvPr/>
          </p:nvSpPr>
          <p:spPr>
            <a:xfrm>
              <a:off x="357158" y="5786454"/>
              <a:ext cx="906017" cy="461665"/>
            </a:xfrm>
            <a:prstGeom prst="rect">
              <a:avLst/>
            </a:prstGeom>
            <a:noFill/>
          </p:spPr>
          <p:txBody>
            <a:bodyPr wrap="none" lIns="91440" tIns="45720" rIns="91440" bIns="45720">
              <a:spAutoFit/>
            </a:bodyPr>
            <a:lstStyle/>
            <a:p>
              <a:pPr algn="ctr"/>
              <a:r>
                <a:rPr lang="ru-RU" sz="2400" b="1" cap="none" spc="0" dirty="0" smtClean="0">
                  <a:ln w="17780" cmpd="sng">
                    <a:solidFill>
                      <a:schemeClr val="tx1"/>
                    </a:solidFill>
                    <a:prstDash val="solid"/>
                    <a:miter lim="800000"/>
                  </a:ln>
                  <a:gradFill rotWithShape="1">
                    <a:gsLst>
                      <a:gs pos="0">
                        <a:srgbClr val="000000">
                          <a:tint val="92000"/>
                          <a:shade val="100000"/>
                          <a:satMod val="150000"/>
                        </a:srgbClr>
                      </a:gs>
                      <a:gs pos="49000">
                        <a:srgbClr val="000000">
                          <a:tint val="89000"/>
                          <a:shade val="90000"/>
                          <a:satMod val="150000"/>
                        </a:srgbClr>
                      </a:gs>
                      <a:gs pos="50000">
                        <a:srgbClr val="000000">
                          <a:tint val="100000"/>
                          <a:shade val="75000"/>
                          <a:satMod val="150000"/>
                        </a:srgbClr>
                      </a:gs>
                      <a:gs pos="95000">
                        <a:srgbClr val="000000">
                          <a:shade val="47000"/>
                          <a:satMod val="150000"/>
                        </a:srgbClr>
                      </a:gs>
                      <a:gs pos="100000">
                        <a:srgbClr val="000000">
                          <a:shade val="39000"/>
                          <a:satMod val="150000"/>
                        </a:srgbClr>
                      </a:gs>
                    </a:gsLst>
                    <a:lin ang="5400000"/>
                  </a:gradFill>
                  <a:effectLst>
                    <a:outerShdw blurRad="50800" algn="tl" rotWithShape="0">
                      <a:srgbClr val="000000"/>
                    </a:outerShdw>
                  </a:effectLst>
                </a:rPr>
                <a:t>Старт</a:t>
              </a:r>
              <a:endParaRPr lang="ru-RU" sz="2400" b="1" cap="none" spc="0" dirty="0">
                <a:ln w="17780" cmpd="sng">
                  <a:solidFill>
                    <a:schemeClr val="tx1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endParaRPr>
            </a:p>
          </p:txBody>
        </p:sp>
      </p:grpSp>
      <p:pic>
        <p:nvPicPr>
          <p:cNvPr id="14" name="Рисунок 13" descr="img_4649.png"/>
          <p:cNvPicPr>
            <a:picLocks noChangeAspect="1"/>
          </p:cNvPicPr>
          <p:nvPr/>
        </p:nvPicPr>
        <p:blipFill>
          <a:blip r:embed="rId3" cstate="screen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>
          <a:xfrm rot="18295139">
            <a:off x="1142976" y="5357826"/>
            <a:ext cx="585347" cy="367713"/>
          </a:xfrm>
          <a:prstGeom prst="rect">
            <a:avLst/>
          </a:prstGeom>
        </p:spPr>
      </p:pic>
      <p:pic>
        <p:nvPicPr>
          <p:cNvPr id="15" name="Рисунок 14" descr="img_4649.png"/>
          <p:cNvPicPr>
            <a:picLocks noChangeAspect="1"/>
          </p:cNvPicPr>
          <p:nvPr/>
        </p:nvPicPr>
        <p:blipFill>
          <a:blip r:embed="rId3" cstate="screen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>
          <a:xfrm rot="6254835">
            <a:off x="1171971" y="4788510"/>
            <a:ext cx="585347" cy="367713"/>
          </a:xfrm>
          <a:prstGeom prst="rect">
            <a:avLst/>
          </a:prstGeom>
        </p:spPr>
      </p:pic>
      <p:pic>
        <p:nvPicPr>
          <p:cNvPr id="16" name="Рисунок 15" descr="img_4649.png"/>
          <p:cNvPicPr>
            <a:picLocks noChangeAspect="1"/>
          </p:cNvPicPr>
          <p:nvPr/>
        </p:nvPicPr>
        <p:blipFill>
          <a:blip r:embed="rId3" cstate="screen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>
          <a:xfrm rot="14617747">
            <a:off x="1002151" y="4160530"/>
            <a:ext cx="585347" cy="367713"/>
          </a:xfrm>
          <a:prstGeom prst="rect">
            <a:avLst/>
          </a:prstGeom>
        </p:spPr>
      </p:pic>
      <p:pic>
        <p:nvPicPr>
          <p:cNvPr id="17" name="Рисунок 16" descr="img_4649.png"/>
          <p:cNvPicPr>
            <a:picLocks noChangeAspect="1"/>
          </p:cNvPicPr>
          <p:nvPr/>
        </p:nvPicPr>
        <p:blipFill>
          <a:blip r:embed="rId3" cstate="screen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>
          <a:xfrm rot="3539501">
            <a:off x="587154" y="3805022"/>
            <a:ext cx="585347" cy="367713"/>
          </a:xfrm>
          <a:prstGeom prst="rect">
            <a:avLst/>
          </a:prstGeom>
        </p:spPr>
      </p:pic>
      <p:grpSp>
        <p:nvGrpSpPr>
          <p:cNvPr id="4" name="Группа 17"/>
          <p:cNvGrpSpPr/>
          <p:nvPr/>
        </p:nvGrpSpPr>
        <p:grpSpPr>
          <a:xfrm>
            <a:off x="1714480" y="4143380"/>
            <a:ext cx="1143008" cy="1143008"/>
            <a:chOff x="285720" y="5491166"/>
            <a:chExt cx="1143008" cy="1143008"/>
          </a:xfrm>
        </p:grpSpPr>
        <p:pic>
          <p:nvPicPr>
            <p:cNvPr id="19" name="Picture 20" descr="YG_circle001"/>
            <p:cNvPicPr>
              <a:picLocks noChangeAspect="1" noChangeArrowheads="1"/>
            </p:cNvPicPr>
            <p:nvPr/>
          </p:nvPicPr>
          <p:blipFill>
            <a:blip r:embed="rId4" cstate="screen"/>
            <a:srcRect/>
            <a:stretch>
              <a:fillRect/>
            </a:stretch>
          </p:blipFill>
          <p:spPr bwMode="auto">
            <a:xfrm>
              <a:off x="285720" y="5491166"/>
              <a:ext cx="1143008" cy="1143008"/>
            </a:xfrm>
            <a:prstGeom prst="rect">
              <a:avLst/>
            </a:prstGeom>
            <a:noFill/>
          </p:spPr>
        </p:pic>
        <p:sp>
          <p:nvSpPr>
            <p:cNvPr id="20" name="Прямоугольник 19"/>
            <p:cNvSpPr/>
            <p:nvPr/>
          </p:nvSpPr>
          <p:spPr>
            <a:xfrm>
              <a:off x="571472" y="5562604"/>
              <a:ext cx="535724" cy="923330"/>
            </a:xfrm>
            <a:prstGeom prst="rect">
              <a:avLst/>
            </a:prstGeom>
            <a:noFill/>
          </p:spPr>
          <p:txBody>
            <a:bodyPr wrap="none" lIns="91440" tIns="45720" rIns="91440" bIns="45720">
              <a:spAutoFit/>
            </a:bodyPr>
            <a:lstStyle/>
            <a:p>
              <a:pPr algn="ctr"/>
              <a:r>
                <a:rPr lang="ru-RU" sz="5400" b="1" cap="none" spc="0" dirty="0" smtClean="0">
                  <a:ln w="17780" cmpd="sng">
                    <a:solidFill>
                      <a:schemeClr val="tx1"/>
                    </a:solidFill>
                    <a:prstDash val="solid"/>
                    <a:miter lim="800000"/>
                  </a:ln>
                  <a:gradFill rotWithShape="1">
                    <a:gsLst>
                      <a:gs pos="0">
                        <a:srgbClr val="000000">
                          <a:tint val="92000"/>
                          <a:shade val="100000"/>
                          <a:satMod val="150000"/>
                        </a:srgbClr>
                      </a:gs>
                      <a:gs pos="49000">
                        <a:srgbClr val="000000">
                          <a:tint val="89000"/>
                          <a:shade val="90000"/>
                          <a:satMod val="150000"/>
                        </a:srgbClr>
                      </a:gs>
                      <a:gs pos="50000">
                        <a:srgbClr val="000000">
                          <a:tint val="100000"/>
                          <a:shade val="75000"/>
                          <a:satMod val="150000"/>
                        </a:srgbClr>
                      </a:gs>
                      <a:gs pos="95000">
                        <a:srgbClr val="000000">
                          <a:shade val="47000"/>
                          <a:satMod val="150000"/>
                        </a:srgbClr>
                      </a:gs>
                      <a:gs pos="100000">
                        <a:srgbClr val="000000">
                          <a:shade val="39000"/>
                          <a:satMod val="150000"/>
                        </a:srgbClr>
                      </a:gs>
                    </a:gsLst>
                    <a:lin ang="5400000"/>
                  </a:gradFill>
                  <a:effectLst>
                    <a:outerShdw blurRad="50800" algn="tl" rotWithShape="0">
                      <a:srgbClr val="000000"/>
                    </a:outerShdw>
                  </a:effectLst>
                </a:rPr>
                <a:t>2</a:t>
              </a:r>
              <a:endParaRPr lang="ru-RU" sz="5400" b="1" cap="none" spc="0" dirty="0">
                <a:ln w="17780" cmpd="sng">
                  <a:solidFill>
                    <a:schemeClr val="tx1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endParaRPr>
            </a:p>
          </p:txBody>
        </p:sp>
      </p:grpSp>
      <p:pic>
        <p:nvPicPr>
          <p:cNvPr id="21" name="Рисунок 20" descr="img_4649.png"/>
          <p:cNvPicPr>
            <a:picLocks noChangeAspect="1"/>
          </p:cNvPicPr>
          <p:nvPr/>
        </p:nvPicPr>
        <p:blipFill>
          <a:blip r:embed="rId3" cstate="screen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>
          <a:xfrm rot="11458017">
            <a:off x="815418" y="2266876"/>
            <a:ext cx="585347" cy="367713"/>
          </a:xfrm>
          <a:prstGeom prst="rect">
            <a:avLst/>
          </a:prstGeom>
        </p:spPr>
      </p:pic>
      <p:pic>
        <p:nvPicPr>
          <p:cNvPr id="22" name="Рисунок 21" descr="img_4649.png"/>
          <p:cNvPicPr>
            <a:picLocks noChangeAspect="1"/>
          </p:cNvPicPr>
          <p:nvPr/>
        </p:nvPicPr>
        <p:blipFill>
          <a:blip r:embed="rId3" cstate="screen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>
          <a:xfrm rot="14161059">
            <a:off x="1380658" y="2519025"/>
            <a:ext cx="585347" cy="367713"/>
          </a:xfrm>
          <a:prstGeom prst="rect">
            <a:avLst/>
          </a:prstGeom>
        </p:spPr>
      </p:pic>
      <p:pic>
        <p:nvPicPr>
          <p:cNvPr id="23" name="Рисунок 22" descr="img_4649.png"/>
          <p:cNvPicPr>
            <a:picLocks noChangeAspect="1"/>
          </p:cNvPicPr>
          <p:nvPr/>
        </p:nvPicPr>
        <p:blipFill>
          <a:blip r:embed="rId3" cstate="screen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>
          <a:xfrm rot="3596490">
            <a:off x="1727533" y="3090482"/>
            <a:ext cx="585347" cy="367713"/>
          </a:xfrm>
          <a:prstGeom prst="rect">
            <a:avLst/>
          </a:prstGeom>
        </p:spPr>
      </p:pic>
      <p:pic>
        <p:nvPicPr>
          <p:cNvPr id="24" name="Рисунок 23" descr="img_4649.png"/>
          <p:cNvPicPr>
            <a:picLocks noChangeAspect="1"/>
          </p:cNvPicPr>
          <p:nvPr/>
        </p:nvPicPr>
        <p:blipFill>
          <a:blip r:embed="rId3" cstate="screen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>
          <a:xfrm rot="4347043">
            <a:off x="1899669" y="6008525"/>
            <a:ext cx="585347" cy="367713"/>
          </a:xfrm>
          <a:prstGeom prst="rect">
            <a:avLst/>
          </a:prstGeom>
        </p:spPr>
      </p:pic>
      <p:pic>
        <p:nvPicPr>
          <p:cNvPr id="25" name="Рисунок 24" descr="img_4649.png"/>
          <p:cNvPicPr>
            <a:picLocks noChangeAspect="1"/>
          </p:cNvPicPr>
          <p:nvPr/>
        </p:nvPicPr>
        <p:blipFill>
          <a:blip r:embed="rId3" cstate="screen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>
          <a:xfrm rot="16650531">
            <a:off x="1987098" y="3590586"/>
            <a:ext cx="585347" cy="367713"/>
          </a:xfrm>
          <a:prstGeom prst="rect">
            <a:avLst/>
          </a:prstGeom>
        </p:spPr>
      </p:pic>
      <p:grpSp>
        <p:nvGrpSpPr>
          <p:cNvPr id="7" name="Группа 25"/>
          <p:cNvGrpSpPr/>
          <p:nvPr/>
        </p:nvGrpSpPr>
        <p:grpSpPr>
          <a:xfrm>
            <a:off x="0" y="2500306"/>
            <a:ext cx="1143008" cy="1143008"/>
            <a:chOff x="285720" y="5491166"/>
            <a:chExt cx="1143008" cy="1143008"/>
          </a:xfrm>
        </p:grpSpPr>
        <p:pic>
          <p:nvPicPr>
            <p:cNvPr id="27" name="Picture 20" descr="YG_circle001"/>
            <p:cNvPicPr>
              <a:picLocks noChangeAspect="1" noChangeArrowheads="1"/>
            </p:cNvPicPr>
            <p:nvPr/>
          </p:nvPicPr>
          <p:blipFill>
            <a:blip r:embed="rId4" cstate="screen"/>
            <a:srcRect/>
            <a:stretch>
              <a:fillRect/>
            </a:stretch>
          </p:blipFill>
          <p:spPr bwMode="auto">
            <a:xfrm>
              <a:off x="285720" y="5491166"/>
              <a:ext cx="1143008" cy="1143008"/>
            </a:xfrm>
            <a:prstGeom prst="rect">
              <a:avLst/>
            </a:prstGeom>
            <a:noFill/>
          </p:spPr>
        </p:pic>
        <p:sp>
          <p:nvSpPr>
            <p:cNvPr id="28" name="Прямоугольник 27"/>
            <p:cNvSpPr/>
            <p:nvPr/>
          </p:nvSpPr>
          <p:spPr>
            <a:xfrm>
              <a:off x="571472" y="5562604"/>
              <a:ext cx="535724" cy="923330"/>
            </a:xfrm>
            <a:prstGeom prst="rect">
              <a:avLst/>
            </a:prstGeom>
            <a:noFill/>
          </p:spPr>
          <p:txBody>
            <a:bodyPr wrap="none" lIns="91440" tIns="45720" rIns="91440" bIns="45720">
              <a:spAutoFit/>
            </a:bodyPr>
            <a:lstStyle/>
            <a:p>
              <a:pPr algn="ctr"/>
              <a:r>
                <a:rPr lang="ru-RU" sz="5400" b="1" cap="none" spc="0" dirty="0" smtClean="0">
                  <a:ln w="17780" cmpd="sng">
                    <a:solidFill>
                      <a:schemeClr val="tx1"/>
                    </a:solidFill>
                    <a:prstDash val="solid"/>
                    <a:miter lim="800000"/>
                  </a:ln>
                  <a:gradFill rotWithShape="1">
                    <a:gsLst>
                      <a:gs pos="0">
                        <a:srgbClr val="000000">
                          <a:tint val="92000"/>
                          <a:shade val="100000"/>
                          <a:satMod val="150000"/>
                        </a:srgbClr>
                      </a:gs>
                      <a:gs pos="49000">
                        <a:srgbClr val="000000">
                          <a:tint val="89000"/>
                          <a:shade val="90000"/>
                          <a:satMod val="150000"/>
                        </a:srgbClr>
                      </a:gs>
                      <a:gs pos="50000">
                        <a:srgbClr val="000000">
                          <a:tint val="100000"/>
                          <a:shade val="75000"/>
                          <a:satMod val="150000"/>
                        </a:srgbClr>
                      </a:gs>
                      <a:gs pos="95000">
                        <a:srgbClr val="000000">
                          <a:shade val="47000"/>
                          <a:satMod val="150000"/>
                        </a:srgbClr>
                      </a:gs>
                      <a:gs pos="100000">
                        <a:srgbClr val="000000">
                          <a:shade val="39000"/>
                          <a:satMod val="150000"/>
                        </a:srgbClr>
                      </a:gs>
                    </a:gsLst>
                    <a:lin ang="5400000"/>
                  </a:gradFill>
                  <a:effectLst>
                    <a:outerShdw blurRad="50800" algn="tl" rotWithShape="0">
                      <a:srgbClr val="000000"/>
                    </a:outerShdw>
                  </a:effectLst>
                </a:rPr>
                <a:t>1</a:t>
              </a:r>
              <a:endParaRPr lang="ru-RU" sz="5400" b="1" cap="none" spc="0" dirty="0">
                <a:ln w="17780" cmpd="sng">
                  <a:solidFill>
                    <a:schemeClr val="tx1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endParaRPr>
            </a:p>
          </p:txBody>
        </p:sp>
      </p:grpSp>
      <p:pic>
        <p:nvPicPr>
          <p:cNvPr id="29" name="Рисунок 28" descr="img_4649.png"/>
          <p:cNvPicPr>
            <a:picLocks noChangeAspect="1"/>
          </p:cNvPicPr>
          <p:nvPr/>
        </p:nvPicPr>
        <p:blipFill>
          <a:blip r:embed="rId3" cstate="screen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>
          <a:xfrm rot="17524854">
            <a:off x="1916513" y="5371416"/>
            <a:ext cx="585347" cy="367713"/>
          </a:xfrm>
          <a:prstGeom prst="rect">
            <a:avLst/>
          </a:prstGeom>
        </p:spPr>
      </p:pic>
      <p:pic>
        <p:nvPicPr>
          <p:cNvPr id="30" name="Рисунок 29" descr="img_4649.png"/>
          <p:cNvPicPr>
            <a:picLocks noChangeAspect="1"/>
          </p:cNvPicPr>
          <p:nvPr/>
        </p:nvPicPr>
        <p:blipFill>
          <a:blip r:embed="rId3" cstate="screen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>
          <a:xfrm>
            <a:off x="2428860" y="6215082"/>
            <a:ext cx="585347" cy="367713"/>
          </a:xfrm>
          <a:prstGeom prst="rect">
            <a:avLst/>
          </a:prstGeom>
        </p:spPr>
      </p:pic>
      <p:pic>
        <p:nvPicPr>
          <p:cNvPr id="31" name="Рисунок 30" descr="img_4649.png"/>
          <p:cNvPicPr>
            <a:picLocks noChangeAspect="1"/>
          </p:cNvPicPr>
          <p:nvPr/>
        </p:nvPicPr>
        <p:blipFill>
          <a:blip r:embed="rId3" cstate="screen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>
          <a:xfrm rot="19409845">
            <a:off x="2909442" y="5924487"/>
            <a:ext cx="585347" cy="367713"/>
          </a:xfrm>
          <a:prstGeom prst="rect">
            <a:avLst/>
          </a:prstGeom>
        </p:spPr>
      </p:pic>
      <p:grpSp>
        <p:nvGrpSpPr>
          <p:cNvPr id="11" name="Группа 31"/>
          <p:cNvGrpSpPr/>
          <p:nvPr/>
        </p:nvGrpSpPr>
        <p:grpSpPr>
          <a:xfrm>
            <a:off x="5357818" y="3643314"/>
            <a:ext cx="1143008" cy="1143008"/>
            <a:chOff x="285720" y="5491166"/>
            <a:chExt cx="1143008" cy="1143008"/>
          </a:xfrm>
        </p:grpSpPr>
        <p:pic>
          <p:nvPicPr>
            <p:cNvPr id="33" name="Picture 20" descr="YG_circle001"/>
            <p:cNvPicPr>
              <a:picLocks noChangeAspect="1" noChangeArrowheads="1"/>
            </p:cNvPicPr>
            <p:nvPr/>
          </p:nvPicPr>
          <p:blipFill>
            <a:blip r:embed="rId4" cstate="screen"/>
            <a:srcRect/>
            <a:stretch>
              <a:fillRect/>
            </a:stretch>
          </p:blipFill>
          <p:spPr bwMode="auto">
            <a:xfrm>
              <a:off x="285720" y="5491166"/>
              <a:ext cx="1143008" cy="1143008"/>
            </a:xfrm>
            <a:prstGeom prst="rect">
              <a:avLst/>
            </a:prstGeom>
            <a:noFill/>
          </p:spPr>
        </p:pic>
        <p:sp>
          <p:nvSpPr>
            <p:cNvPr id="34" name="Прямоугольник 33"/>
            <p:cNvSpPr/>
            <p:nvPr/>
          </p:nvSpPr>
          <p:spPr>
            <a:xfrm>
              <a:off x="571472" y="5562604"/>
              <a:ext cx="535724" cy="923330"/>
            </a:xfrm>
            <a:prstGeom prst="rect">
              <a:avLst/>
            </a:prstGeom>
            <a:noFill/>
          </p:spPr>
          <p:txBody>
            <a:bodyPr wrap="none" lIns="91440" tIns="45720" rIns="91440" bIns="45720">
              <a:spAutoFit/>
            </a:bodyPr>
            <a:lstStyle/>
            <a:p>
              <a:pPr algn="ctr"/>
              <a:r>
                <a:rPr lang="ru-RU" sz="5400" b="1" cap="none" spc="0" dirty="0" smtClean="0">
                  <a:ln w="17780" cmpd="sng">
                    <a:solidFill>
                      <a:schemeClr val="tx1"/>
                    </a:solidFill>
                    <a:prstDash val="solid"/>
                    <a:miter lim="800000"/>
                  </a:ln>
                  <a:gradFill rotWithShape="1">
                    <a:gsLst>
                      <a:gs pos="0">
                        <a:srgbClr val="000000">
                          <a:tint val="92000"/>
                          <a:shade val="100000"/>
                          <a:satMod val="150000"/>
                        </a:srgbClr>
                      </a:gs>
                      <a:gs pos="49000">
                        <a:srgbClr val="000000">
                          <a:tint val="89000"/>
                          <a:shade val="90000"/>
                          <a:satMod val="150000"/>
                        </a:srgbClr>
                      </a:gs>
                      <a:gs pos="50000">
                        <a:srgbClr val="000000">
                          <a:tint val="100000"/>
                          <a:shade val="75000"/>
                          <a:satMod val="150000"/>
                        </a:srgbClr>
                      </a:gs>
                      <a:gs pos="95000">
                        <a:srgbClr val="000000">
                          <a:shade val="47000"/>
                          <a:satMod val="150000"/>
                        </a:srgbClr>
                      </a:gs>
                      <a:gs pos="100000">
                        <a:srgbClr val="000000">
                          <a:shade val="39000"/>
                          <a:satMod val="150000"/>
                        </a:srgbClr>
                      </a:gs>
                    </a:gsLst>
                    <a:lin ang="5400000"/>
                  </a:gradFill>
                  <a:effectLst>
                    <a:outerShdw blurRad="50800" algn="tl" rotWithShape="0">
                      <a:srgbClr val="000000"/>
                    </a:outerShdw>
                  </a:effectLst>
                </a:rPr>
                <a:t>4</a:t>
              </a:r>
              <a:endParaRPr lang="ru-RU" sz="5400" b="1" cap="none" spc="0" dirty="0">
                <a:ln w="17780" cmpd="sng">
                  <a:solidFill>
                    <a:schemeClr val="tx1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endParaRPr>
            </a:p>
          </p:txBody>
        </p:sp>
      </p:grpSp>
      <p:pic>
        <p:nvPicPr>
          <p:cNvPr id="35" name="Рисунок 34" descr="img_4649.png"/>
          <p:cNvPicPr>
            <a:picLocks noChangeAspect="1"/>
          </p:cNvPicPr>
          <p:nvPr/>
        </p:nvPicPr>
        <p:blipFill>
          <a:blip r:embed="rId3" cstate="screen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>
          <a:xfrm rot="7530657">
            <a:off x="3455980" y="4304555"/>
            <a:ext cx="585347" cy="367713"/>
          </a:xfrm>
          <a:prstGeom prst="rect">
            <a:avLst/>
          </a:prstGeom>
        </p:spPr>
      </p:pic>
      <p:pic>
        <p:nvPicPr>
          <p:cNvPr id="36" name="Рисунок 35" descr="img_4649.png"/>
          <p:cNvPicPr>
            <a:picLocks noChangeAspect="1"/>
          </p:cNvPicPr>
          <p:nvPr/>
        </p:nvPicPr>
        <p:blipFill>
          <a:blip r:embed="rId3" cstate="screen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>
          <a:xfrm rot="13588013">
            <a:off x="3971261" y="4084027"/>
            <a:ext cx="585347" cy="367713"/>
          </a:xfrm>
          <a:prstGeom prst="rect">
            <a:avLst/>
          </a:prstGeom>
        </p:spPr>
      </p:pic>
      <p:pic>
        <p:nvPicPr>
          <p:cNvPr id="37" name="Рисунок 36" descr="img_4649.png"/>
          <p:cNvPicPr>
            <a:picLocks noChangeAspect="1"/>
          </p:cNvPicPr>
          <p:nvPr/>
        </p:nvPicPr>
        <p:blipFill>
          <a:blip r:embed="rId3" cstate="screen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>
          <a:xfrm rot="3065082">
            <a:off x="4482054" y="4487065"/>
            <a:ext cx="585347" cy="367713"/>
          </a:xfrm>
          <a:prstGeom prst="rect">
            <a:avLst/>
          </a:prstGeom>
        </p:spPr>
      </p:pic>
      <p:pic>
        <p:nvPicPr>
          <p:cNvPr id="38" name="Рисунок 37" descr="img_4649.png"/>
          <p:cNvPicPr>
            <a:picLocks noChangeAspect="1"/>
          </p:cNvPicPr>
          <p:nvPr/>
        </p:nvPicPr>
        <p:blipFill>
          <a:blip r:embed="rId3" cstate="screen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>
          <a:xfrm>
            <a:off x="5072066" y="4643446"/>
            <a:ext cx="585347" cy="367713"/>
          </a:xfrm>
          <a:prstGeom prst="rect">
            <a:avLst/>
          </a:prstGeom>
        </p:spPr>
      </p:pic>
      <p:grpSp>
        <p:nvGrpSpPr>
          <p:cNvPr id="12" name="Группа 38"/>
          <p:cNvGrpSpPr/>
          <p:nvPr/>
        </p:nvGrpSpPr>
        <p:grpSpPr>
          <a:xfrm>
            <a:off x="2928926" y="4714884"/>
            <a:ext cx="1143008" cy="1143008"/>
            <a:chOff x="285720" y="5491166"/>
            <a:chExt cx="1143008" cy="1143008"/>
          </a:xfrm>
        </p:grpSpPr>
        <p:pic>
          <p:nvPicPr>
            <p:cNvPr id="40" name="Picture 20" descr="YG_circle001"/>
            <p:cNvPicPr>
              <a:picLocks noChangeAspect="1" noChangeArrowheads="1"/>
            </p:cNvPicPr>
            <p:nvPr/>
          </p:nvPicPr>
          <p:blipFill>
            <a:blip r:embed="rId4" cstate="screen"/>
            <a:srcRect/>
            <a:stretch>
              <a:fillRect/>
            </a:stretch>
          </p:blipFill>
          <p:spPr bwMode="auto">
            <a:xfrm>
              <a:off x="285720" y="5491166"/>
              <a:ext cx="1143008" cy="1143008"/>
            </a:xfrm>
            <a:prstGeom prst="rect">
              <a:avLst/>
            </a:prstGeom>
            <a:noFill/>
          </p:spPr>
        </p:pic>
        <p:sp>
          <p:nvSpPr>
            <p:cNvPr id="41" name="Прямоугольник 40"/>
            <p:cNvSpPr/>
            <p:nvPr/>
          </p:nvSpPr>
          <p:spPr>
            <a:xfrm>
              <a:off x="571472" y="5562604"/>
              <a:ext cx="535724" cy="923330"/>
            </a:xfrm>
            <a:prstGeom prst="rect">
              <a:avLst/>
            </a:prstGeom>
            <a:noFill/>
          </p:spPr>
          <p:txBody>
            <a:bodyPr wrap="none" lIns="91440" tIns="45720" rIns="91440" bIns="45720">
              <a:spAutoFit/>
            </a:bodyPr>
            <a:lstStyle/>
            <a:p>
              <a:pPr algn="ctr"/>
              <a:r>
                <a:rPr lang="ru-RU" sz="5400" b="1" cap="none" spc="0" dirty="0" smtClean="0">
                  <a:ln w="17780" cmpd="sng">
                    <a:solidFill>
                      <a:schemeClr val="tx1"/>
                    </a:solidFill>
                    <a:prstDash val="solid"/>
                    <a:miter lim="800000"/>
                  </a:ln>
                  <a:gradFill rotWithShape="1">
                    <a:gsLst>
                      <a:gs pos="0">
                        <a:srgbClr val="000000">
                          <a:tint val="92000"/>
                          <a:shade val="100000"/>
                          <a:satMod val="150000"/>
                        </a:srgbClr>
                      </a:gs>
                      <a:gs pos="49000">
                        <a:srgbClr val="000000">
                          <a:tint val="89000"/>
                          <a:shade val="90000"/>
                          <a:satMod val="150000"/>
                        </a:srgbClr>
                      </a:gs>
                      <a:gs pos="50000">
                        <a:srgbClr val="000000">
                          <a:tint val="100000"/>
                          <a:shade val="75000"/>
                          <a:satMod val="150000"/>
                        </a:srgbClr>
                      </a:gs>
                      <a:gs pos="95000">
                        <a:srgbClr val="000000">
                          <a:shade val="47000"/>
                          <a:satMod val="150000"/>
                        </a:srgbClr>
                      </a:gs>
                      <a:gs pos="100000">
                        <a:srgbClr val="000000">
                          <a:shade val="39000"/>
                          <a:satMod val="150000"/>
                        </a:srgbClr>
                      </a:gs>
                    </a:gsLst>
                    <a:lin ang="5400000"/>
                  </a:gradFill>
                  <a:effectLst>
                    <a:outerShdw blurRad="50800" algn="tl" rotWithShape="0">
                      <a:srgbClr val="000000"/>
                    </a:outerShdw>
                  </a:effectLst>
                </a:rPr>
                <a:t>3</a:t>
              </a:r>
              <a:endParaRPr lang="ru-RU" sz="5400" b="1" cap="none" spc="0" dirty="0">
                <a:ln w="17780" cmpd="sng">
                  <a:solidFill>
                    <a:schemeClr val="tx1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endParaRPr>
            </a:p>
          </p:txBody>
        </p:sp>
      </p:grpSp>
      <p:pic>
        <p:nvPicPr>
          <p:cNvPr id="42" name="Рисунок 41" descr="img_4649.png"/>
          <p:cNvPicPr>
            <a:picLocks noChangeAspect="1"/>
          </p:cNvPicPr>
          <p:nvPr/>
        </p:nvPicPr>
        <p:blipFill>
          <a:blip r:embed="rId3" cstate="screen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>
          <a:xfrm rot="1936134">
            <a:off x="4339204" y="3413984"/>
            <a:ext cx="585347" cy="367713"/>
          </a:xfrm>
          <a:prstGeom prst="rect">
            <a:avLst/>
          </a:prstGeom>
        </p:spPr>
      </p:pic>
      <p:pic>
        <p:nvPicPr>
          <p:cNvPr id="43" name="Рисунок 42" descr="img_4649.png"/>
          <p:cNvPicPr>
            <a:picLocks noChangeAspect="1"/>
          </p:cNvPicPr>
          <p:nvPr/>
        </p:nvPicPr>
        <p:blipFill>
          <a:blip r:embed="rId3" cstate="screen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>
          <a:xfrm rot="2548497">
            <a:off x="3190587" y="3149756"/>
            <a:ext cx="585347" cy="367713"/>
          </a:xfrm>
          <a:prstGeom prst="rect">
            <a:avLst/>
          </a:prstGeom>
        </p:spPr>
      </p:pic>
      <p:pic>
        <p:nvPicPr>
          <p:cNvPr id="44" name="Рисунок 43" descr="img_4649.png"/>
          <p:cNvPicPr>
            <a:picLocks noChangeAspect="1"/>
          </p:cNvPicPr>
          <p:nvPr/>
        </p:nvPicPr>
        <p:blipFill>
          <a:blip r:embed="rId3" cstate="screen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>
          <a:xfrm rot="11614690">
            <a:off x="3749728" y="3206820"/>
            <a:ext cx="585347" cy="367713"/>
          </a:xfrm>
          <a:prstGeom prst="rect">
            <a:avLst/>
          </a:prstGeom>
        </p:spPr>
      </p:pic>
      <p:pic>
        <p:nvPicPr>
          <p:cNvPr id="45" name="Рисунок 44" descr="img_4649.png"/>
          <p:cNvPicPr>
            <a:picLocks noChangeAspect="1"/>
          </p:cNvPicPr>
          <p:nvPr/>
        </p:nvPicPr>
        <p:blipFill>
          <a:blip r:embed="rId3" cstate="screen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>
          <a:xfrm rot="12530170">
            <a:off x="4910136" y="3475923"/>
            <a:ext cx="585347" cy="367713"/>
          </a:xfrm>
          <a:prstGeom prst="rect">
            <a:avLst/>
          </a:prstGeom>
        </p:spPr>
      </p:pic>
      <p:grpSp>
        <p:nvGrpSpPr>
          <p:cNvPr id="13" name="Группа 45"/>
          <p:cNvGrpSpPr/>
          <p:nvPr/>
        </p:nvGrpSpPr>
        <p:grpSpPr>
          <a:xfrm>
            <a:off x="2285984" y="2071678"/>
            <a:ext cx="1143008" cy="1143008"/>
            <a:chOff x="285720" y="5491166"/>
            <a:chExt cx="1143008" cy="1143008"/>
          </a:xfrm>
        </p:grpSpPr>
        <p:pic>
          <p:nvPicPr>
            <p:cNvPr id="47" name="Picture 20" descr="YG_circle001"/>
            <p:cNvPicPr>
              <a:picLocks noChangeAspect="1" noChangeArrowheads="1"/>
            </p:cNvPicPr>
            <p:nvPr/>
          </p:nvPicPr>
          <p:blipFill>
            <a:blip r:embed="rId4" cstate="screen"/>
            <a:srcRect/>
            <a:stretch>
              <a:fillRect/>
            </a:stretch>
          </p:blipFill>
          <p:spPr bwMode="auto">
            <a:xfrm>
              <a:off x="285720" y="5491166"/>
              <a:ext cx="1143008" cy="1143008"/>
            </a:xfrm>
            <a:prstGeom prst="rect">
              <a:avLst/>
            </a:prstGeom>
            <a:noFill/>
          </p:spPr>
        </p:pic>
        <p:sp>
          <p:nvSpPr>
            <p:cNvPr id="48" name="Прямоугольник 47"/>
            <p:cNvSpPr/>
            <p:nvPr/>
          </p:nvSpPr>
          <p:spPr>
            <a:xfrm>
              <a:off x="571472" y="5562604"/>
              <a:ext cx="535724" cy="923330"/>
            </a:xfrm>
            <a:prstGeom prst="rect">
              <a:avLst/>
            </a:prstGeom>
            <a:noFill/>
          </p:spPr>
          <p:txBody>
            <a:bodyPr wrap="none" lIns="91440" tIns="45720" rIns="91440" bIns="45720">
              <a:spAutoFit/>
            </a:bodyPr>
            <a:lstStyle/>
            <a:p>
              <a:pPr algn="ctr"/>
              <a:r>
                <a:rPr lang="ru-RU" sz="5400" b="1" cap="none" spc="0" dirty="0" smtClean="0">
                  <a:ln w="17780" cmpd="sng">
                    <a:solidFill>
                      <a:schemeClr val="tx1"/>
                    </a:solidFill>
                    <a:prstDash val="solid"/>
                    <a:miter lim="800000"/>
                  </a:ln>
                  <a:gradFill rotWithShape="1">
                    <a:gsLst>
                      <a:gs pos="0">
                        <a:srgbClr val="000000">
                          <a:tint val="92000"/>
                          <a:shade val="100000"/>
                          <a:satMod val="150000"/>
                        </a:srgbClr>
                      </a:gs>
                      <a:gs pos="49000">
                        <a:srgbClr val="000000">
                          <a:tint val="89000"/>
                          <a:shade val="90000"/>
                          <a:satMod val="150000"/>
                        </a:srgbClr>
                      </a:gs>
                      <a:gs pos="50000">
                        <a:srgbClr val="000000">
                          <a:tint val="100000"/>
                          <a:shade val="75000"/>
                          <a:satMod val="150000"/>
                        </a:srgbClr>
                      </a:gs>
                      <a:gs pos="95000">
                        <a:srgbClr val="000000">
                          <a:shade val="47000"/>
                          <a:satMod val="150000"/>
                        </a:srgbClr>
                      </a:gs>
                      <a:gs pos="100000">
                        <a:srgbClr val="000000">
                          <a:shade val="39000"/>
                          <a:satMod val="150000"/>
                        </a:srgbClr>
                      </a:gs>
                    </a:gsLst>
                    <a:lin ang="5400000"/>
                  </a:gradFill>
                  <a:effectLst>
                    <a:outerShdw blurRad="50800" algn="tl" rotWithShape="0">
                      <a:srgbClr val="000000"/>
                    </a:outerShdw>
                  </a:effectLst>
                </a:rPr>
                <a:t>5</a:t>
              </a:r>
              <a:endParaRPr lang="ru-RU" sz="5400" b="1" cap="none" spc="0" dirty="0">
                <a:ln w="17780" cmpd="sng">
                  <a:solidFill>
                    <a:schemeClr val="tx1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endParaRPr>
            </a:p>
          </p:txBody>
        </p:sp>
      </p:grpSp>
      <p:pic>
        <p:nvPicPr>
          <p:cNvPr id="49" name="Рисунок 48" descr="img_4649.png"/>
          <p:cNvPicPr>
            <a:picLocks noChangeAspect="1"/>
          </p:cNvPicPr>
          <p:nvPr/>
        </p:nvPicPr>
        <p:blipFill>
          <a:blip r:embed="rId3" cstate="screen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>
          <a:xfrm rot="10800000">
            <a:off x="3214678" y="1857364"/>
            <a:ext cx="585347" cy="367713"/>
          </a:xfrm>
          <a:prstGeom prst="rect">
            <a:avLst/>
          </a:prstGeom>
        </p:spPr>
      </p:pic>
      <p:pic>
        <p:nvPicPr>
          <p:cNvPr id="50" name="Рисунок 49" descr="img_4649.png"/>
          <p:cNvPicPr>
            <a:picLocks noChangeAspect="1"/>
          </p:cNvPicPr>
          <p:nvPr/>
        </p:nvPicPr>
        <p:blipFill>
          <a:blip r:embed="rId3" cstate="screen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>
          <a:xfrm>
            <a:off x="3857620" y="1857364"/>
            <a:ext cx="585347" cy="367713"/>
          </a:xfrm>
          <a:prstGeom prst="rect">
            <a:avLst/>
          </a:prstGeom>
        </p:spPr>
      </p:pic>
      <p:pic>
        <p:nvPicPr>
          <p:cNvPr id="51" name="Рисунок 50" descr="img_4649.png"/>
          <p:cNvPicPr>
            <a:picLocks noChangeAspect="1"/>
          </p:cNvPicPr>
          <p:nvPr/>
        </p:nvPicPr>
        <p:blipFill>
          <a:blip r:embed="rId3" cstate="screen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>
          <a:xfrm rot="12531314">
            <a:off x="4481515" y="1832905"/>
            <a:ext cx="585347" cy="367713"/>
          </a:xfrm>
          <a:prstGeom prst="rect">
            <a:avLst/>
          </a:prstGeom>
        </p:spPr>
      </p:pic>
      <p:pic>
        <p:nvPicPr>
          <p:cNvPr id="52" name="Рисунок 51" descr="img_4649.png"/>
          <p:cNvPicPr>
            <a:picLocks noChangeAspect="1"/>
          </p:cNvPicPr>
          <p:nvPr/>
        </p:nvPicPr>
        <p:blipFill>
          <a:blip r:embed="rId3" cstate="screen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>
          <a:xfrm>
            <a:off x="5072066" y="2000240"/>
            <a:ext cx="585347" cy="367713"/>
          </a:xfrm>
          <a:prstGeom prst="rect">
            <a:avLst/>
          </a:prstGeom>
        </p:spPr>
      </p:pic>
      <p:grpSp>
        <p:nvGrpSpPr>
          <p:cNvPr id="18" name="Группа 52"/>
          <p:cNvGrpSpPr/>
          <p:nvPr/>
        </p:nvGrpSpPr>
        <p:grpSpPr>
          <a:xfrm>
            <a:off x="5643570" y="1357298"/>
            <a:ext cx="1143008" cy="1143008"/>
            <a:chOff x="285720" y="5491166"/>
            <a:chExt cx="1143008" cy="1143008"/>
          </a:xfrm>
        </p:grpSpPr>
        <p:pic>
          <p:nvPicPr>
            <p:cNvPr id="54" name="Picture 20" descr="YG_circle001"/>
            <p:cNvPicPr>
              <a:picLocks noChangeAspect="1" noChangeArrowheads="1"/>
            </p:cNvPicPr>
            <p:nvPr/>
          </p:nvPicPr>
          <p:blipFill>
            <a:blip r:embed="rId4" cstate="screen"/>
            <a:srcRect/>
            <a:stretch>
              <a:fillRect/>
            </a:stretch>
          </p:blipFill>
          <p:spPr bwMode="auto">
            <a:xfrm>
              <a:off x="285720" y="5491166"/>
              <a:ext cx="1143008" cy="1143008"/>
            </a:xfrm>
            <a:prstGeom prst="rect">
              <a:avLst/>
            </a:prstGeom>
            <a:noFill/>
          </p:spPr>
        </p:pic>
        <p:sp>
          <p:nvSpPr>
            <p:cNvPr id="55" name="Прямоугольник 54"/>
            <p:cNvSpPr/>
            <p:nvPr/>
          </p:nvSpPr>
          <p:spPr>
            <a:xfrm>
              <a:off x="571472" y="5562604"/>
              <a:ext cx="535724" cy="923330"/>
            </a:xfrm>
            <a:prstGeom prst="rect">
              <a:avLst/>
            </a:prstGeom>
            <a:noFill/>
          </p:spPr>
          <p:txBody>
            <a:bodyPr wrap="none" lIns="91440" tIns="45720" rIns="91440" bIns="45720">
              <a:spAutoFit/>
            </a:bodyPr>
            <a:lstStyle/>
            <a:p>
              <a:pPr algn="ctr"/>
              <a:r>
                <a:rPr lang="ru-RU" sz="5400" b="1" cap="none" spc="0" dirty="0" smtClean="0">
                  <a:ln w="17780" cmpd="sng">
                    <a:solidFill>
                      <a:schemeClr val="tx1"/>
                    </a:solidFill>
                    <a:prstDash val="solid"/>
                    <a:miter lim="800000"/>
                  </a:ln>
                  <a:gradFill rotWithShape="1">
                    <a:gsLst>
                      <a:gs pos="0">
                        <a:srgbClr val="000000">
                          <a:tint val="92000"/>
                          <a:shade val="100000"/>
                          <a:satMod val="150000"/>
                        </a:srgbClr>
                      </a:gs>
                      <a:gs pos="49000">
                        <a:srgbClr val="000000">
                          <a:tint val="89000"/>
                          <a:shade val="90000"/>
                          <a:satMod val="150000"/>
                        </a:srgbClr>
                      </a:gs>
                      <a:gs pos="50000">
                        <a:srgbClr val="000000">
                          <a:tint val="100000"/>
                          <a:shade val="75000"/>
                          <a:satMod val="150000"/>
                        </a:srgbClr>
                      </a:gs>
                      <a:gs pos="95000">
                        <a:srgbClr val="000000">
                          <a:shade val="47000"/>
                          <a:satMod val="150000"/>
                        </a:srgbClr>
                      </a:gs>
                      <a:gs pos="100000">
                        <a:srgbClr val="000000">
                          <a:shade val="39000"/>
                          <a:satMod val="150000"/>
                        </a:srgbClr>
                      </a:gs>
                    </a:gsLst>
                    <a:lin ang="5400000"/>
                  </a:gradFill>
                  <a:effectLst>
                    <a:outerShdw blurRad="50800" algn="tl" rotWithShape="0">
                      <a:srgbClr val="000000"/>
                    </a:outerShdw>
                  </a:effectLst>
                </a:rPr>
                <a:t>6</a:t>
              </a:r>
              <a:endParaRPr lang="ru-RU" sz="5400" b="1" cap="none" spc="0" dirty="0">
                <a:ln w="17780" cmpd="sng">
                  <a:solidFill>
                    <a:schemeClr val="tx1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endParaRPr>
            </a:p>
          </p:txBody>
        </p:sp>
      </p:grpSp>
      <p:pic>
        <p:nvPicPr>
          <p:cNvPr id="56" name="Рисунок 55" descr="img_4649.png"/>
          <p:cNvPicPr>
            <a:picLocks noChangeAspect="1"/>
          </p:cNvPicPr>
          <p:nvPr/>
        </p:nvPicPr>
        <p:blipFill>
          <a:blip r:embed="rId3" cstate="screen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>
          <a:xfrm rot="14601160">
            <a:off x="6718059" y="1874678"/>
            <a:ext cx="585347" cy="367713"/>
          </a:xfrm>
          <a:prstGeom prst="rect">
            <a:avLst/>
          </a:prstGeom>
        </p:spPr>
      </p:pic>
      <p:pic>
        <p:nvPicPr>
          <p:cNvPr id="57" name="Рисунок 56" descr="img_4649.png"/>
          <p:cNvPicPr>
            <a:picLocks noChangeAspect="1"/>
          </p:cNvPicPr>
          <p:nvPr/>
        </p:nvPicPr>
        <p:blipFill>
          <a:blip r:embed="rId3" cstate="screen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>
          <a:xfrm rot="3812840">
            <a:off x="7074638" y="2446067"/>
            <a:ext cx="585347" cy="367713"/>
          </a:xfrm>
          <a:prstGeom prst="rect">
            <a:avLst/>
          </a:prstGeom>
        </p:spPr>
      </p:pic>
      <p:pic>
        <p:nvPicPr>
          <p:cNvPr id="58" name="Рисунок 57" descr="img_4649.png"/>
          <p:cNvPicPr>
            <a:picLocks noChangeAspect="1"/>
          </p:cNvPicPr>
          <p:nvPr/>
        </p:nvPicPr>
        <p:blipFill>
          <a:blip r:embed="rId3" cstate="screen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>
          <a:xfrm rot="2775227">
            <a:off x="7543479" y="2869324"/>
            <a:ext cx="585347" cy="367713"/>
          </a:xfrm>
          <a:prstGeom prst="rect">
            <a:avLst/>
          </a:prstGeom>
        </p:spPr>
      </p:pic>
      <p:pic>
        <p:nvPicPr>
          <p:cNvPr id="59" name="Рисунок 58" descr="img_4649.png"/>
          <p:cNvPicPr>
            <a:picLocks noChangeAspect="1"/>
          </p:cNvPicPr>
          <p:nvPr/>
        </p:nvPicPr>
        <p:blipFill>
          <a:blip r:embed="rId3" cstate="screen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>
          <a:xfrm rot="14470459">
            <a:off x="8010537" y="3233008"/>
            <a:ext cx="585347" cy="367713"/>
          </a:xfrm>
          <a:prstGeom prst="rect">
            <a:avLst/>
          </a:prstGeom>
        </p:spPr>
      </p:pic>
      <p:grpSp>
        <p:nvGrpSpPr>
          <p:cNvPr id="26" name="Группа 59"/>
          <p:cNvGrpSpPr/>
          <p:nvPr/>
        </p:nvGrpSpPr>
        <p:grpSpPr>
          <a:xfrm>
            <a:off x="7643834" y="3786190"/>
            <a:ext cx="1143008" cy="1143008"/>
            <a:chOff x="285720" y="5491166"/>
            <a:chExt cx="1143008" cy="1143008"/>
          </a:xfrm>
        </p:grpSpPr>
        <p:pic>
          <p:nvPicPr>
            <p:cNvPr id="61" name="Picture 20" descr="YG_circle001"/>
            <p:cNvPicPr>
              <a:picLocks noChangeAspect="1" noChangeArrowheads="1"/>
            </p:cNvPicPr>
            <p:nvPr/>
          </p:nvPicPr>
          <p:blipFill>
            <a:blip r:embed="rId4" cstate="screen"/>
            <a:srcRect/>
            <a:stretch>
              <a:fillRect/>
            </a:stretch>
          </p:blipFill>
          <p:spPr bwMode="auto">
            <a:xfrm>
              <a:off x="285720" y="5491166"/>
              <a:ext cx="1143008" cy="1143008"/>
            </a:xfrm>
            <a:prstGeom prst="rect">
              <a:avLst/>
            </a:prstGeom>
            <a:noFill/>
          </p:spPr>
        </p:pic>
        <p:sp>
          <p:nvSpPr>
            <p:cNvPr id="62" name="Прямоугольник 61"/>
            <p:cNvSpPr/>
            <p:nvPr/>
          </p:nvSpPr>
          <p:spPr>
            <a:xfrm>
              <a:off x="571472" y="5562604"/>
              <a:ext cx="535724" cy="923330"/>
            </a:xfrm>
            <a:prstGeom prst="rect">
              <a:avLst/>
            </a:prstGeom>
            <a:noFill/>
          </p:spPr>
          <p:txBody>
            <a:bodyPr wrap="none" lIns="91440" tIns="45720" rIns="91440" bIns="45720">
              <a:spAutoFit/>
            </a:bodyPr>
            <a:lstStyle/>
            <a:p>
              <a:pPr algn="ctr"/>
              <a:r>
                <a:rPr lang="ru-RU" sz="5400" b="1" cap="none" spc="0" dirty="0" smtClean="0">
                  <a:ln w="17780" cmpd="sng">
                    <a:solidFill>
                      <a:schemeClr val="tx1"/>
                    </a:solidFill>
                    <a:prstDash val="solid"/>
                    <a:miter lim="800000"/>
                  </a:ln>
                  <a:gradFill rotWithShape="1">
                    <a:gsLst>
                      <a:gs pos="0">
                        <a:srgbClr val="000000">
                          <a:tint val="92000"/>
                          <a:shade val="100000"/>
                          <a:satMod val="150000"/>
                        </a:srgbClr>
                      </a:gs>
                      <a:gs pos="49000">
                        <a:srgbClr val="000000">
                          <a:tint val="89000"/>
                          <a:shade val="90000"/>
                          <a:satMod val="150000"/>
                        </a:srgbClr>
                      </a:gs>
                      <a:gs pos="50000">
                        <a:srgbClr val="000000">
                          <a:tint val="100000"/>
                          <a:shade val="75000"/>
                          <a:satMod val="150000"/>
                        </a:srgbClr>
                      </a:gs>
                      <a:gs pos="95000">
                        <a:srgbClr val="000000">
                          <a:shade val="47000"/>
                          <a:satMod val="150000"/>
                        </a:srgbClr>
                      </a:gs>
                      <a:gs pos="100000">
                        <a:srgbClr val="000000">
                          <a:shade val="39000"/>
                          <a:satMod val="150000"/>
                        </a:srgbClr>
                      </a:gs>
                    </a:gsLst>
                    <a:lin ang="5400000"/>
                  </a:gradFill>
                  <a:effectLst>
                    <a:outerShdw blurRad="50800" algn="tl" rotWithShape="0">
                      <a:srgbClr val="000000"/>
                    </a:outerShdw>
                  </a:effectLst>
                </a:rPr>
                <a:t>7</a:t>
              </a:r>
              <a:endParaRPr lang="ru-RU" sz="5400" b="1" cap="none" spc="0" dirty="0">
                <a:ln w="17780" cmpd="sng">
                  <a:solidFill>
                    <a:schemeClr val="tx1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endParaRPr>
            </a:p>
          </p:txBody>
        </p:sp>
      </p:grpSp>
      <p:pic>
        <p:nvPicPr>
          <p:cNvPr id="63" name="Рисунок 62" descr="img_4649.png"/>
          <p:cNvPicPr>
            <a:picLocks noChangeAspect="1"/>
          </p:cNvPicPr>
          <p:nvPr/>
        </p:nvPicPr>
        <p:blipFill>
          <a:blip r:embed="rId3" cstate="screen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>
          <a:xfrm>
            <a:off x="7286644" y="4786322"/>
            <a:ext cx="585347" cy="367713"/>
          </a:xfrm>
          <a:prstGeom prst="rect">
            <a:avLst/>
          </a:prstGeom>
        </p:spPr>
      </p:pic>
      <p:pic>
        <p:nvPicPr>
          <p:cNvPr id="64" name="Рисунок 63" descr="img_4649.png"/>
          <p:cNvPicPr>
            <a:picLocks noChangeAspect="1"/>
          </p:cNvPicPr>
          <p:nvPr/>
        </p:nvPicPr>
        <p:blipFill>
          <a:blip r:embed="rId3" cstate="screen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>
          <a:xfrm rot="4067329">
            <a:off x="6703317" y="5514427"/>
            <a:ext cx="585347" cy="367713"/>
          </a:xfrm>
          <a:prstGeom prst="rect">
            <a:avLst/>
          </a:prstGeom>
        </p:spPr>
      </p:pic>
      <p:pic>
        <p:nvPicPr>
          <p:cNvPr id="65" name="Рисунок 64" descr="img_4649.png"/>
          <p:cNvPicPr>
            <a:picLocks noChangeAspect="1"/>
          </p:cNvPicPr>
          <p:nvPr/>
        </p:nvPicPr>
        <p:blipFill>
          <a:blip r:embed="rId3" cstate="screen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>
          <a:xfrm rot="8603398">
            <a:off x="6695607" y="4996027"/>
            <a:ext cx="585347" cy="367713"/>
          </a:xfrm>
          <a:prstGeom prst="rect">
            <a:avLst/>
          </a:prstGeom>
        </p:spPr>
      </p:pic>
      <p:grpSp>
        <p:nvGrpSpPr>
          <p:cNvPr id="32" name="Группа 65"/>
          <p:cNvGrpSpPr/>
          <p:nvPr/>
        </p:nvGrpSpPr>
        <p:grpSpPr>
          <a:xfrm>
            <a:off x="7786710" y="5143512"/>
            <a:ext cx="1143008" cy="1143008"/>
            <a:chOff x="285720" y="5491166"/>
            <a:chExt cx="1143008" cy="1143008"/>
          </a:xfrm>
        </p:grpSpPr>
        <p:pic>
          <p:nvPicPr>
            <p:cNvPr id="67" name="Picture 20" descr="YG_circle001"/>
            <p:cNvPicPr>
              <a:picLocks noChangeAspect="1" noChangeArrowheads="1"/>
            </p:cNvPicPr>
            <p:nvPr/>
          </p:nvPicPr>
          <p:blipFill>
            <a:blip r:embed="rId4" cstate="screen"/>
            <a:srcRect/>
            <a:stretch>
              <a:fillRect/>
            </a:stretch>
          </p:blipFill>
          <p:spPr bwMode="auto">
            <a:xfrm>
              <a:off x="285720" y="5491166"/>
              <a:ext cx="1143008" cy="1143008"/>
            </a:xfrm>
            <a:prstGeom prst="rect">
              <a:avLst/>
            </a:prstGeom>
            <a:noFill/>
          </p:spPr>
        </p:pic>
        <p:sp>
          <p:nvSpPr>
            <p:cNvPr id="68" name="Прямоугольник 67">
              <a:hlinkClick r:id="rId5" action="ppaction://hlinksldjump"/>
            </p:cNvPr>
            <p:cNvSpPr/>
            <p:nvPr/>
          </p:nvSpPr>
          <p:spPr>
            <a:xfrm>
              <a:off x="357158" y="5786454"/>
              <a:ext cx="990977" cy="400110"/>
            </a:xfrm>
            <a:prstGeom prst="rect">
              <a:avLst/>
            </a:prstGeom>
            <a:noFill/>
          </p:spPr>
          <p:txBody>
            <a:bodyPr wrap="none" lIns="91440" tIns="45720" rIns="91440" bIns="45720">
              <a:spAutoFit/>
            </a:bodyPr>
            <a:lstStyle/>
            <a:p>
              <a:pPr algn="ctr"/>
              <a:r>
                <a:rPr lang="ru-RU" sz="2000" b="1" cap="none" spc="0" dirty="0" smtClean="0">
                  <a:ln w="17780" cmpd="sng">
                    <a:solidFill>
                      <a:schemeClr val="tx1"/>
                    </a:solidFill>
                    <a:prstDash val="solid"/>
                    <a:miter lim="800000"/>
                  </a:ln>
                  <a:gradFill rotWithShape="1">
                    <a:gsLst>
                      <a:gs pos="0">
                        <a:srgbClr val="000000">
                          <a:tint val="92000"/>
                          <a:shade val="100000"/>
                          <a:satMod val="150000"/>
                        </a:srgbClr>
                      </a:gs>
                      <a:gs pos="49000">
                        <a:srgbClr val="000000">
                          <a:tint val="89000"/>
                          <a:shade val="90000"/>
                          <a:satMod val="150000"/>
                        </a:srgbClr>
                      </a:gs>
                      <a:gs pos="50000">
                        <a:srgbClr val="000000">
                          <a:tint val="100000"/>
                          <a:shade val="75000"/>
                          <a:satMod val="150000"/>
                        </a:srgbClr>
                      </a:gs>
                      <a:gs pos="95000">
                        <a:srgbClr val="000000">
                          <a:shade val="47000"/>
                          <a:satMod val="150000"/>
                        </a:srgbClr>
                      </a:gs>
                      <a:gs pos="100000">
                        <a:srgbClr val="000000">
                          <a:shade val="39000"/>
                          <a:satMod val="150000"/>
                        </a:srgbClr>
                      </a:gs>
                    </a:gsLst>
                    <a:lin ang="5400000"/>
                  </a:gradFill>
                  <a:effectLst>
                    <a:outerShdw blurRad="50800" algn="tl" rotWithShape="0">
                      <a:srgbClr val="000000"/>
                    </a:outerShdw>
                  </a:effectLst>
                </a:rPr>
                <a:t>Финиш</a:t>
              </a:r>
              <a:endParaRPr lang="ru-RU" sz="2000" b="1" cap="none" spc="0" dirty="0">
                <a:ln w="17780" cmpd="sng">
                  <a:solidFill>
                    <a:schemeClr val="tx1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endParaRPr>
            </a:p>
          </p:txBody>
        </p:sp>
      </p:grp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7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7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7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7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000"/>
                            </p:stCondLst>
                            <p:childTnLst>
                              <p:par>
                                <p:cTn id="25" presetID="7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9" name="Rectangle 1"/>
          <p:cNvSpPr>
            <a:spLocks noChangeArrowheads="1"/>
          </p:cNvSpPr>
          <p:nvPr/>
        </p:nvSpPr>
        <p:spPr bwMode="auto">
          <a:xfrm>
            <a:off x="500034" y="1785926"/>
            <a:ext cx="8215370" cy="2677656"/>
          </a:xfrm>
          <a:prstGeom prst="rect">
            <a:avLst/>
          </a:prstGeom>
          <a:ln>
            <a:headEnd/>
            <a:tailEnd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8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1. Укажите предложение с фразеологизмом.</a:t>
            </a:r>
            <a:endParaRPr kumimoji="0" lang="ru-RU" sz="2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а)Не уследила я за ним, барыня, а он кота в лужу посадил.</a:t>
            </a:r>
            <a:endParaRPr kumimoji="0" lang="ru-RU" sz="2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б)Сел поросёнок в лужу и довольно улыбается.</a:t>
            </a:r>
            <a:endParaRPr kumimoji="0" lang="ru-RU" sz="2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в)С такой подготовкой как бы нам не сесть в лужу.</a:t>
            </a:r>
            <a:endParaRPr kumimoji="0" lang="ru-RU" sz="2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г)В луже сидеть </a:t>
            </a:r>
            <a:r>
              <a:rPr kumimoji="0" lang="ru-RU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Times New Roman" pitchFamily="18" charset="0"/>
                <a:cs typeface="Times New Roman" pitchFamily="18" charset="0"/>
              </a:rPr>
              <a:t>–</a:t>
            </a:r>
            <a:r>
              <a:rPr kumimoji="0" lang="ru-RU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любимое занятие свиней.</a:t>
            </a:r>
            <a:endParaRPr kumimoji="0" lang="ru-RU" sz="2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Заголовок 1"/>
          <p:cNvSpPr txBox="1">
            <a:spLocks/>
          </p:cNvSpPr>
          <p:nvPr/>
        </p:nvSpPr>
        <p:spPr>
          <a:xfrm>
            <a:off x="357158" y="142852"/>
            <a:ext cx="8229600" cy="1143000"/>
          </a:xfrm>
          <a:prstGeom prst="rect">
            <a:avLst/>
          </a:prstGeom>
        </p:spPr>
        <p:txBody>
          <a:bodyPr>
            <a:normAutofit fontScale="77500" lnSpcReduction="20000"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5400" i="0" u="none" strike="noStrike" kern="1200" cap="none" spc="0" normalizeH="0" baseline="0" noProof="0" dirty="0" smtClean="0">
                <a:ln w="17780" cmpd="sng">
                  <a:solidFill>
                    <a:schemeClr val="tx1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uLnTx/>
                <a:uFillTx/>
                <a:latin typeface="+mj-lt"/>
                <a:ea typeface="+mj-ea"/>
                <a:cs typeface="+mj-cs"/>
              </a:rPr>
              <a:t>Выберите правильный вариант ответа</a:t>
            </a:r>
            <a:endParaRPr kumimoji="0" lang="ru-RU" sz="5400" i="0" u="none" strike="noStrike" kern="1200" cap="none" spc="0" normalizeH="0" baseline="0" noProof="0" dirty="0">
              <a:ln w="17780" cmpd="sng">
                <a:solidFill>
                  <a:schemeClr val="tx1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4" name="Овал 3"/>
          <p:cNvSpPr/>
          <p:nvPr/>
        </p:nvSpPr>
        <p:spPr>
          <a:xfrm>
            <a:off x="3286116" y="4572008"/>
            <a:ext cx="2428892" cy="785818"/>
          </a:xfrm>
          <a:prstGeom prst="ellipse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ОТВЕТ</a:t>
            </a:r>
            <a:endParaRPr lang="ru-RU" sz="3200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5" name="Rectangle 1"/>
          <p:cNvSpPr>
            <a:spLocks noChangeArrowheads="1"/>
          </p:cNvSpPr>
          <p:nvPr/>
        </p:nvSpPr>
        <p:spPr bwMode="auto">
          <a:xfrm>
            <a:off x="500034" y="5929330"/>
            <a:ext cx="8215370" cy="523220"/>
          </a:xfrm>
          <a:prstGeom prst="rect">
            <a:avLst/>
          </a:prstGeom>
          <a:ln>
            <a:headEnd/>
            <a:tailEnd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в)С такой подготовкой как бы нам не сесть в лужу.</a:t>
            </a:r>
            <a:endParaRPr kumimoji="0" lang="ru-RU" sz="2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9" name="Управляющая кнопка: настраиваемая 8">
            <a:hlinkClick r:id="" action="ppaction://hlinkshowjump?jump=nextslide" highlightClick="1"/>
          </p:cNvPr>
          <p:cNvSpPr/>
          <p:nvPr/>
        </p:nvSpPr>
        <p:spPr>
          <a:xfrm>
            <a:off x="7643802" y="5286388"/>
            <a:ext cx="1500198" cy="571504"/>
          </a:xfrm>
          <a:prstGeom prst="actionButtonBlank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Далее</a:t>
            </a:r>
            <a:endParaRPr lang="ru-RU" sz="2800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900" decel="10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" presetClass="exit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</p:childTnLst>
        </p:cTn>
      </p:par>
    </p:tnLst>
    <p:bldLst>
      <p:bldP spid="2049" grpId="0" animBg="1"/>
      <p:bldP spid="4" grpId="0" animBg="1"/>
      <p:bldP spid="5" grpId="0" animBg="1"/>
      <p:bldP spid="5" grpId="1" animBg="1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9" name="Rectangle 1"/>
          <p:cNvSpPr>
            <a:spLocks noChangeArrowheads="1"/>
          </p:cNvSpPr>
          <p:nvPr/>
        </p:nvSpPr>
        <p:spPr bwMode="auto">
          <a:xfrm>
            <a:off x="500034" y="1785926"/>
            <a:ext cx="8215370" cy="2677656"/>
          </a:xfrm>
          <a:prstGeom prst="rect">
            <a:avLst/>
          </a:prstGeom>
          <a:ln>
            <a:headEnd/>
            <a:tailEnd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r>
              <a:rPr lang="ru-RU" sz="2800" b="1" dirty="0" smtClean="0">
                <a:latin typeface="Arial" pitchFamily="34" charset="0"/>
                <a:cs typeface="Arial" pitchFamily="34" charset="0"/>
              </a:rPr>
              <a:t>4. Какое значение имеет фразеологизм «обрасти мхом»?</a:t>
            </a:r>
            <a:endParaRPr lang="ru-RU" sz="2800" dirty="0" smtClean="0">
              <a:latin typeface="Arial" pitchFamily="34" charset="0"/>
              <a:cs typeface="Arial" pitchFamily="34" charset="0"/>
            </a:endParaRPr>
          </a:p>
          <a:p>
            <a:r>
              <a:rPr lang="ru-RU" sz="2800" dirty="0" smtClean="0">
                <a:latin typeface="Arial" pitchFamily="34" charset="0"/>
                <a:cs typeface="Arial" pitchFamily="34" charset="0"/>
              </a:rPr>
              <a:t>а) сильно разбогатеть;</a:t>
            </a:r>
          </a:p>
          <a:p>
            <a:r>
              <a:rPr lang="ru-RU" sz="2800" dirty="0" smtClean="0">
                <a:latin typeface="Arial" pitchFamily="34" charset="0"/>
                <a:cs typeface="Arial" pitchFamily="34" charset="0"/>
              </a:rPr>
              <a:t>б) нравственно опуститься, одичать;</a:t>
            </a:r>
          </a:p>
          <a:p>
            <a:r>
              <a:rPr lang="ru-RU" sz="2800" dirty="0" smtClean="0">
                <a:latin typeface="Arial" pitchFamily="34" charset="0"/>
                <a:cs typeface="Arial" pitchFamily="34" charset="0"/>
              </a:rPr>
              <a:t>в) терпеливо ждать;</a:t>
            </a:r>
          </a:p>
          <a:p>
            <a:r>
              <a:rPr lang="ru-RU" sz="2800" dirty="0" smtClean="0">
                <a:latin typeface="Arial" pitchFamily="34" charset="0"/>
                <a:cs typeface="Arial" pitchFamily="34" charset="0"/>
              </a:rPr>
              <a:t>г) возмужать, повзрослеть.</a:t>
            </a:r>
            <a:endParaRPr lang="ru-RU" sz="28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Заголовок 1"/>
          <p:cNvSpPr txBox="1">
            <a:spLocks/>
          </p:cNvSpPr>
          <p:nvPr/>
        </p:nvSpPr>
        <p:spPr>
          <a:xfrm>
            <a:off x="357158" y="142852"/>
            <a:ext cx="8229600" cy="1143000"/>
          </a:xfrm>
          <a:prstGeom prst="rect">
            <a:avLst/>
          </a:prstGeom>
        </p:spPr>
        <p:txBody>
          <a:bodyPr>
            <a:normAutofit fontScale="77500" lnSpcReduction="20000"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5400" i="0" u="none" strike="noStrike" kern="1200" cap="none" spc="0" normalizeH="0" baseline="0" noProof="0" dirty="0" smtClean="0">
                <a:ln w="17780" cmpd="sng">
                  <a:solidFill>
                    <a:schemeClr val="tx1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uLnTx/>
                <a:uFillTx/>
                <a:latin typeface="+mj-lt"/>
                <a:ea typeface="+mj-ea"/>
                <a:cs typeface="+mj-cs"/>
              </a:rPr>
              <a:t>Выберите правильный вариант ответа</a:t>
            </a:r>
            <a:endParaRPr kumimoji="0" lang="ru-RU" sz="5400" i="0" u="none" strike="noStrike" kern="1200" cap="none" spc="0" normalizeH="0" baseline="0" noProof="0" dirty="0">
              <a:ln w="17780" cmpd="sng">
                <a:solidFill>
                  <a:schemeClr val="tx1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4" name="Овал 3"/>
          <p:cNvSpPr/>
          <p:nvPr/>
        </p:nvSpPr>
        <p:spPr>
          <a:xfrm>
            <a:off x="3286116" y="4572008"/>
            <a:ext cx="2428892" cy="785818"/>
          </a:xfrm>
          <a:prstGeom prst="ellipse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ОТВЕТ</a:t>
            </a:r>
            <a:endParaRPr lang="ru-RU" sz="3200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5" name="Rectangle 1"/>
          <p:cNvSpPr>
            <a:spLocks noChangeArrowheads="1"/>
          </p:cNvSpPr>
          <p:nvPr/>
        </p:nvSpPr>
        <p:spPr bwMode="auto">
          <a:xfrm>
            <a:off x="500034" y="5929330"/>
            <a:ext cx="8215370" cy="523220"/>
          </a:xfrm>
          <a:prstGeom prst="rect">
            <a:avLst/>
          </a:prstGeom>
          <a:ln>
            <a:headEnd/>
            <a:tailEnd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r>
              <a:rPr lang="ru-RU" sz="2800" dirty="0" smtClean="0">
                <a:latin typeface="Arial" pitchFamily="34" charset="0"/>
                <a:cs typeface="Arial" pitchFamily="34" charset="0"/>
              </a:rPr>
              <a:t>б) нравственно опуститься, одичать;</a:t>
            </a:r>
          </a:p>
        </p:txBody>
      </p:sp>
      <p:sp>
        <p:nvSpPr>
          <p:cNvPr id="6" name="Управляющая кнопка: настраиваемая 5">
            <a:hlinkClick r:id="" action="ppaction://hlinkshowjump?jump=nextslide" highlightClick="1"/>
          </p:cNvPr>
          <p:cNvSpPr/>
          <p:nvPr/>
        </p:nvSpPr>
        <p:spPr>
          <a:xfrm>
            <a:off x="7643802" y="5286388"/>
            <a:ext cx="1500198" cy="571504"/>
          </a:xfrm>
          <a:prstGeom prst="actionButtonBlank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Далее</a:t>
            </a:r>
            <a:endParaRPr lang="ru-RU" sz="2800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900" decel="10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" presetClass="exit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</p:childTnLst>
        </p:cTn>
      </p:par>
    </p:tnLst>
    <p:bldLst>
      <p:bldP spid="2049" grpId="0" animBg="1"/>
      <p:bldP spid="4" grpId="0" animBg="1"/>
      <p:bldP spid="5" grpId="0" animBg="1"/>
      <p:bldP spid="5" grpId="1" animBg="1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9" name="Rectangle 1"/>
          <p:cNvSpPr>
            <a:spLocks noChangeArrowheads="1"/>
          </p:cNvSpPr>
          <p:nvPr/>
        </p:nvSpPr>
        <p:spPr bwMode="auto">
          <a:xfrm>
            <a:off x="500034" y="1785926"/>
            <a:ext cx="8215370" cy="3108543"/>
          </a:xfrm>
          <a:prstGeom prst="rect">
            <a:avLst/>
          </a:prstGeom>
          <a:ln>
            <a:headEnd/>
            <a:tailEnd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r>
              <a:rPr lang="ru-RU" sz="2800" b="1" dirty="0" smtClean="0">
                <a:latin typeface="Arial" pitchFamily="34" charset="0"/>
                <a:cs typeface="Arial" pitchFamily="34" charset="0"/>
              </a:rPr>
              <a:t>3. Укажите неверное утверждение</a:t>
            </a:r>
            <a:endParaRPr lang="ru-RU" sz="2800" dirty="0" smtClean="0">
              <a:latin typeface="Arial" pitchFamily="34" charset="0"/>
              <a:cs typeface="Arial" pitchFamily="34" charset="0"/>
            </a:endParaRPr>
          </a:p>
          <a:p>
            <a:r>
              <a:rPr lang="ru-RU" sz="2800" dirty="0" smtClean="0">
                <a:latin typeface="Arial" pitchFamily="34" charset="0"/>
                <a:cs typeface="Arial" pitchFamily="34" charset="0"/>
              </a:rPr>
              <a:t>а) фразеологизмы - свободные сочетания слов;</a:t>
            </a:r>
          </a:p>
          <a:p>
            <a:r>
              <a:rPr lang="ru-RU" sz="2800" dirty="0" smtClean="0">
                <a:latin typeface="Arial" pitchFamily="34" charset="0"/>
                <a:cs typeface="Arial" pitchFamily="34" charset="0"/>
              </a:rPr>
              <a:t>б) существуют фразеологизмы-синонимы;</a:t>
            </a:r>
          </a:p>
          <a:p>
            <a:r>
              <a:rPr lang="ru-RU" sz="2800" dirty="0" smtClean="0">
                <a:latin typeface="Arial" pitchFamily="34" charset="0"/>
                <a:cs typeface="Arial" pitchFamily="34" charset="0"/>
              </a:rPr>
              <a:t>в) фразеологизмы придают речи живость и образность;</a:t>
            </a:r>
          </a:p>
          <a:p>
            <a:r>
              <a:rPr lang="ru-RU" sz="2800" dirty="0" smtClean="0">
                <a:latin typeface="Arial" pitchFamily="34" charset="0"/>
                <a:cs typeface="Arial" pitchFamily="34" charset="0"/>
              </a:rPr>
              <a:t>г) в предложении фразеологизмы являются одним членом предложения.</a:t>
            </a:r>
            <a:endParaRPr lang="ru-RU" sz="28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Заголовок 1"/>
          <p:cNvSpPr txBox="1">
            <a:spLocks/>
          </p:cNvSpPr>
          <p:nvPr/>
        </p:nvSpPr>
        <p:spPr>
          <a:xfrm>
            <a:off x="357158" y="142852"/>
            <a:ext cx="8229600" cy="1143000"/>
          </a:xfrm>
          <a:prstGeom prst="rect">
            <a:avLst/>
          </a:prstGeom>
        </p:spPr>
        <p:txBody>
          <a:bodyPr>
            <a:normAutofit fontScale="77500" lnSpcReduction="20000"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5400" i="0" u="none" strike="noStrike" kern="1200" cap="none" spc="0" normalizeH="0" baseline="0" noProof="0" dirty="0" smtClean="0">
                <a:ln w="17780" cmpd="sng">
                  <a:solidFill>
                    <a:schemeClr val="tx1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uLnTx/>
                <a:uFillTx/>
                <a:latin typeface="+mj-lt"/>
                <a:ea typeface="+mj-ea"/>
                <a:cs typeface="+mj-cs"/>
              </a:rPr>
              <a:t>Выберите правильный вариант ответа</a:t>
            </a:r>
            <a:endParaRPr kumimoji="0" lang="ru-RU" sz="5400" i="0" u="none" strike="noStrike" kern="1200" cap="none" spc="0" normalizeH="0" baseline="0" noProof="0" dirty="0">
              <a:ln w="17780" cmpd="sng">
                <a:solidFill>
                  <a:schemeClr val="tx1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4" name="Овал 3"/>
          <p:cNvSpPr/>
          <p:nvPr/>
        </p:nvSpPr>
        <p:spPr>
          <a:xfrm>
            <a:off x="3286116" y="4929198"/>
            <a:ext cx="2428892" cy="785818"/>
          </a:xfrm>
          <a:prstGeom prst="ellipse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ОТВЕТ</a:t>
            </a:r>
            <a:endParaRPr lang="ru-RU" sz="3200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5" name="Rectangle 1"/>
          <p:cNvSpPr>
            <a:spLocks noChangeArrowheads="1"/>
          </p:cNvSpPr>
          <p:nvPr/>
        </p:nvSpPr>
        <p:spPr bwMode="auto">
          <a:xfrm>
            <a:off x="500034" y="5929330"/>
            <a:ext cx="8215370" cy="523220"/>
          </a:xfrm>
          <a:prstGeom prst="rect">
            <a:avLst/>
          </a:prstGeom>
          <a:ln>
            <a:headEnd/>
            <a:tailEnd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r>
              <a:rPr lang="ru-RU" sz="2800" dirty="0" smtClean="0">
                <a:latin typeface="Arial" pitchFamily="34" charset="0"/>
                <a:cs typeface="Arial" pitchFamily="34" charset="0"/>
              </a:rPr>
              <a:t>а) фразеологизмы - свободные сочетания слов;</a:t>
            </a:r>
          </a:p>
        </p:txBody>
      </p:sp>
      <p:sp>
        <p:nvSpPr>
          <p:cNvPr id="6" name="Управляющая кнопка: настраиваемая 5">
            <a:hlinkClick r:id="" action="ppaction://hlinkshowjump?jump=nextslide" highlightClick="1"/>
          </p:cNvPr>
          <p:cNvSpPr/>
          <p:nvPr/>
        </p:nvSpPr>
        <p:spPr>
          <a:xfrm>
            <a:off x="7643802" y="5286388"/>
            <a:ext cx="1500198" cy="571504"/>
          </a:xfrm>
          <a:prstGeom prst="actionButtonBlank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Далее</a:t>
            </a:r>
            <a:endParaRPr lang="ru-RU" sz="2800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900" decel="10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" presetClass="exit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</p:childTnLst>
        </p:cTn>
      </p:par>
    </p:tnLst>
    <p:bldLst>
      <p:bldP spid="2049" grpId="0" animBg="1"/>
      <p:bldP spid="4" grpId="0" animBg="1"/>
      <p:bldP spid="5" grpId="0" animBg="1"/>
      <p:bldP spid="5" grpId="1" animBg="1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9" name="Rectangle 1"/>
          <p:cNvSpPr>
            <a:spLocks noChangeArrowheads="1"/>
          </p:cNvSpPr>
          <p:nvPr/>
        </p:nvSpPr>
        <p:spPr bwMode="auto">
          <a:xfrm>
            <a:off x="500034" y="1785926"/>
            <a:ext cx="8215370" cy="2677656"/>
          </a:xfrm>
          <a:prstGeom prst="rect">
            <a:avLst/>
          </a:prstGeom>
          <a:ln>
            <a:headEnd/>
            <a:tailEnd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r>
              <a:rPr lang="ru-RU" sz="2800" b="1" dirty="0" smtClean="0">
                <a:latin typeface="Arial" pitchFamily="34" charset="0"/>
                <a:cs typeface="Arial" pitchFamily="34" charset="0"/>
              </a:rPr>
              <a:t>4. Закончите фразеологизм: «нить	_____________»</a:t>
            </a:r>
            <a:endParaRPr lang="ru-RU" sz="2800" dirty="0" smtClean="0">
              <a:latin typeface="Arial" pitchFamily="34" charset="0"/>
              <a:cs typeface="Arial" pitchFamily="34" charset="0"/>
            </a:endParaRPr>
          </a:p>
          <a:p>
            <a:r>
              <a:rPr lang="ru-RU" sz="2800" dirty="0" smtClean="0">
                <a:latin typeface="Arial" pitchFamily="34" charset="0"/>
                <a:cs typeface="Arial" pitchFamily="34" charset="0"/>
              </a:rPr>
              <a:t>а) Тантала;</a:t>
            </a:r>
          </a:p>
          <a:p>
            <a:r>
              <a:rPr lang="ru-RU" sz="2800" dirty="0" smtClean="0">
                <a:latin typeface="Arial" pitchFamily="34" charset="0"/>
                <a:cs typeface="Arial" pitchFamily="34" charset="0"/>
              </a:rPr>
              <a:t>б)  Гордия;</a:t>
            </a:r>
          </a:p>
          <a:p>
            <a:r>
              <a:rPr lang="ru-RU" sz="2800" dirty="0" smtClean="0">
                <a:latin typeface="Arial" pitchFamily="34" charset="0"/>
                <a:cs typeface="Arial" pitchFamily="34" charset="0"/>
              </a:rPr>
              <a:t>в)  Ариадны;</a:t>
            </a:r>
          </a:p>
          <a:p>
            <a:r>
              <a:rPr lang="ru-RU" sz="2800" dirty="0" smtClean="0">
                <a:latin typeface="Arial" pitchFamily="34" charset="0"/>
                <a:cs typeface="Arial" pitchFamily="34" charset="0"/>
              </a:rPr>
              <a:t>г) царя Соломона.</a:t>
            </a:r>
            <a:endParaRPr lang="ru-RU" sz="28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Заголовок 1"/>
          <p:cNvSpPr txBox="1">
            <a:spLocks/>
          </p:cNvSpPr>
          <p:nvPr/>
        </p:nvSpPr>
        <p:spPr>
          <a:xfrm>
            <a:off x="357158" y="142852"/>
            <a:ext cx="8229600" cy="1143000"/>
          </a:xfrm>
          <a:prstGeom prst="rect">
            <a:avLst/>
          </a:prstGeom>
        </p:spPr>
        <p:txBody>
          <a:bodyPr>
            <a:normAutofit fontScale="77500" lnSpcReduction="20000"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5400" i="0" u="none" strike="noStrike" kern="1200" cap="none" spc="0" normalizeH="0" baseline="0" noProof="0" dirty="0" smtClean="0">
                <a:ln w="17780" cmpd="sng">
                  <a:solidFill>
                    <a:schemeClr val="tx1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uLnTx/>
                <a:uFillTx/>
                <a:latin typeface="+mj-lt"/>
                <a:ea typeface="+mj-ea"/>
                <a:cs typeface="+mj-cs"/>
              </a:rPr>
              <a:t>Выберите правильный вариант ответа</a:t>
            </a:r>
            <a:endParaRPr kumimoji="0" lang="ru-RU" sz="5400" i="0" u="none" strike="noStrike" kern="1200" cap="none" spc="0" normalizeH="0" baseline="0" noProof="0" dirty="0">
              <a:ln w="17780" cmpd="sng">
                <a:solidFill>
                  <a:schemeClr val="tx1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4" name="Овал 3"/>
          <p:cNvSpPr/>
          <p:nvPr/>
        </p:nvSpPr>
        <p:spPr>
          <a:xfrm>
            <a:off x="3286116" y="4572008"/>
            <a:ext cx="2428892" cy="785818"/>
          </a:xfrm>
          <a:prstGeom prst="ellipse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ОТВЕТ</a:t>
            </a:r>
            <a:endParaRPr lang="ru-RU" sz="3200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5" name="Rectangle 1"/>
          <p:cNvSpPr>
            <a:spLocks noChangeArrowheads="1"/>
          </p:cNvSpPr>
          <p:nvPr/>
        </p:nvSpPr>
        <p:spPr bwMode="auto">
          <a:xfrm>
            <a:off x="500034" y="5929330"/>
            <a:ext cx="8215370" cy="523220"/>
          </a:xfrm>
          <a:prstGeom prst="rect">
            <a:avLst/>
          </a:prstGeom>
          <a:ln>
            <a:headEnd/>
            <a:tailEnd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r>
              <a:rPr lang="ru-RU" sz="2800" dirty="0" smtClean="0">
                <a:latin typeface="Arial" pitchFamily="34" charset="0"/>
                <a:cs typeface="Arial" pitchFamily="34" charset="0"/>
              </a:rPr>
              <a:t>в)  Ариадны;</a:t>
            </a:r>
          </a:p>
        </p:txBody>
      </p:sp>
      <p:sp>
        <p:nvSpPr>
          <p:cNvPr id="6" name="Управляющая кнопка: настраиваемая 5">
            <a:hlinkClick r:id="" action="ppaction://hlinkshowjump?jump=nextslide" highlightClick="1"/>
          </p:cNvPr>
          <p:cNvSpPr/>
          <p:nvPr/>
        </p:nvSpPr>
        <p:spPr>
          <a:xfrm>
            <a:off x="7643802" y="5286388"/>
            <a:ext cx="1500198" cy="571504"/>
          </a:xfrm>
          <a:prstGeom prst="actionButtonBlank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Далее</a:t>
            </a:r>
            <a:endParaRPr lang="ru-RU" sz="2800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900" decel="10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" presetClass="exit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</p:childTnLst>
        </p:cTn>
      </p:par>
    </p:tnLst>
    <p:bldLst>
      <p:bldP spid="2049" grpId="0" animBg="1"/>
      <p:bldP spid="4" grpId="0" animBg="1"/>
      <p:bldP spid="5" grpId="0" animBg="1"/>
      <p:bldP spid="5" grpId="1" animBg="1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9" name="Rectangle 1"/>
          <p:cNvSpPr>
            <a:spLocks noChangeArrowheads="1"/>
          </p:cNvSpPr>
          <p:nvPr/>
        </p:nvSpPr>
        <p:spPr bwMode="auto">
          <a:xfrm>
            <a:off x="500034" y="1785926"/>
            <a:ext cx="8215370" cy="2862322"/>
          </a:xfrm>
          <a:prstGeom prst="rect">
            <a:avLst/>
          </a:prstGeom>
          <a:ln>
            <a:headEnd/>
            <a:tailEnd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r>
              <a:rPr lang="ru-RU" sz="2000" b="1" dirty="0" smtClean="0">
                <a:latin typeface="Arial" pitchFamily="34" charset="0"/>
                <a:cs typeface="Arial" pitchFamily="34" charset="0"/>
              </a:rPr>
              <a:t>5. В каком предложении не используется фразеологизм?</a:t>
            </a:r>
            <a:endParaRPr lang="ru-RU" sz="2000" dirty="0" smtClean="0">
              <a:latin typeface="Arial" pitchFamily="34" charset="0"/>
              <a:cs typeface="Arial" pitchFamily="34" charset="0"/>
            </a:endParaRPr>
          </a:p>
          <a:p>
            <a:r>
              <a:rPr lang="ru-RU" sz="2000" dirty="0" smtClean="0">
                <a:latin typeface="Arial" pitchFamily="34" charset="0"/>
                <a:cs typeface="Arial" pitchFamily="34" charset="0"/>
              </a:rPr>
              <a:t>а)	Он, как мне кажется, одарённый физик, есть в нем божья искра.</a:t>
            </a:r>
          </a:p>
          <a:p>
            <a:r>
              <a:rPr lang="ru-RU" sz="2000" dirty="0" smtClean="0">
                <a:latin typeface="Arial" pitchFamily="34" charset="0"/>
                <a:cs typeface="Arial" pitchFamily="34" charset="0"/>
              </a:rPr>
              <a:t>б)	Говорит он, может, и красиво, а у него на лбу большими буквами написано: я лгун.</a:t>
            </a:r>
          </a:p>
          <a:p>
            <a:r>
              <a:rPr lang="ru-RU" sz="2000" dirty="0" smtClean="0">
                <a:latin typeface="Arial" pitchFamily="34" charset="0"/>
                <a:cs typeface="Arial" pitchFamily="34" charset="0"/>
              </a:rPr>
              <a:t>в)	Наша команда участвовала в соревнованиях по футболу и сумела в гостях победить соперника.</a:t>
            </a:r>
          </a:p>
          <a:p>
            <a:r>
              <a:rPr lang="ru-RU" sz="2000" dirty="0" smtClean="0">
                <a:latin typeface="Arial" pitchFamily="34" charset="0"/>
                <a:cs typeface="Arial" pitchFamily="34" charset="0"/>
              </a:rPr>
              <a:t>г)	Он слушал только себя, верил только себе и жил только для себя, поэтому с ним никому не удавалось найти общий язык.</a:t>
            </a:r>
            <a:endParaRPr lang="ru-RU" sz="20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Заголовок 1"/>
          <p:cNvSpPr txBox="1">
            <a:spLocks/>
          </p:cNvSpPr>
          <p:nvPr/>
        </p:nvSpPr>
        <p:spPr>
          <a:xfrm>
            <a:off x="357158" y="142852"/>
            <a:ext cx="8229600" cy="1143000"/>
          </a:xfrm>
          <a:prstGeom prst="rect">
            <a:avLst/>
          </a:prstGeom>
        </p:spPr>
        <p:txBody>
          <a:bodyPr>
            <a:normAutofit fontScale="77500" lnSpcReduction="20000"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5400" i="0" u="none" strike="noStrike" kern="1200" cap="none" spc="0" normalizeH="0" baseline="0" noProof="0" dirty="0" smtClean="0">
                <a:ln w="17780" cmpd="sng">
                  <a:solidFill>
                    <a:schemeClr val="tx1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uLnTx/>
                <a:uFillTx/>
                <a:latin typeface="+mj-lt"/>
                <a:ea typeface="+mj-ea"/>
                <a:cs typeface="+mj-cs"/>
              </a:rPr>
              <a:t>Выберите правильный вариант ответа</a:t>
            </a:r>
            <a:endParaRPr kumimoji="0" lang="ru-RU" sz="5400" i="0" u="none" strike="noStrike" kern="1200" cap="none" spc="0" normalizeH="0" baseline="0" noProof="0" dirty="0">
              <a:ln w="17780" cmpd="sng">
                <a:solidFill>
                  <a:schemeClr val="tx1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4" name="Овал 3"/>
          <p:cNvSpPr/>
          <p:nvPr/>
        </p:nvSpPr>
        <p:spPr>
          <a:xfrm>
            <a:off x="3286116" y="4786322"/>
            <a:ext cx="2428892" cy="785818"/>
          </a:xfrm>
          <a:prstGeom prst="ellipse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ОТВЕТ</a:t>
            </a:r>
            <a:endParaRPr lang="ru-RU" sz="3200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5" name="Rectangle 1"/>
          <p:cNvSpPr>
            <a:spLocks noChangeArrowheads="1"/>
          </p:cNvSpPr>
          <p:nvPr/>
        </p:nvSpPr>
        <p:spPr bwMode="auto">
          <a:xfrm>
            <a:off x="500034" y="5929330"/>
            <a:ext cx="8215370" cy="707886"/>
          </a:xfrm>
          <a:prstGeom prst="rect">
            <a:avLst/>
          </a:prstGeom>
          <a:ln>
            <a:headEnd/>
            <a:tailEnd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r>
              <a:rPr lang="ru-RU" sz="2000" dirty="0" smtClean="0">
                <a:latin typeface="Arial" pitchFamily="34" charset="0"/>
                <a:cs typeface="Arial" pitchFamily="34" charset="0"/>
              </a:rPr>
              <a:t>в)	Наша команда участвовала в соревнованиях по футболу и сумела в гостях победить соперника.</a:t>
            </a:r>
          </a:p>
        </p:txBody>
      </p:sp>
      <p:sp>
        <p:nvSpPr>
          <p:cNvPr id="6" name="Управляющая кнопка: настраиваемая 5">
            <a:hlinkClick r:id="" action="ppaction://hlinkshowjump?jump=nextslide" highlightClick="1"/>
          </p:cNvPr>
          <p:cNvSpPr/>
          <p:nvPr/>
        </p:nvSpPr>
        <p:spPr>
          <a:xfrm>
            <a:off x="7643802" y="5286388"/>
            <a:ext cx="1500198" cy="571504"/>
          </a:xfrm>
          <a:prstGeom prst="actionButtonBlank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Далее</a:t>
            </a:r>
            <a:endParaRPr lang="ru-RU" sz="2800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900" decel="10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" presetClass="exit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</p:childTnLst>
        </p:cTn>
      </p:par>
    </p:tnLst>
    <p:bldLst>
      <p:bldP spid="2049" grpId="0" animBg="1"/>
      <p:bldP spid="4" grpId="0" animBg="1"/>
      <p:bldP spid="5" grpId="0" animBg="1"/>
      <p:bldP spid="5" grpId="1" animBg="1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 txBox="1">
            <a:spLocks/>
          </p:cNvSpPr>
          <p:nvPr/>
        </p:nvSpPr>
        <p:spPr>
          <a:xfrm>
            <a:off x="357158" y="142852"/>
            <a:ext cx="8229600" cy="1143000"/>
          </a:xfrm>
          <a:prstGeom prst="rect">
            <a:avLst/>
          </a:prstGeom>
        </p:spPr>
        <p:txBody>
          <a:bodyPr>
            <a:normAutofit fontScale="62500" lnSpcReduction="20000"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5400" i="0" u="none" strike="noStrike" kern="1200" cap="none" spc="0" normalizeH="0" baseline="0" noProof="0" dirty="0" smtClean="0">
                <a:ln w="17780" cmpd="sng">
                  <a:solidFill>
                    <a:schemeClr val="tx1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uLnTx/>
                <a:uFillTx/>
                <a:latin typeface="+mj-lt"/>
                <a:ea typeface="+mj-ea"/>
                <a:cs typeface="+mj-cs"/>
              </a:rPr>
              <a:t>Оцените свою работу на уроке, перейдя по </a:t>
            </a:r>
            <a:r>
              <a:rPr kumimoji="0" lang="en-US" sz="5400" i="0" u="none" strike="noStrike" kern="1200" cap="none" spc="0" normalizeH="0" baseline="0" noProof="0" dirty="0" smtClean="0">
                <a:ln w="17780" cmpd="sng">
                  <a:solidFill>
                    <a:schemeClr val="tx1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uLnTx/>
                <a:uFillTx/>
                <a:latin typeface="+mj-lt"/>
                <a:ea typeface="+mj-ea"/>
                <a:cs typeface="+mj-cs"/>
              </a:rPr>
              <a:t>QR</a:t>
            </a:r>
            <a:r>
              <a:rPr kumimoji="0" lang="ru-RU" sz="5400" i="0" u="none" strike="noStrike" kern="1200" cap="none" spc="0" normalizeH="0" baseline="0" noProof="0" dirty="0" smtClean="0">
                <a:ln w="17780" cmpd="sng">
                  <a:solidFill>
                    <a:schemeClr val="tx1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uLnTx/>
                <a:uFillTx/>
                <a:latin typeface="+mj-lt"/>
                <a:ea typeface="+mj-ea"/>
                <a:cs typeface="+mj-cs"/>
              </a:rPr>
              <a:t>-коду и выполнив </a:t>
            </a:r>
            <a:r>
              <a:rPr lang="ru-RU" sz="5400" dirty="0" smtClean="0">
                <a:ln w="17780" cmpd="sng">
                  <a:solidFill>
                    <a:schemeClr val="tx1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latin typeface="+mj-lt"/>
                <a:ea typeface="+mj-ea"/>
                <a:cs typeface="+mj-cs"/>
              </a:rPr>
              <a:t>задание</a:t>
            </a:r>
            <a:endParaRPr kumimoji="0" lang="ru-RU" sz="5400" i="0" u="none" strike="noStrike" kern="1200" cap="none" spc="0" normalizeH="0" baseline="0" noProof="0" dirty="0">
              <a:ln w="17780" cmpd="sng">
                <a:solidFill>
                  <a:schemeClr val="tx1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uLnTx/>
              <a:uFillTx/>
              <a:latin typeface="+mj-lt"/>
              <a:ea typeface="+mj-ea"/>
              <a:cs typeface="+mj-cs"/>
            </a:endParaRPr>
          </a:p>
        </p:txBody>
      </p:sp>
      <p:pic>
        <p:nvPicPr>
          <p:cNvPr id="46082" name="Picture 2" descr="https://learningapps.org/qrcode.php?id=pco56cwen20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928794" y="2000240"/>
            <a:ext cx="4319574" cy="4319574"/>
          </a:xfrm>
          <a:prstGeom prst="rect">
            <a:avLst/>
          </a:prstGeom>
          <a:noFill/>
        </p:spPr>
      </p:pic>
      <p:sp>
        <p:nvSpPr>
          <p:cNvPr id="4" name="Управляющая кнопка: настраиваемая 3">
            <a:hlinkClick r:id="" action="ppaction://hlinkshowjump?jump=endshow" highlightClick="1"/>
          </p:cNvPr>
          <p:cNvSpPr/>
          <p:nvPr/>
        </p:nvSpPr>
        <p:spPr>
          <a:xfrm>
            <a:off x="6643702" y="6072206"/>
            <a:ext cx="2286016" cy="571504"/>
          </a:xfrm>
          <a:prstGeom prst="actionButtonBlank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Завершить</a:t>
            </a:r>
            <a:endParaRPr lang="ru-RU" sz="2800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</TotalTime>
  <Words>931</Words>
  <Application>Microsoft Office PowerPoint</Application>
  <PresentationFormat>Экран (4:3)</PresentationFormat>
  <Paragraphs>261</Paragraphs>
  <Slides>28</Slides>
  <Notes>16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28</vt:i4>
      </vt:variant>
    </vt:vector>
  </HeadingPairs>
  <TitlesOfParts>
    <vt:vector size="29" baseType="lpstr">
      <vt:lpstr>Тема Office</vt:lpstr>
      <vt:lpstr>Фразеологизмы. Обобщение и систематизация изученного </vt:lpstr>
      <vt:lpstr>Слайд 2</vt:lpstr>
      <vt:lpstr>Слайд 3</vt:lpstr>
      <vt:lpstr>Слайд 4</vt:lpstr>
      <vt:lpstr>Слайд 5</vt:lpstr>
      <vt:lpstr>Вспомним теорию!</vt:lpstr>
      <vt:lpstr>Слайд 7</vt:lpstr>
      <vt:lpstr>Слайд 8</vt:lpstr>
      <vt:lpstr>Слайд 9</vt:lpstr>
      <vt:lpstr>Слайд 10</vt:lpstr>
      <vt:lpstr>Слайд 11</vt:lpstr>
      <vt:lpstr>Слайд 12</vt:lpstr>
      <vt:lpstr>Слайд 13</vt:lpstr>
      <vt:lpstr>Слайд 14</vt:lpstr>
      <vt:lpstr>Слайд 15</vt:lpstr>
      <vt:lpstr>Слайд 16</vt:lpstr>
      <vt:lpstr>Слайд 17</vt:lpstr>
      <vt:lpstr>Слайд 18</vt:lpstr>
      <vt:lpstr>Слайд 19</vt:lpstr>
      <vt:lpstr>Слайд 20</vt:lpstr>
      <vt:lpstr>Слайд 21</vt:lpstr>
      <vt:lpstr>Слайд 22</vt:lpstr>
      <vt:lpstr>Слайд 23</vt:lpstr>
      <vt:lpstr>Слайд 24</vt:lpstr>
      <vt:lpstr>Слайд 25</vt:lpstr>
      <vt:lpstr>Слайд 26</vt:lpstr>
      <vt:lpstr>Слайд 27</vt:lpstr>
      <vt:lpstr>Слайд 28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Фразеологизмы. Обобщение и систематизация изученного</dc:title>
  <dc:creator>user</dc:creator>
  <cp:lastModifiedBy>Пользователь</cp:lastModifiedBy>
  <cp:revision>4</cp:revision>
  <dcterms:created xsi:type="dcterms:W3CDTF">2021-03-30T18:23:02Z</dcterms:created>
  <dcterms:modified xsi:type="dcterms:W3CDTF">2021-03-30T19:09:12Z</dcterms:modified>
</cp:coreProperties>
</file>