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0" r:id="rId15"/>
    <p:sldId id="271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4" d="100"/>
          <a:sy n="74" d="100"/>
        </p:scale>
        <p:origin x="-540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Title-GrommetsCombine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4/7/2022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pPr/>
              <a:t>4/7/2022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pPr/>
              <a:t>4/7/2022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4/7/2022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4/7/2022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4/7/2022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Content-GrommetsCombined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4/7/2022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356022" y="2594919"/>
            <a:ext cx="7455243" cy="791745"/>
          </a:xfrm>
        </p:spPr>
        <p:txBody>
          <a:bodyPr/>
          <a:lstStyle/>
          <a:p>
            <a:r>
              <a:rPr lang="ru-RU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«Органайзер </a:t>
            </a:r>
            <a:r>
              <a:rPr lang="ru-RU" sz="4400" b="1" dirty="0">
                <a:latin typeface="Arial" panose="020B0604020202020204" pitchFamily="34" charset="0"/>
                <a:cs typeface="Arial" panose="020B0604020202020204" pitchFamily="34" charset="0"/>
              </a:rPr>
              <a:t>для </a:t>
            </a:r>
            <a:r>
              <a:rPr lang="ru-RU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ниток»</a:t>
            </a:r>
            <a:endParaRPr lang="ru-RU" sz="4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692398" y="3682312"/>
            <a:ext cx="6815669" cy="1007761"/>
          </a:xfrm>
        </p:spPr>
        <p:txBody>
          <a:bodyPr>
            <a:normAutofit/>
          </a:bodyPr>
          <a:lstStyle/>
          <a:p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Ученица 1 г 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класса: </a:t>
            </a:r>
            <a:r>
              <a:rPr lang="ru-RU" sz="1800" i="1" dirty="0">
                <a:latin typeface="Arial" panose="020B0604020202020204" pitchFamily="34" charset="0"/>
                <a:cs typeface="Arial" panose="020B0604020202020204" pitchFamily="34" charset="0"/>
              </a:rPr>
              <a:t>Аюпова Юлия 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Классный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руководитель: </a:t>
            </a:r>
            <a:r>
              <a:rPr lang="ru-RU" sz="1800" i="1" dirty="0">
                <a:latin typeface="Arial" panose="020B0604020202020204" pitchFamily="34" charset="0"/>
                <a:cs typeface="Arial" panose="020B0604020202020204" pitchFamily="34" charset="0"/>
              </a:rPr>
              <a:t>Котова Елена Александровна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Оформитель: </a:t>
            </a:r>
            <a:r>
              <a:rPr lang="ru-RU" sz="1800" i="1" dirty="0">
                <a:latin typeface="Arial" panose="020B0604020202020204" pitchFamily="34" charset="0"/>
                <a:cs typeface="Arial" panose="020B0604020202020204" pitchFamily="34" charset="0"/>
              </a:rPr>
              <a:t>Аюпова Дарья Сергеевна</a:t>
            </a:r>
          </a:p>
        </p:txBody>
      </p:sp>
      <p:sp>
        <p:nvSpPr>
          <p:cNvPr id="4" name="Подзаголовок 2"/>
          <p:cNvSpPr txBox="1">
            <a:spLocks/>
          </p:cNvSpPr>
          <p:nvPr/>
        </p:nvSpPr>
        <p:spPr>
          <a:xfrm>
            <a:off x="2811847" y="1659924"/>
            <a:ext cx="6815669" cy="3995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МКОУ 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«</a:t>
            </a:r>
            <a:r>
              <a:rPr lang="ru-RU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Уйская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СОШ </a:t>
            </a:r>
            <a:r>
              <a:rPr lang="ru-RU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им.А.И.Тихонова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»</a:t>
            </a:r>
            <a:endParaRPr lang="ru-RU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одзаголовок 2"/>
          <p:cNvSpPr txBox="1">
            <a:spLocks/>
          </p:cNvSpPr>
          <p:nvPr/>
        </p:nvSpPr>
        <p:spPr>
          <a:xfrm>
            <a:off x="2675808" y="2191949"/>
            <a:ext cx="6815669" cy="39953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ru-RU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Проект</a:t>
            </a:r>
            <a:endParaRPr 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одзаголовок 2"/>
          <p:cNvSpPr txBox="1">
            <a:spLocks/>
          </p:cNvSpPr>
          <p:nvPr/>
        </p:nvSpPr>
        <p:spPr>
          <a:xfrm>
            <a:off x="2692398" y="4893275"/>
            <a:ext cx="6815669" cy="3995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2022г.</a:t>
            </a:r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2612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800" b="1" dirty="0">
                <a:latin typeface="Arial" panose="020B0604020202020204" pitchFamily="34" charset="0"/>
                <a:cs typeface="Arial" panose="020B0604020202020204" pitchFamily="34" charset="0"/>
              </a:rPr>
              <a:t>Тема моего проекта: «Органайзер для ниток» 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2944984" cy="3310128"/>
          </a:xfrm>
        </p:spPr>
        <p:txBody>
          <a:bodyPr>
            <a:normAutofit/>
          </a:bodyPr>
          <a:lstStyle/>
          <a:p>
            <a:r>
              <a:rPr lang="ru-RU" sz="1800" dirty="0"/>
              <a:t> </a:t>
            </a:r>
            <a:r>
              <a:rPr lang="ru-RU" sz="1800" b="1" dirty="0"/>
              <a:t>Органайзер (</a:t>
            </a:r>
            <a:r>
              <a:rPr lang="ru-RU" sz="1800" b="1" dirty="0" err="1"/>
              <a:t>Organizer</a:t>
            </a:r>
            <a:r>
              <a:rPr lang="ru-RU" sz="1800" b="1" dirty="0" smtClean="0"/>
              <a:t>) </a:t>
            </a:r>
            <a:r>
              <a:rPr lang="ru-RU" sz="1800" dirty="0" smtClean="0"/>
              <a:t>- это </a:t>
            </a:r>
            <a:r>
              <a:rPr lang="ru-RU" sz="1800" dirty="0"/>
              <a:t>англоязычное слово, переводится как «организатор», </a:t>
            </a:r>
            <a:r>
              <a:rPr lang="ru-RU" sz="1800" dirty="0" err="1"/>
              <a:t>т.е</a:t>
            </a:r>
            <a:r>
              <a:rPr lang="ru-RU" sz="1800" dirty="0"/>
              <a:t> это такой предмет, который помогает своему хозяину что-либо организовать </a:t>
            </a: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>( </a:t>
            </a:r>
            <a:r>
              <a:rPr lang="ru-RU" sz="1800" dirty="0"/>
              <a:t>свое время ,свои дела).</a:t>
            </a:r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3930" y="2556932"/>
            <a:ext cx="4718050" cy="3146939"/>
          </a:xfrm>
        </p:spPr>
      </p:pic>
      <p:sp>
        <p:nvSpPr>
          <p:cNvPr id="4" name="Объект 2"/>
          <p:cNvSpPr txBox="1">
            <a:spLocks/>
          </p:cNvSpPr>
          <p:nvPr/>
        </p:nvSpPr>
        <p:spPr>
          <a:xfrm>
            <a:off x="5838569" y="2556932"/>
            <a:ext cx="3466069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0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8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6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338978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3811" y="1262218"/>
            <a:ext cx="3718455" cy="1371600"/>
          </a:xfrm>
        </p:spPr>
        <p:txBody>
          <a:bodyPr>
            <a:normAutofit/>
          </a:bodyPr>
          <a:lstStyle/>
          <a:p>
            <a:r>
              <a:rPr lang="ru-RU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Актуальность</a:t>
            </a:r>
            <a:endParaRPr lang="ru-RU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7063" y="982663"/>
            <a:ext cx="4892675" cy="4892675"/>
          </a:xfrm>
        </p:spPr>
      </p:pic>
      <p:sp>
        <p:nvSpPr>
          <p:cNvPr id="5" name="Текст 4"/>
          <p:cNvSpPr>
            <a:spLocks noGrp="1"/>
          </p:cNvSpPr>
          <p:nvPr>
            <p:ph type="body" sz="half" idx="2"/>
          </p:nvPr>
        </p:nvSpPr>
        <p:spPr>
          <a:xfrm>
            <a:off x="1112108" y="3247766"/>
            <a:ext cx="4250724" cy="2438404"/>
          </a:xfrm>
        </p:spPr>
        <p:txBody>
          <a:bodyPr>
            <a:noAutofit/>
          </a:bodyPr>
          <a:lstStyle/>
          <a:p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Я сделала для своей мамы швейный органайзер для ниток. Моя мама очень любит шить и у нее очень много разных швейных принадлежностей: нитки, иголки, булавки, шпульки. </a:t>
            </a: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Я 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считаю, что органайзер очень нужная и полезная вещь, которая позволит экономить время. Теперь все нужное у мамы под рукой и на своих местах. Такой органайзер может послужить оригинальным подарком любой рукодельнице.</a:t>
            </a:r>
          </a:p>
          <a:p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4552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2023" y="1108447"/>
            <a:ext cx="5140409" cy="1371600"/>
          </a:xfrm>
        </p:spPr>
        <p:txBody>
          <a:bodyPr>
            <a:normAutofit/>
          </a:bodyPr>
          <a:lstStyle/>
          <a:p>
            <a:r>
              <a:rPr lang="ru-RU" sz="1800" b="1" dirty="0">
                <a:latin typeface="Arial" panose="020B0604020202020204" pitchFamily="34" charset="0"/>
                <a:cs typeface="Arial" panose="020B0604020202020204" pitchFamily="34" charset="0"/>
              </a:rPr>
              <a:t>Цель </a:t>
            </a:r>
            <a:r>
              <a:rPr lang="ru-RU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проекта:</a:t>
            </a:r>
            <a:br>
              <a:rPr lang="ru-RU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Разработать индивидуальный швейный 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органайзер</a:t>
            </a:r>
            <a:endParaRPr lang="ru-RU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8647" y="982663"/>
            <a:ext cx="3669506" cy="4892675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2023" y="3212296"/>
            <a:ext cx="5008604" cy="2663041"/>
          </a:xfrm>
        </p:spPr>
        <p:txBody>
          <a:bodyPr>
            <a:noAutofit/>
          </a:bodyPr>
          <a:lstStyle/>
          <a:p>
            <a:r>
              <a:rPr lang="ru-RU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Задачи:</a:t>
            </a:r>
          </a:p>
          <a:p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Познакомиться 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с видами </a:t>
            </a: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органайзеров.</a:t>
            </a:r>
          </a:p>
          <a:p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Стремиться 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создавать вещи ручной </a:t>
            </a: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работы</a:t>
            </a:r>
          </a:p>
          <a:p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Реализовать 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свои творческие возможности </a:t>
            </a:r>
            <a:endParaRPr lang="ru-RU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200" b="1" i="1" dirty="0">
                <a:latin typeface="Arial" panose="020B0604020202020204" pitchFamily="34" charset="0"/>
                <a:cs typeface="Arial" panose="020B0604020202020204" pitchFamily="34" charset="0"/>
              </a:rPr>
              <a:t>Участники проекта: </a:t>
            </a:r>
            <a:r>
              <a:rPr lang="ru-RU" sz="1200" i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200" i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200" i="1" dirty="0" smtClean="0">
                <a:latin typeface="Arial" panose="020B0604020202020204" pitchFamily="34" charset="0"/>
                <a:cs typeface="Arial" panose="020B0604020202020204" pitchFamily="34" charset="0"/>
              </a:rPr>
              <a:t>Участниками </a:t>
            </a:r>
            <a:r>
              <a:rPr lang="ru-RU" sz="1200" i="1" dirty="0">
                <a:latin typeface="Arial" panose="020B0604020202020204" pitchFamily="34" charset="0"/>
                <a:cs typeface="Arial" panose="020B0604020202020204" pitchFamily="34" charset="0"/>
              </a:rPr>
              <a:t>проекта стали я и моя мама, </a:t>
            </a:r>
            <a:r>
              <a:rPr lang="ru-RU" sz="1200" i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200" i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200" i="1" dirty="0" smtClean="0">
                <a:latin typeface="Arial" panose="020B0604020202020204" pitchFamily="34" charset="0"/>
                <a:cs typeface="Arial" panose="020B0604020202020204" pitchFamily="34" charset="0"/>
              </a:rPr>
              <a:t>которая </a:t>
            </a:r>
            <a:r>
              <a:rPr lang="ru-RU" sz="1200" i="1" dirty="0">
                <a:latin typeface="Arial" panose="020B0604020202020204" pitchFamily="34" charset="0"/>
                <a:cs typeface="Arial" panose="020B0604020202020204" pitchFamily="34" charset="0"/>
              </a:rPr>
              <a:t>помогала мне оформлять и отбирать материал.</a:t>
            </a:r>
          </a:p>
          <a:p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5884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800" b="1" dirty="0">
                <a:latin typeface="Arial" panose="020B0604020202020204" pitchFamily="34" charset="0"/>
                <a:cs typeface="Arial" panose="020B0604020202020204" pitchFamily="34" charset="0"/>
              </a:rPr>
              <a:t>Основные этапы выполнения проекта: </a:t>
            </a:r>
            <a:r>
              <a:rPr lang="ru-RU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для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того чтобы выполнить проект, нужно </a:t>
            </a:r>
            <a:r>
              <a:rPr lang="ru-RU" sz="1800">
                <a:latin typeface="Arial" panose="020B0604020202020204" pitchFamily="34" charset="0"/>
                <a:cs typeface="Arial" panose="020B0604020202020204" pitchFamily="34" charset="0"/>
              </a:rPr>
              <a:t>соблюдать </a:t>
            </a:r>
            <a:r>
              <a:rPr lang="ru-RU" sz="1800" smtClean="0">
                <a:latin typeface="Arial" panose="020B0604020202020204" pitchFamily="34" charset="0"/>
                <a:cs typeface="Arial" panose="020B0604020202020204" pitchFamily="34" charset="0"/>
              </a:rPr>
              <a:t>определенную</a:t>
            </a:r>
            <a:br>
              <a:rPr lang="ru-RU" sz="180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smtClean="0">
                <a:latin typeface="Arial" panose="020B0604020202020204" pitchFamily="34" charset="0"/>
                <a:cs typeface="Arial" panose="020B0604020202020204" pitchFamily="34" charset="0"/>
              </a:rPr>
              <a:t> последовательность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half" idx="1"/>
          </p:nvPr>
        </p:nvSpPr>
        <p:spPr>
          <a:xfrm>
            <a:off x="1295402" y="2790980"/>
            <a:ext cx="6428645" cy="3310128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*	Найти литературу по шитью</a:t>
            </a: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b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*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	Описать технологическую </a:t>
            </a: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карту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изготовления органайзера.</a:t>
            </a: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*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	Изготовить органайзер</a:t>
            </a: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b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*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	Создать буклет</a:t>
            </a: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b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*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	Подготовить презентацию для защиты.</a:t>
            </a:r>
          </a:p>
          <a:p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1016" y="2560320"/>
            <a:ext cx="2482452" cy="3309937"/>
          </a:xfrm>
        </p:spPr>
      </p:pic>
    </p:spTree>
    <p:extLst>
      <p:ext uri="{BB962C8B-B14F-4D97-AF65-F5344CB8AC3E}">
        <p14:creationId xmlns:p14="http://schemas.microsoft.com/office/powerpoint/2010/main" val="3994658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1186249" y="1499421"/>
            <a:ext cx="6268994" cy="166390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120346" y="1499421"/>
            <a:ext cx="6334897" cy="1861751"/>
          </a:xfrm>
        </p:spPr>
        <p:txBody>
          <a:bodyPr>
            <a:noAutofit/>
          </a:bodyPr>
          <a:lstStyle/>
          <a:p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В древнем Египте, во времена зарождения письменности ,был создан предмет для хранения посланий и писем: не просто ,а красивый и практичный. В дальнейшем массовое производство органайзеров началось в Америке. Особенно широко термин «органайзер» начал распространяться после появления в жизни различных коробок, шкатулок, контейнеров. С помощью их можно легко навести порядок, удобно расположить вещи по своим местам.</a:t>
            </a:r>
            <a:b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6030" y="1171679"/>
            <a:ext cx="3211747" cy="4544926"/>
          </a:xfrm>
        </p:spPr>
      </p:pic>
      <p:sp>
        <p:nvSpPr>
          <p:cNvPr id="7" name="Текст 6"/>
          <p:cNvSpPr>
            <a:spLocks noGrp="1"/>
          </p:cNvSpPr>
          <p:nvPr>
            <p:ph type="body" sz="half" idx="2"/>
          </p:nvPr>
        </p:nvSpPr>
        <p:spPr>
          <a:xfrm>
            <a:off x="1293810" y="3278201"/>
            <a:ext cx="4036070" cy="2438404"/>
          </a:xfrm>
        </p:spPr>
        <p:txBody>
          <a:bodyPr>
            <a:normAutofit lnSpcReduction="10000"/>
          </a:bodyPr>
          <a:lstStyle/>
          <a:p>
            <a:pPr algn="l"/>
            <a:r>
              <a:rPr lang="ru-RU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Виды </a:t>
            </a: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органайзеров:</a:t>
            </a:r>
          </a:p>
          <a:p>
            <a:pPr algn="l"/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*	для сумок</a:t>
            </a:r>
          </a:p>
          <a:p>
            <a:pPr algn="l"/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*	для обуви </a:t>
            </a:r>
          </a:p>
          <a:p>
            <a:pPr algn="l"/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*	для нижнего белья</a:t>
            </a:r>
          </a:p>
          <a:p>
            <a:pPr algn="l"/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*	для косметики</a:t>
            </a:r>
          </a:p>
          <a:p>
            <a:pPr algn="l"/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*	для медицинских препаратов</a:t>
            </a:r>
          </a:p>
          <a:p>
            <a:pPr algn="l"/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*	для кухонных принадлежностей </a:t>
            </a: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и 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ванной комнаты</a:t>
            </a:r>
          </a:p>
          <a:p>
            <a:pPr algn="l"/>
            <a:endParaRPr lang="ru-RU" sz="1400" dirty="0"/>
          </a:p>
        </p:txBody>
      </p:sp>
      <p:sp>
        <p:nvSpPr>
          <p:cNvPr id="9" name="Заголовок 4"/>
          <p:cNvSpPr txBox="1">
            <a:spLocks/>
          </p:cNvSpPr>
          <p:nvPr/>
        </p:nvSpPr>
        <p:spPr>
          <a:xfrm>
            <a:off x="1120346" y="1100115"/>
            <a:ext cx="6334897" cy="568869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400" b="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История возникновения органайзера</a:t>
            </a: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Объект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8031" y="3353012"/>
            <a:ext cx="2397211" cy="2397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745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947350" y="1201353"/>
            <a:ext cx="3986707" cy="466124"/>
          </a:xfrm>
        </p:spPr>
        <p:txBody>
          <a:bodyPr>
            <a:normAutofit/>
          </a:bodyPr>
          <a:lstStyle/>
          <a:p>
            <a:r>
              <a:rPr lang="ru-RU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Материалы</a:t>
            </a:r>
            <a:endParaRPr lang="ru-RU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Рисунок 8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2692" y="1049638"/>
            <a:ext cx="3595843" cy="47944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Текст 6"/>
          <p:cNvSpPr>
            <a:spLocks noGrp="1"/>
          </p:cNvSpPr>
          <p:nvPr>
            <p:ph type="body" sz="half" idx="2"/>
          </p:nvPr>
        </p:nvSpPr>
        <p:spPr>
          <a:xfrm>
            <a:off x="2242342" y="1962091"/>
            <a:ext cx="3507261" cy="3602568"/>
          </a:xfrm>
        </p:spPr>
        <p:txBody>
          <a:bodyPr>
            <a:noAutofit/>
          </a:bodyPr>
          <a:lstStyle/>
          <a:p>
            <a:pPr algn="l"/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*	Ножницы</a:t>
            </a:r>
          </a:p>
          <a:p>
            <a:pPr algn="l"/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*	Коробка</a:t>
            </a:r>
          </a:p>
          <a:p>
            <a:pPr algn="l"/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*	Клей</a:t>
            </a:r>
          </a:p>
          <a:p>
            <a:pPr algn="l"/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*	Картон</a:t>
            </a:r>
          </a:p>
          <a:p>
            <a:pPr algn="l"/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*	Украшения</a:t>
            </a:r>
          </a:p>
          <a:p>
            <a:pPr algn="l"/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*	</a:t>
            </a: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Линейка, ручка</a:t>
            </a:r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*	Шпажки</a:t>
            </a:r>
          </a:p>
          <a:p>
            <a:pPr algn="l"/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*	Шило</a:t>
            </a:r>
          </a:p>
          <a:p>
            <a:pPr algn="l"/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*	Ткань</a:t>
            </a:r>
          </a:p>
          <a:p>
            <a:pPr algn="l"/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2198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800" b="1" dirty="0">
                <a:latin typeface="Arial" panose="020B0604020202020204" pitchFamily="34" charset="0"/>
                <a:cs typeface="Arial" panose="020B0604020202020204" pitchFamily="34" charset="0"/>
              </a:rPr>
              <a:t>Технологическая карта «Органайзера для ниток»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Для этого нам нужно взять коробку (небольшую</a:t>
            </a: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), вырезать 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картон на дно коробки </a:t>
            </a: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- это 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будет у нас основа для шпажек</a:t>
            </a: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, начертить 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сетку, куда будут втыкаться шпажки.</a:t>
            </a:r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4125" y="2560638"/>
            <a:ext cx="4413249" cy="3309937"/>
          </a:xfrm>
        </p:spPr>
      </p:pic>
    </p:spTree>
    <p:extLst>
      <p:ext uri="{BB962C8B-B14F-4D97-AF65-F5344CB8AC3E}">
        <p14:creationId xmlns:p14="http://schemas.microsoft.com/office/powerpoint/2010/main" val="3148400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3810" y="1033004"/>
            <a:ext cx="3718456" cy="416855"/>
          </a:xfrm>
        </p:spPr>
        <p:txBody>
          <a:bodyPr>
            <a:normAutofit/>
          </a:bodyPr>
          <a:lstStyle/>
          <a:p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И начинаем обклеивать коробку тканью.</a:t>
            </a: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905396" y="1456567"/>
            <a:ext cx="3669506" cy="4892675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0133" y="1033004"/>
            <a:ext cx="3529055" cy="4704654"/>
          </a:xfrm>
        </p:spPr>
      </p:pic>
    </p:spTree>
    <p:extLst>
      <p:ext uri="{BB962C8B-B14F-4D97-AF65-F5344CB8AC3E}">
        <p14:creationId xmlns:p14="http://schemas.microsoft.com/office/powerpoint/2010/main" val="2725065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6095" y="908522"/>
            <a:ext cx="3813894" cy="5085192"/>
          </a:xfrm>
        </p:spPr>
      </p:pic>
      <p:sp>
        <p:nvSpPr>
          <p:cNvPr id="7" name="Текст 6"/>
          <p:cNvSpPr>
            <a:spLocks noGrp="1"/>
          </p:cNvSpPr>
          <p:nvPr>
            <p:ph type="body" sz="half" idx="2"/>
          </p:nvPr>
        </p:nvSpPr>
        <p:spPr>
          <a:xfrm>
            <a:off x="1269098" y="3278200"/>
            <a:ext cx="3718455" cy="2438404"/>
          </a:xfrm>
        </p:spPr>
        <p:txBody>
          <a:bodyPr>
            <a:normAutofit/>
          </a:bodyPr>
          <a:lstStyle/>
          <a:p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После того, как обклеим тканью коробку, нужно будет обклеить основу для шпажек, потом пробиваем шилом отверстия для шпажек и вставляем их.</a:t>
            </a:r>
          </a:p>
        </p:txBody>
      </p:sp>
    </p:spTree>
    <p:extLst>
      <p:ext uri="{BB962C8B-B14F-4D97-AF65-F5344CB8AC3E}">
        <p14:creationId xmlns:p14="http://schemas.microsoft.com/office/powerpoint/2010/main" val="745246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8733" y="721498"/>
            <a:ext cx="3965483" cy="5287310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277332" y="3250514"/>
            <a:ext cx="3718455" cy="1096092"/>
          </a:xfrm>
        </p:spPr>
        <p:txBody>
          <a:bodyPr>
            <a:normAutofit/>
          </a:bodyPr>
          <a:lstStyle/>
          <a:p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Наш 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органайзер </a:t>
            </a:r>
            <a:r>
              <a:rPr lang="ru-RU" sz="1400">
                <a:latin typeface="Arial" panose="020B0604020202020204" pitchFamily="34" charset="0"/>
                <a:cs typeface="Arial" panose="020B0604020202020204" pitchFamily="34" charset="0"/>
              </a:rPr>
              <a:t>почти </a:t>
            </a:r>
            <a:r>
              <a:rPr lang="ru-RU" sz="1400" smtClean="0">
                <a:latin typeface="Arial" panose="020B0604020202020204" pitchFamily="34" charset="0"/>
                <a:cs typeface="Arial" panose="020B0604020202020204" pitchFamily="34" charset="0"/>
              </a:rPr>
              <a:t>готов, 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осталось его только украсить.</a:t>
            </a:r>
          </a:p>
          <a:p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8308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262450" y="1171603"/>
            <a:ext cx="9601196" cy="830192"/>
          </a:xfrm>
        </p:spPr>
        <p:txBody>
          <a:bodyPr>
            <a:noAutofit/>
          </a:bodyPr>
          <a:lstStyle/>
          <a:p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Органайзер для ниток 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готов!!!!!</a:t>
            </a:r>
            <a:endParaRPr lang="ru-RU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5487" y="2560637"/>
            <a:ext cx="2482452" cy="3309937"/>
          </a:xfrm>
        </p:spPr>
      </p:pic>
      <p:pic>
        <p:nvPicPr>
          <p:cNvPr id="9" name="Объект 8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2703" y="2560637"/>
            <a:ext cx="2482452" cy="3309937"/>
          </a:xfrm>
        </p:spPr>
      </p:pic>
    </p:spTree>
    <p:extLst>
      <p:ext uri="{BB962C8B-B14F-4D97-AF65-F5344CB8AC3E}">
        <p14:creationId xmlns:p14="http://schemas.microsoft.com/office/powerpoint/2010/main" val="1902389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3066" y="1005016"/>
            <a:ext cx="3718455" cy="650688"/>
          </a:xfrm>
        </p:spPr>
        <p:txBody>
          <a:bodyPr>
            <a:normAutofit/>
          </a:bodyPr>
          <a:lstStyle/>
          <a:p>
            <a:r>
              <a:rPr lang="ru-RU" sz="1800" b="1" dirty="0">
                <a:latin typeface="Arial" panose="020B0604020202020204" pitchFamily="34" charset="0"/>
                <a:cs typeface="Arial" panose="020B0604020202020204" pitchFamily="34" charset="0"/>
              </a:rPr>
              <a:t>Практическая </a:t>
            </a:r>
            <a:r>
              <a:rPr lang="ru-RU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значимость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51468" y="1408567"/>
            <a:ext cx="4203126" cy="1441724"/>
          </a:xfrm>
        </p:spPr>
        <p:txBody>
          <a:bodyPr>
            <a:normAutofit/>
          </a:bodyPr>
          <a:lstStyle/>
          <a:p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Органайзер практичный и оригинальный подарок. Он удобная вещь для тех, кто любит шить.</a:t>
            </a:r>
          </a:p>
          <a:p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1105" y="822454"/>
            <a:ext cx="3891521" cy="5187864"/>
          </a:xfrm>
        </p:spPr>
      </p:pic>
      <p:sp>
        <p:nvSpPr>
          <p:cNvPr id="8" name="Объект 2"/>
          <p:cNvSpPr txBox="1">
            <a:spLocks/>
          </p:cNvSpPr>
          <p:nvPr/>
        </p:nvSpPr>
        <p:spPr>
          <a:xfrm>
            <a:off x="1427435" y="4295166"/>
            <a:ext cx="4203126" cy="14417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0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8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6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В итоге этого большого труда, </a:t>
            </a:r>
            <a:b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все, что я планировала сделать, получилось.</a:t>
            </a:r>
          </a:p>
          <a:p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360167" y="3323968"/>
            <a:ext cx="3718455" cy="650688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400" b="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1800" b="1" dirty="0">
                <a:latin typeface="Arial" panose="020B0604020202020204" pitchFamily="34" charset="0"/>
                <a:cs typeface="Arial" panose="020B0604020202020204" pitchFamily="34" charset="0"/>
              </a:rPr>
              <a:t>Результативность</a:t>
            </a:r>
          </a:p>
        </p:txBody>
      </p:sp>
    </p:spTree>
    <p:extLst>
      <p:ext uri="{BB962C8B-B14F-4D97-AF65-F5344CB8AC3E}">
        <p14:creationId xmlns:p14="http://schemas.microsoft.com/office/powerpoint/2010/main" val="33472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Заключение</a:t>
            </a:r>
            <a:endParaRPr lang="ru-RU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1295402" y="2754640"/>
            <a:ext cx="9601196" cy="2558765"/>
          </a:xfrm>
        </p:spPr>
        <p:txBody>
          <a:bodyPr>
            <a:normAutofit/>
          </a:bodyPr>
          <a:lstStyle/>
          <a:p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Я хочу, чтобы сделанное мною изделие могло служить хорошим подарком</a:t>
            </a: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Я буду рада, если мой органайзер понравится зрителям и заинтересует их, так как в эту работу я вложила много сил, фантазии</a:t>
            </a: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Делайте поделки своими руками, потому что это интересно и занимательно!!!</a:t>
            </a:r>
          </a:p>
          <a:p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8753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295401" y="1990527"/>
            <a:ext cx="9609668" cy="1468800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Спасибо за внимание!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6319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D9B247"/>
      </a:accent1>
      <a:accent2>
        <a:srgbClr val="CC702D"/>
      </a:accent2>
      <a:accent3>
        <a:srgbClr val="B53A31"/>
      </a:accent3>
      <a:accent4>
        <a:srgbClr val="815F56"/>
      </a:accent4>
      <a:accent5>
        <a:srgbClr val="AE9E7C"/>
      </a:accent5>
      <a:accent6>
        <a:srgbClr val="7B8865"/>
      </a:accent6>
      <a:hlink>
        <a:srgbClr val="BB7826"/>
      </a:hlink>
      <a:folHlink>
        <a:srgbClr val="CF9C5F"/>
      </a:folHlink>
    </a:clrScheme>
    <a:fontScheme name="Organic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rganic" id="{28CDC826-8792-45C0-861B-85EB3ADEDA33}" vid="{E4E49EB0-FB00-41F5-9359-4843D783A23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183</TotalTime>
  <Words>361</Words>
  <Application>Microsoft Office PowerPoint</Application>
  <PresentationFormat>Произвольный</PresentationFormat>
  <Paragraphs>54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Натуральные материалы</vt:lpstr>
      <vt:lpstr>«Органайзер для ниток»</vt:lpstr>
      <vt:lpstr>Тема моего проекта: «Органайзер для ниток» </vt:lpstr>
      <vt:lpstr>Актуальность</vt:lpstr>
      <vt:lpstr>Цель проекта: Разработать индивидуальный швейный органайзер</vt:lpstr>
      <vt:lpstr>Основные этапы выполнения проекта:  для того чтобы выполнить проект, нужно соблюдать определенную  последовательность:</vt:lpstr>
      <vt:lpstr>В древнем Египте, во времена зарождения письменности ,был создан предмет для хранения посланий и писем: не просто ,а красивый и практичный. В дальнейшем массовое производство органайзеров началось в Америке. Особенно широко термин «органайзер» начал распространяться после появления в жизни различных коробок, шкатулок, контейнеров. С помощью их можно легко навести порядок, удобно расположить вещи по своим местам. </vt:lpstr>
      <vt:lpstr>Материалы</vt:lpstr>
      <vt:lpstr>Технологическая карта «Органайзера для ниток»</vt:lpstr>
      <vt:lpstr>И начинаем обклеивать коробку тканью.</vt:lpstr>
      <vt:lpstr>Презентация PowerPoint</vt:lpstr>
      <vt:lpstr>Презентация PowerPoint</vt:lpstr>
      <vt:lpstr>Органайзер для ниток готов!!!!!</vt:lpstr>
      <vt:lpstr>Практическая значимость </vt:lpstr>
      <vt:lpstr>Заключение</vt:lpstr>
      <vt:lpstr>Спасибо за внимание!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«Органайзер для ниток»</dc:title>
  <dc:creator>Данис</dc:creator>
  <cp:lastModifiedBy>Ирина</cp:lastModifiedBy>
  <cp:revision>14</cp:revision>
  <dcterms:created xsi:type="dcterms:W3CDTF">2022-04-05T14:56:54Z</dcterms:created>
  <dcterms:modified xsi:type="dcterms:W3CDTF">2022-04-07T03:51:06Z</dcterms:modified>
</cp:coreProperties>
</file>