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402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920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872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705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490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73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2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098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092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578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906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C0B89-50A2-4DC7-ABD6-994259E2A83D}" type="datetimeFigureOut">
              <a:rPr lang="ru-RU" smtClean="0"/>
              <a:t>26.12.2025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99F6A-99F2-4BB0-ADF1-796ABBFD2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737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09682" y="1834212"/>
            <a:ext cx="555300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Волошина Анастасия Сергеевна </a:t>
            </a:r>
          </a:p>
          <a:p>
            <a:pPr algn="ct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 </a:t>
            </a:r>
          </a:p>
          <a:p>
            <a:pPr algn="ct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работы: Муниципальное бюджетное общеобразовательное учреждение основная общеобразовательная школа № 13</a:t>
            </a:r>
          </a:p>
          <a:p>
            <a:pPr algn="ct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с. Меркушевка Черниговского муниципального округа </a:t>
            </a:r>
          </a:p>
          <a:p>
            <a:pPr algn="ct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Общий трудовой стаж: 4 года 9 месяцев</a:t>
            </a:r>
          </a:p>
          <a:p>
            <a:pPr algn="ct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стаж: 2 года 4 месяца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699" y="532262"/>
            <a:ext cx="5024011" cy="5743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0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01504" y="1351129"/>
            <a:ext cx="89529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/>
              <a:t>Планы на </a:t>
            </a:r>
            <a:r>
              <a:rPr lang="ru-RU" sz="2000" b="1" i="1" dirty="0" smtClean="0"/>
              <a:t>2025-2026 учебный год: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Совершенствование </a:t>
            </a:r>
            <a:r>
              <a:rPr lang="ru-RU" b="1" dirty="0"/>
              <a:t>методики</a:t>
            </a:r>
            <a:r>
              <a:rPr lang="ru-RU" dirty="0"/>
              <a:t> преподавания через освоение современных образовательных технологий и интерактивных подходов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Развитие навыков</a:t>
            </a:r>
            <a:r>
              <a:rPr lang="ru-RU" dirty="0"/>
              <a:t> работы с детьми разного уровня подготовки и особенностей восприятия материала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Внедрение проектной деятельности</a:t>
            </a:r>
            <a:r>
              <a:rPr lang="ru-RU" dirty="0"/>
              <a:t> в учебный процесс для развития творческого потенциала учеников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/>
              <a:t>Укрепление взаимодействия</a:t>
            </a:r>
            <a:r>
              <a:rPr lang="ru-RU" dirty="0"/>
              <a:t> с родителями через регулярные встречи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/>
              <a:t>Создание </a:t>
            </a:r>
            <a:r>
              <a:rPr lang="ru-RU" b="1" dirty="0"/>
              <a:t>комфортной</a:t>
            </a:r>
            <a:r>
              <a:rPr lang="ru-RU" dirty="0"/>
              <a:t> образовательной среды, способствующей гармоничному развитию личности каждого ребенка</a:t>
            </a:r>
          </a:p>
          <a:p>
            <a:r>
              <a:rPr lang="ru-RU" i="1" u="sng" dirty="0"/>
              <a:t>Особое внимание планируется уделить личностному росту:</a:t>
            </a:r>
          </a:p>
          <a:p>
            <a:r>
              <a:rPr lang="ru-RU" dirty="0" smtClean="0"/>
              <a:t>1. Прохождение </a:t>
            </a:r>
            <a:r>
              <a:rPr lang="ru-RU" dirty="0"/>
              <a:t>курсов повышения </a:t>
            </a:r>
            <a:r>
              <a:rPr lang="ru-RU" dirty="0" smtClean="0"/>
              <a:t>квалификации;</a:t>
            </a:r>
            <a:endParaRPr lang="ru-RU" dirty="0"/>
          </a:p>
          <a:p>
            <a:r>
              <a:rPr lang="ru-RU" dirty="0" smtClean="0"/>
              <a:t>2. Участие </a:t>
            </a:r>
            <a:r>
              <a:rPr lang="ru-RU" dirty="0"/>
              <a:t>в профессиональных конкурсах и </a:t>
            </a:r>
            <a:r>
              <a:rPr lang="ru-RU" dirty="0" smtClean="0"/>
              <a:t>семинарах;</a:t>
            </a:r>
            <a:endParaRPr lang="ru-RU" dirty="0"/>
          </a:p>
          <a:p>
            <a:r>
              <a:rPr lang="ru-RU" dirty="0" smtClean="0"/>
              <a:t>3. Обмен </a:t>
            </a:r>
            <a:r>
              <a:rPr lang="ru-RU" dirty="0"/>
              <a:t>опытом с </a:t>
            </a:r>
            <a:r>
              <a:rPr lang="ru-RU" dirty="0" smtClean="0"/>
              <a:t>коллегами;</a:t>
            </a:r>
            <a:endParaRPr lang="ru-RU" dirty="0"/>
          </a:p>
          <a:p>
            <a:r>
              <a:rPr lang="ru-RU" dirty="0" smtClean="0"/>
              <a:t>4. Изучение </a:t>
            </a:r>
            <a:r>
              <a:rPr lang="ru-RU" dirty="0"/>
              <a:t>современных образовательных </a:t>
            </a:r>
            <a:r>
              <a:rPr lang="ru-RU" dirty="0" smtClean="0"/>
              <a:t>трендов.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327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698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13755" y="762298"/>
            <a:ext cx="32565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Участие в конкурсах в 2024 году </a:t>
            </a:r>
            <a:endParaRPr lang="ru-RU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1659689" y="3699232"/>
            <a:ext cx="29770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Участие в конкурсах в 2025 году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59689" y="222033"/>
            <a:ext cx="3411941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Динамика достижений учащихся </a:t>
            </a:r>
            <a:endParaRPr lang="ru-RU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364" y="4165472"/>
            <a:ext cx="4945393" cy="245438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364" y="1156073"/>
            <a:ext cx="4987676" cy="241547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7898" y="1171462"/>
            <a:ext cx="2511634" cy="249260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577834" y="793075"/>
            <a:ext cx="305377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Участие в конкурсах в 2024 году </a:t>
            </a:r>
          </a:p>
          <a:p>
            <a:endParaRPr lang="ru-RU" dirty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6235" y="4175226"/>
            <a:ext cx="2654302" cy="2567117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599943" y="3714085"/>
            <a:ext cx="30095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Участие в конкурсах в 2025 году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57334" y="13087"/>
            <a:ext cx="3507475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участия в конкурсах профессионального мастерства</a:t>
            </a:r>
          </a:p>
        </p:txBody>
      </p:sp>
    </p:spTree>
    <p:extLst>
      <p:ext uri="{BB962C8B-B14F-4D97-AF65-F5344CB8AC3E}">
        <p14:creationId xmlns:p14="http://schemas.microsoft.com/office/powerpoint/2010/main" val="344299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698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4076" y="-21698"/>
            <a:ext cx="95087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/>
              <a:t>Участие в педагогических конкурсах </a:t>
            </a:r>
          </a:p>
          <a:p>
            <a:pPr algn="ctr"/>
            <a:r>
              <a:rPr lang="ru-RU" sz="1600" dirty="0" smtClean="0"/>
              <a:t>Мой первый педагогический конкурс — это «Педагогический дебют — 2024». Этот конкурс проходил в нашем Муниципальном округе осенью 2024 года, к сожалению, я не заняла призовое место, а всего лишь четвертое, и получила «сертификат участника». В ноябре этого года я снова принимала участие в данном конкурсе, но призового места занять не удалось.</a:t>
            </a:r>
          </a:p>
          <a:p>
            <a:pPr algn="ctr"/>
            <a:r>
              <a:rPr lang="ru-RU" sz="1600" dirty="0" smtClean="0"/>
              <a:t>Но весной 2025 года я приняла участие в краевом конкурсе «Первые шаги в профессию» и заняла 3 место!  Это был очень интересный опыт!</a:t>
            </a:r>
            <a:br>
              <a:rPr lang="ru-RU" sz="1600" dirty="0" smtClean="0"/>
            </a:br>
            <a:r>
              <a:rPr lang="ru-RU" sz="1600" dirty="0" smtClean="0"/>
              <a:t>Также во время работы методистом я получила грамоту от Управления образования. И вот  уже два года  мне вручают грамоту от Управления образования, но уже как учителю начальных классов.</a:t>
            </a:r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9" y="2387962"/>
            <a:ext cx="2618764" cy="38900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659" y="3061588"/>
            <a:ext cx="2608356" cy="37365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030" y="2286626"/>
            <a:ext cx="2515190" cy="33943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143" y="0"/>
            <a:ext cx="2667857" cy="37726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12"/>
          <a:stretch/>
        </p:blipFill>
        <p:spPr>
          <a:xfrm>
            <a:off x="9655315" y="3736734"/>
            <a:ext cx="2420315" cy="30614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768" y="3113815"/>
            <a:ext cx="2694441" cy="377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8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69506" y="170766"/>
            <a:ext cx="3848669" cy="10772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В октябре 2025 года я выступала на районном семинаре для молодых специалистов. Рассказывая, про свой опыт</a:t>
            </a:r>
            <a:r>
              <a:rPr lang="ru-RU" sz="1600" dirty="0"/>
              <a:t> </a:t>
            </a:r>
            <a:r>
              <a:rPr lang="ru-RU" sz="1600" dirty="0" smtClean="0"/>
              <a:t>участия в краевом конкурсе. </a:t>
            </a:r>
            <a:endParaRPr lang="ru-RU" sz="1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55"/>
          <a:stretch/>
        </p:blipFill>
        <p:spPr>
          <a:xfrm>
            <a:off x="6423184" y="1418750"/>
            <a:ext cx="4711273" cy="46948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6"/>
          <a:stretch/>
        </p:blipFill>
        <p:spPr>
          <a:xfrm>
            <a:off x="8959280" y="2961564"/>
            <a:ext cx="3160437" cy="379519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1" t="29156" r="26667" b="18618"/>
          <a:stretch/>
        </p:blipFill>
        <p:spPr>
          <a:xfrm>
            <a:off x="2560265" y="3128225"/>
            <a:ext cx="3507476" cy="35816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4" r="11702"/>
          <a:stretch/>
        </p:blipFill>
        <p:spPr>
          <a:xfrm>
            <a:off x="54591" y="2382420"/>
            <a:ext cx="3766782" cy="32208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59493" y="880140"/>
            <a:ext cx="5336907" cy="13234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На секции «Диалог поколений: платформа смыслов» августовской педагогической конференции 2025 года, после обсуждения с коллегами, я рассказывала про свой опыт молодого специалиста: с какими трудностями мне пришлось столкнуться. </a:t>
            </a:r>
            <a:endParaRPr lang="ru-RU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150125" y="170766"/>
            <a:ext cx="233894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Презентация опыта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843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-468" t="9133" r="468" b="12486"/>
          <a:stretch/>
        </p:blipFill>
        <p:spPr>
          <a:xfrm>
            <a:off x="1274438" y="3192212"/>
            <a:ext cx="6517005" cy="36657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b="9234"/>
          <a:stretch/>
        </p:blipFill>
        <p:spPr>
          <a:xfrm>
            <a:off x="457560" y="360785"/>
            <a:ext cx="5508396" cy="36243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4097" y="360785"/>
            <a:ext cx="5271905" cy="37744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9419" y="0"/>
            <a:ext cx="3948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Курсы повышения квалификации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971463" y="4165366"/>
            <a:ext cx="32345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Так же в этом году я прошла курсы повышения квалификации от ПК ИРО, но пока не смогла забрать удостоверение</a:t>
            </a:r>
            <a:r>
              <a:rPr lang="ru-RU" sz="1600" dirty="0" smtClean="0"/>
              <a:t>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1516" y="5025106"/>
            <a:ext cx="1686996" cy="1686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8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698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26340" y="122830"/>
            <a:ext cx="2893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Методические разработки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237027" y="3973980"/>
            <a:ext cx="57730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Следующая моя разработка была создана для более интересной рефлексии в конце урока. До этого для оценивания своей работы на уроке и урока в целом были обычные смайлики. Но детям они быстро наскучили. И тогда я придумала сделать карточки с персонажами из мультфильма Головоломка. Там присутствуют персонажи, олицетворяющие весь спектр человеческих эмоций. Учащимся очень нравиться использовать эти карточки. Сразу появляется желание сделать еще лучше, чем было на предыдущем уроке.</a:t>
            </a:r>
            <a:endParaRPr lang="ru-RU" sz="1600" dirty="0">
              <a:solidFill>
                <a:srgbClr val="000000"/>
              </a:solidFill>
              <a:effectLst/>
              <a:latin typeface="XO Thames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43" r="6666" b="19203"/>
          <a:stretch/>
        </p:blipFill>
        <p:spPr>
          <a:xfrm>
            <a:off x="6600968" y="829257"/>
            <a:ext cx="5045122" cy="280762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5617" y="636690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Первое, что я решила сделать - мотивационные карточки-раскраски. Эти карточки я приклеивала детям на рабочие тетради, и когда они выполняли домашнюю или классную работу на "отлично", я закрашивала одно "сердечко". Когда у ребёнка не оставалось "пустых сердец", он получал приз. Это очень мотивирует детей аккуратно и качественно выполнять работу.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1" t="8385" r="-975" b="7757"/>
          <a:stretch/>
        </p:blipFill>
        <p:spPr>
          <a:xfrm>
            <a:off x="186588" y="2977774"/>
            <a:ext cx="3616656" cy="29288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244" y="2668015"/>
            <a:ext cx="2179022" cy="3873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51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7378" y="276915"/>
            <a:ext cx="51133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Ещё когда мои ученики были 1 классе, я придумала для них "корзину с покупками". Мы её использовали для уроков математики. Дети очень быстро научились составлять и решать задачи с помощью такого приспособления. Так же у детей появилось желание, больше и быстрее считать.</a:t>
            </a:r>
            <a:endParaRPr lang="ru-RU" sz="1600" dirty="0">
              <a:solidFill>
                <a:srgbClr val="000000"/>
              </a:solidFill>
              <a:effectLst/>
              <a:latin typeface="XO Thames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4" b="36086"/>
          <a:stretch/>
        </p:blipFill>
        <p:spPr>
          <a:xfrm>
            <a:off x="903026" y="2308156"/>
            <a:ext cx="3559791" cy="438727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927677" y="3592606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Следующую разработку я создала для дополнительных заданий. Мы используем попкорн, когда ребенок все сделал, а остальные еще не закончили работу. Тогда у учащегося есть возможность взять дополнительное задания и получить оценку. Ученики очень любят этот вид задания. У них появляется желание сделать основное задание качественно и быстро, чтобы получить попкорн. Зёрнышки попкорна разного цвета для того, чтобы дети могли различить, где задание для 2 класса, а где для 3 класса. Как говорят дети: Более сырные зернышки для 3 класса, а соленый попкорн для 2 класса.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/>
          <a:stretch/>
        </p:blipFill>
        <p:spPr>
          <a:xfrm>
            <a:off x="5774322" y="206672"/>
            <a:ext cx="3921090" cy="31792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07907" y="632957"/>
            <a:ext cx="3271597" cy="2453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79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37" y="-11414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8790" y="4860436"/>
            <a:ext cx="4940490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Данная разработка очень похожа на предыдущую. Но сделана она специально под новый год! Когда у ребенка спорная оценка или он быстрее всех выполнил задание на помощь нам приходит «Ёлочка знаний». Мои ученики её очень любят и с удовольствием отрывают «иголочки», решая задания на них.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2" t="14726" r="14091" b="8856"/>
          <a:stretch/>
        </p:blipFill>
        <p:spPr>
          <a:xfrm>
            <a:off x="123337" y="46889"/>
            <a:ext cx="2378798" cy="33706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32" r="17824" b="21791"/>
          <a:stretch/>
        </p:blipFill>
        <p:spPr>
          <a:xfrm>
            <a:off x="1527336" y="1907077"/>
            <a:ext cx="2512401" cy="27721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20" t="20099" r="29205" b="16616"/>
          <a:stretch/>
        </p:blipFill>
        <p:spPr>
          <a:xfrm rot="5400000">
            <a:off x="2738854" y="217070"/>
            <a:ext cx="2549235" cy="220887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740236" y="91195"/>
            <a:ext cx="4140743" cy="23083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Так же для мотивации и внимательности школьников, я украшаю кабинет, меняю таблички, изменяю дизайн кабинета, используя наклейки на стены. Это очень помогает не только замотивировать и привлечь внимание, но и еще сплотить класс. Когда мы вместе украшаем кабинет и меняем стенды под различные праздники, время года, дети становятся более дружными. </a:t>
            </a:r>
            <a:endParaRPr lang="ru-RU" sz="16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7" t="3582" r="25441"/>
          <a:stretch/>
        </p:blipFill>
        <p:spPr>
          <a:xfrm>
            <a:off x="5741930" y="2690623"/>
            <a:ext cx="2198858" cy="41224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" t="25274" r="15622" b="7861"/>
          <a:stretch/>
        </p:blipFill>
        <p:spPr>
          <a:xfrm>
            <a:off x="8092427" y="4097967"/>
            <a:ext cx="4251211" cy="25783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64"/>
          <a:stretch/>
        </p:blipFill>
        <p:spPr>
          <a:xfrm>
            <a:off x="10116025" y="517587"/>
            <a:ext cx="2075975" cy="318095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092427" y="2568209"/>
            <a:ext cx="1925030" cy="135421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Ниже представлена часть фотографий украшенного кабинета к этому Новому году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!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199807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33851" y="226158"/>
            <a:ext cx="67510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участия обучающихся в муниципальных, всероссийский и международных конкурсах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817" y="1323831"/>
            <a:ext cx="4410827" cy="514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1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910" y="1255594"/>
            <a:ext cx="5262349" cy="52623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74340" y="546205"/>
            <a:ext cx="373948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Мастер-класс «Удивись мастерству»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10930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683</Words>
  <Application>Microsoft Office PowerPoint</Application>
  <PresentationFormat>Широкоэкранный</PresentationFormat>
  <Paragraphs>41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XO Thames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18</cp:revision>
  <dcterms:created xsi:type="dcterms:W3CDTF">2025-12-25T09:06:32Z</dcterms:created>
  <dcterms:modified xsi:type="dcterms:W3CDTF">2025-12-26T02:18:19Z</dcterms:modified>
</cp:coreProperties>
</file>