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2" r:id="rId3"/>
    <p:sldId id="264" r:id="rId4"/>
    <p:sldId id="265" r:id="rId5"/>
    <p:sldId id="269" r:id="rId6"/>
    <p:sldId id="268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55EE166-C723-495C-8B8B-908B97F7B99E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DD5F23C-A17D-4C82-8001-98B2F5A36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русского языка во 2 классе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Неизменяемые слова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405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dirty="0" smtClean="0"/>
              <a:t>Словарная работа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dirty="0" smtClean="0"/>
          </a:p>
          <a:p>
            <a:pPr marL="0" indent="0" algn="ctr">
              <a:buNone/>
            </a:pPr>
            <a:r>
              <a:rPr lang="ru-RU" sz="8000" dirty="0" smtClean="0"/>
              <a:t>п</a:t>
            </a:r>
            <a:r>
              <a:rPr lang="ru-RU" sz="8000" dirty="0">
                <a:solidFill>
                  <a:srgbClr val="92D050"/>
                </a:solidFill>
              </a:rPr>
              <a:t>а</a:t>
            </a:r>
            <a:r>
              <a:rPr lang="ru-RU" sz="8000" dirty="0" smtClean="0"/>
              <a:t>льто</a:t>
            </a:r>
            <a:r>
              <a:rPr lang="ru-RU" sz="6600" dirty="0" smtClean="0"/>
              <a:t>           </a:t>
            </a:r>
          </a:p>
          <a:p>
            <a:pPr marL="0" indent="0" algn="ctr">
              <a:buNone/>
            </a:pPr>
            <a:r>
              <a:rPr lang="ru-RU" sz="8000" dirty="0" smtClean="0"/>
              <a:t>к</a:t>
            </a:r>
            <a:r>
              <a:rPr lang="ru-RU" sz="8000" dirty="0" smtClean="0">
                <a:solidFill>
                  <a:srgbClr val="92D050"/>
                </a:solidFill>
              </a:rPr>
              <a:t>и</a:t>
            </a:r>
            <a:r>
              <a:rPr lang="ru-RU" sz="8000" dirty="0" smtClean="0"/>
              <a:t>но</a:t>
            </a:r>
            <a:endParaRPr lang="ru-RU" sz="80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940152" y="2852936"/>
            <a:ext cx="360040" cy="2771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65104"/>
            <a:ext cx="38417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5455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процесс 14"/>
          <p:cNvSpPr/>
          <p:nvPr/>
        </p:nvSpPr>
        <p:spPr>
          <a:xfrm>
            <a:off x="3851920" y="4149080"/>
            <a:ext cx="360040" cy="36004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3491880" y="3501008"/>
            <a:ext cx="540060" cy="36004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851920" y="2852936"/>
            <a:ext cx="360040" cy="432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19872" y="2132856"/>
            <a:ext cx="432048" cy="432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Обозначь окончания в именах существительных</a:t>
            </a:r>
            <a:endParaRPr lang="ru-RU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0" y="1988840"/>
            <a:ext cx="4644008" cy="4718304"/>
          </a:xfrm>
        </p:spPr>
        <p:txBody>
          <a:bodyPr>
            <a:normAutofit/>
          </a:bodyPr>
          <a:lstStyle/>
          <a:p>
            <a:r>
              <a:rPr lang="ru-RU" sz="3600" dirty="0"/>
              <a:t>т</a:t>
            </a:r>
            <a:r>
              <a:rPr lang="ru-RU" sz="3600" dirty="0" smtClean="0"/>
              <a:t>ёплая погода</a:t>
            </a:r>
          </a:p>
          <a:p>
            <a:r>
              <a:rPr lang="ru-RU" sz="3600" dirty="0"/>
              <a:t>в</a:t>
            </a:r>
            <a:r>
              <a:rPr lang="ru-RU" sz="3600" dirty="0" smtClean="0"/>
              <a:t> тёплую погоду</a:t>
            </a:r>
          </a:p>
          <a:p>
            <a:r>
              <a:rPr lang="ru-RU" sz="3600" dirty="0"/>
              <a:t>т</a:t>
            </a:r>
            <a:r>
              <a:rPr lang="ru-RU" sz="3600" dirty="0" smtClean="0"/>
              <a:t>ёплой погодой</a:t>
            </a:r>
          </a:p>
          <a:p>
            <a:r>
              <a:rPr lang="ru-RU" sz="3600" dirty="0"/>
              <a:t>у</a:t>
            </a:r>
            <a:r>
              <a:rPr lang="ru-RU" sz="3600" dirty="0" smtClean="0"/>
              <a:t> тёплой погоды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4008" y="1988840"/>
            <a:ext cx="4499992" cy="4718304"/>
          </a:xfrm>
        </p:spPr>
        <p:txBody>
          <a:bodyPr>
            <a:normAutofit/>
          </a:bodyPr>
          <a:lstStyle/>
          <a:p>
            <a:r>
              <a:rPr lang="ru-RU" sz="3600" dirty="0"/>
              <a:t>т</a:t>
            </a:r>
            <a:r>
              <a:rPr lang="ru-RU" sz="3600" dirty="0" smtClean="0"/>
              <a:t>ёплое пальто</a:t>
            </a:r>
          </a:p>
          <a:p>
            <a:r>
              <a:rPr lang="ru-RU" sz="3600" dirty="0"/>
              <a:t>в</a:t>
            </a:r>
            <a:r>
              <a:rPr lang="ru-RU" sz="3600" dirty="0" smtClean="0"/>
              <a:t> тёплом пальто</a:t>
            </a:r>
          </a:p>
          <a:p>
            <a:r>
              <a:rPr lang="ru-RU" sz="3600" dirty="0"/>
              <a:t>т</a:t>
            </a:r>
            <a:r>
              <a:rPr lang="ru-RU" sz="3600" dirty="0" smtClean="0"/>
              <a:t>ёплым пальто</a:t>
            </a:r>
          </a:p>
          <a:p>
            <a:r>
              <a:rPr lang="ru-RU" sz="3600" dirty="0"/>
              <a:t>у</a:t>
            </a:r>
            <a:r>
              <a:rPr lang="ru-RU" sz="3600" dirty="0" smtClean="0"/>
              <a:t> тёплого пальто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081207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0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Тема урока</a:t>
            </a:r>
            <a:endParaRPr lang="ru-RU" b="1" i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b="1" dirty="0"/>
          </a:p>
          <a:p>
            <a:pPr marL="0" indent="0" algn="ctr">
              <a:buNone/>
            </a:pPr>
            <a:r>
              <a:rPr lang="ru-RU" sz="5400" b="1" dirty="0" smtClean="0"/>
              <a:t>Неизменяемые слова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4298398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вы заметили?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84976" cy="540060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b="1" dirty="0"/>
              <a:t>Осень, дождь, вокруг зонты — надевать пора  </a:t>
            </a:r>
            <a:r>
              <a:rPr lang="ru-RU" b="1" dirty="0" err="1"/>
              <a:t>пальты</a:t>
            </a:r>
            <a:r>
              <a:rPr lang="ru-RU" b="1" dirty="0"/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1" dirty="0"/>
              <a:t>В магазин мы под зонтом едем с мамой  за </a:t>
            </a:r>
            <a:r>
              <a:rPr lang="ru-RU" b="1" dirty="0" err="1"/>
              <a:t>пальтом</a:t>
            </a:r>
            <a:r>
              <a:rPr lang="ru-RU" b="1" dirty="0"/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1" dirty="0"/>
              <a:t>Вот конец всей суете — еду в новом  я </a:t>
            </a:r>
            <a:r>
              <a:rPr lang="ru-RU" b="1" dirty="0" err="1"/>
              <a:t>пальте</a:t>
            </a:r>
            <a:r>
              <a:rPr lang="ru-RU" b="1" dirty="0"/>
              <a:t>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1" dirty="0"/>
              <a:t>Ах, какая красота: </a:t>
            </a:r>
            <a:r>
              <a:rPr lang="ru-RU" b="1" dirty="0" smtClean="0"/>
              <a:t>пять </a:t>
            </a:r>
            <a:r>
              <a:rPr lang="ru-RU" b="1" dirty="0"/>
              <a:t>карманов  у  </a:t>
            </a:r>
            <a:r>
              <a:rPr lang="ru-RU" b="1" dirty="0" err="1"/>
              <a:t>пальта</a:t>
            </a:r>
            <a:r>
              <a:rPr lang="ru-RU" b="1" dirty="0"/>
              <a:t>!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1" dirty="0"/>
              <a:t>А когда я подрасту, брату я отдам  </a:t>
            </a:r>
            <a:r>
              <a:rPr lang="ru-RU" b="1" dirty="0" err="1"/>
              <a:t>пальту</a:t>
            </a:r>
            <a:r>
              <a:rPr lang="ru-RU" b="1" dirty="0" smtClean="0"/>
              <a:t>.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dirty="0" smtClean="0"/>
              <a:t>Слово </a:t>
            </a:r>
            <a:r>
              <a:rPr lang="ru-RU" b="1" dirty="0" smtClean="0">
                <a:solidFill>
                  <a:srgbClr val="FF0000"/>
                </a:solidFill>
              </a:rPr>
              <a:t>ПАЛЬТО</a:t>
            </a:r>
            <a:r>
              <a:rPr lang="ru-RU" b="1" dirty="0" smtClean="0"/>
              <a:t> неизменяемое</a:t>
            </a:r>
            <a:endParaRPr lang="ru-RU" b="1" dirty="0"/>
          </a:p>
          <a:p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195736" y="5513567"/>
            <a:ext cx="4752528" cy="64807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807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У</a:t>
            </a:r>
            <a:r>
              <a:rPr lang="ru-RU" b="1" i="1" dirty="0" smtClean="0"/>
              <a:t>пражнение  3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зоопарке нет медведя, кенгуру, пони.</a:t>
            </a:r>
          </a:p>
          <a:p>
            <a:pPr marL="0" indent="0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Мы принесли лакомство  медведю, кенгуру, пони.</a:t>
            </a:r>
          </a:p>
          <a:p>
            <a:pPr marL="0" indent="0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Дети видели медведя, кенгуру, пони.</a:t>
            </a:r>
          </a:p>
          <a:p>
            <a:pPr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Ребята наблюдали за медведем, кенгуру, пони.</a:t>
            </a: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Малышам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читают о медведе, кенгуру, пони.</a:t>
            </a:r>
          </a:p>
          <a:p>
            <a:pPr marL="0" indent="0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37384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i="1" dirty="0" smtClean="0"/>
              <a:t>у этих </a:t>
            </a:r>
            <a:r>
              <a:rPr lang="ru-RU" sz="4000" i="1" dirty="0"/>
              <a:t>слов одна форма, они не изменяются и не имеют </a:t>
            </a:r>
            <a:r>
              <a:rPr lang="ru-RU" sz="4000" i="1" dirty="0" smtClean="0"/>
              <a:t>окончания,</a:t>
            </a:r>
          </a:p>
          <a:p>
            <a:r>
              <a:rPr lang="ru-RU" sz="4000" i="1" dirty="0"/>
              <a:t>о</a:t>
            </a:r>
            <a:r>
              <a:rPr lang="ru-RU" sz="4000" i="1" dirty="0" smtClean="0"/>
              <a:t>ни появились в русском языке</a:t>
            </a:r>
            <a:r>
              <a:rPr lang="ru-RU" sz="4000" dirty="0" smtClean="0"/>
              <a:t> </a:t>
            </a:r>
            <a:r>
              <a:rPr lang="ru-RU" sz="4000" i="1" dirty="0" smtClean="0"/>
              <a:t>из </a:t>
            </a:r>
            <a:r>
              <a:rPr lang="ru-RU" sz="4000" i="1" dirty="0"/>
              <a:t>других </a:t>
            </a:r>
            <a:r>
              <a:rPr lang="ru-RU" sz="4000" i="1" dirty="0" smtClean="0"/>
              <a:t>языков</a:t>
            </a:r>
            <a:r>
              <a:rPr lang="ru-RU" sz="4000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943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677</TotalTime>
  <Words>173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Аптека</vt:lpstr>
      <vt:lpstr>Неизменяемые слова</vt:lpstr>
      <vt:lpstr>Словарная работа</vt:lpstr>
      <vt:lpstr>Обозначь окончания в именах существительных</vt:lpstr>
      <vt:lpstr>Тема урока</vt:lpstr>
      <vt:lpstr>Что вы заметили?</vt:lpstr>
      <vt:lpstr>Упражнение  3</vt:lpstr>
      <vt:lpstr>Подведём итог: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</dc:creator>
  <cp:lastModifiedBy>Home</cp:lastModifiedBy>
  <cp:revision>36</cp:revision>
  <dcterms:created xsi:type="dcterms:W3CDTF">2019-09-21T19:03:59Z</dcterms:created>
  <dcterms:modified xsi:type="dcterms:W3CDTF">2021-12-02T18:22:44Z</dcterms:modified>
</cp:coreProperties>
</file>