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9" r:id="rId9"/>
    <p:sldId id="265" r:id="rId10"/>
    <p:sldId id="266" r:id="rId11"/>
    <p:sldId id="274" r:id="rId12"/>
    <p:sldId id="267" r:id="rId13"/>
    <p:sldId id="270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4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25.04.23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142984"/>
            <a:ext cx="8624918" cy="27146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g_68281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38397" cy="4296369"/>
          </a:xfrm>
          <a:prstGeom prst="rect">
            <a:avLst/>
          </a:prstGeom>
        </p:spPr>
      </p:pic>
      <p:pic>
        <p:nvPicPr>
          <p:cNvPr id="5" name="Рисунок 4" descr="1998big_aTE=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285728"/>
            <a:ext cx="4895850" cy="5572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214818"/>
            <a:ext cx="73581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Festival of English songs and poems</a:t>
            </a:r>
            <a:endParaRPr lang="ru-RU" sz="5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85720" y="5857892"/>
            <a:ext cx="8286808" cy="1000108"/>
          </a:xfrm>
        </p:spPr>
        <p:txBody>
          <a:bodyPr>
            <a:normAutofit/>
          </a:bodyPr>
          <a:lstStyle/>
          <a:p>
            <a:r>
              <a:rPr lang="ru-RU" b="1" dirty="0"/>
              <a:t>«</a:t>
            </a:r>
          </a:p>
        </p:txBody>
      </p:sp>
      <p:pic>
        <p:nvPicPr>
          <p:cNvPr id="5" name="Рисунок 4" descr="1260085435_alice-in-wonder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715008" cy="4572008"/>
          </a:xfrm>
          <a:prstGeom prst="rect">
            <a:avLst/>
          </a:prstGeom>
        </p:spPr>
      </p:pic>
      <p:pic>
        <p:nvPicPr>
          <p:cNvPr id="6" name="Рисунок 5" descr="Alice-in-Wonderland-Audio-Book-CD-with-Resell-Righ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-1"/>
            <a:ext cx="4000496" cy="5460213"/>
          </a:xfrm>
          <a:prstGeom prst="rect">
            <a:avLst/>
          </a:prstGeom>
        </p:spPr>
      </p:pic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428596" y="5143512"/>
            <a:ext cx="7315200" cy="6858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Песня Алисы в стране чудес 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0" y="5500702"/>
            <a:ext cx="7315200" cy="685800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643446"/>
            <a:ext cx="4329122" cy="6858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2060"/>
                </a:solidFill>
              </a:rPr>
              <a:t>It`s Christmas</a:t>
            </a:r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en-US" sz="3600" dirty="0">
                <a:solidFill>
                  <a:srgbClr val="002060"/>
                </a:solidFill>
              </a:rPr>
              <a:t>time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328fd1dedf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89765" cy="4572008"/>
          </a:xfrm>
          <a:prstGeom prst="rect">
            <a:avLst/>
          </a:prstGeom>
        </p:spPr>
      </p:pic>
      <p:pic>
        <p:nvPicPr>
          <p:cNvPr id="6" name="Рисунок 5" descr="f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13" y="3357562"/>
            <a:ext cx="5102587" cy="350043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71807_192222_1206-4350x29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40063" cy="2928934"/>
          </a:xfrm>
          <a:prstGeom prst="rect">
            <a:avLst/>
          </a:prstGeom>
        </p:spPr>
      </p:pic>
      <p:pic>
        <p:nvPicPr>
          <p:cNvPr id="7" name="Рисунок 6" descr="9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2573520"/>
            <a:ext cx="5357818" cy="4284480"/>
          </a:xfrm>
          <a:prstGeom prst="rect">
            <a:avLst/>
          </a:prstGeom>
        </p:spPr>
      </p:pic>
      <p:pic>
        <p:nvPicPr>
          <p:cNvPr id="8" name="Рисунок 7" descr="8021359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62054"/>
            <a:ext cx="4286248" cy="36816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57752" y="285728"/>
            <a:ext cx="385874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latin typeface="Monotype Corsiva" pitchFamily="66" charset="0"/>
              </a:rPr>
              <a:t>Merry </a:t>
            </a:r>
          </a:p>
          <a:p>
            <a:r>
              <a:rPr lang="en-US" sz="6600" dirty="0">
                <a:latin typeface="Monotype Corsiva" pitchFamily="66" charset="0"/>
              </a:rPr>
              <a:t>Christmas!!!</a:t>
            </a:r>
            <a:endParaRPr lang="ru-RU" sz="66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0" y="4357694"/>
            <a:ext cx="3571868" cy="2286016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3087" cy="3735520"/>
          </a:xfrm>
          <a:prstGeom prst="rect">
            <a:avLst/>
          </a:prstGeom>
        </p:spPr>
      </p:pic>
      <p:pic>
        <p:nvPicPr>
          <p:cNvPr id="6" name="Рисунок 5" descr="а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475" y="0"/>
            <a:ext cx="3619525" cy="2714644"/>
          </a:xfrm>
          <a:prstGeom prst="rect">
            <a:avLst/>
          </a:prstGeom>
        </p:spPr>
      </p:pic>
      <p:pic>
        <p:nvPicPr>
          <p:cNvPr id="7" name="Рисунок 6" descr="кi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0371" y="2714624"/>
            <a:ext cx="5893630" cy="39290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7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3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02498"/>
            <a:ext cx="5357850" cy="44038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4643446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“Good morning” 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00166" y="5486400"/>
            <a:ext cx="7415234" cy="1085872"/>
          </a:xfrm>
        </p:spPr>
        <p:txBody>
          <a:bodyPr>
            <a:normAutofit fontScale="70000" lnSpcReduction="20000"/>
          </a:bodyPr>
          <a:lstStyle/>
          <a:p>
            <a:r>
              <a:rPr lang="ru-RU" sz="4600" dirty="0" err="1"/>
              <a:t>TimMcMorris</a:t>
            </a:r>
            <a:r>
              <a:rPr lang="ru-RU" sz="4600" dirty="0"/>
              <a:t> - продюсер, композитор, автор и исполнитель песен.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“It`s a beautiful day” by Tim </a:t>
            </a:r>
            <a:r>
              <a:rPr lang="en-US" dirty="0" err="1"/>
              <a:t>McMorris</a:t>
            </a:r>
            <a:endParaRPr lang="ru-RU" dirty="0"/>
          </a:p>
        </p:txBody>
      </p:sp>
      <p:pic>
        <p:nvPicPr>
          <p:cNvPr id="5" name="Рисунок 4" descr="12908728192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1824" b="11824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71604" y="5486400"/>
            <a:ext cx="7343796" cy="1085872"/>
          </a:xfrm>
        </p:spPr>
        <p:txBody>
          <a:bodyPr>
            <a:normAutofit/>
          </a:bodyPr>
          <a:lstStyle/>
          <a:p>
            <a:r>
              <a:rPr lang="en-US" sz="2800" dirty="0"/>
              <a:t>Rolling In the Deep - </a:t>
            </a:r>
            <a:r>
              <a:rPr lang="ru-RU" sz="2800" dirty="0"/>
              <a:t>самая продаваемая композиция 2011, главный хит </a:t>
            </a:r>
            <a:r>
              <a:rPr lang="en-US" sz="2800" dirty="0"/>
              <a:t>Adele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“Rolling in the deep” by Adele</a:t>
            </a:r>
            <a:endParaRPr lang="ru-RU" dirty="0"/>
          </a:p>
        </p:txBody>
      </p:sp>
      <p:pic>
        <p:nvPicPr>
          <p:cNvPr id="7" name="Рисунок 6" descr="adele-rolling-in-the-deep-karaoke-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71414"/>
            <a:ext cx="4929222" cy="4548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Skyfall</a:t>
            </a:r>
            <a:r>
              <a:rPr lang="en-US" dirty="0"/>
              <a:t>” by Adele</a:t>
            </a:r>
            <a:endParaRPr lang="ru-RU" dirty="0"/>
          </a:p>
        </p:txBody>
      </p:sp>
      <p:pic>
        <p:nvPicPr>
          <p:cNvPr id="5" name="Рисунок 4" descr="i.jpe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802" b="1802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643042" y="5786454"/>
            <a:ext cx="7315200" cy="685800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“Look in the book” </a:t>
            </a:r>
            <a:endParaRPr lang="ru-RU" dirty="0"/>
          </a:p>
        </p:txBody>
      </p:sp>
      <p:pic>
        <p:nvPicPr>
          <p:cNvPr id="5" name="Рисунок 4" descr="1260436962_1259779823_magic_book_by_mar_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686" y="0"/>
            <a:ext cx="4137314" cy="5786454"/>
          </a:xfrm>
          <a:prstGeom prst="rect">
            <a:avLst/>
          </a:prstGeom>
        </p:spPr>
      </p:pic>
      <p:pic>
        <p:nvPicPr>
          <p:cNvPr id="6" name="Рисунок 5" descr="the_loom_of_langu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59300" cy="4241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71604" y="5857892"/>
            <a:ext cx="7315200" cy="685800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“My poor puppy”</a:t>
            </a:r>
            <a:endParaRPr lang="ru-RU" dirty="0"/>
          </a:p>
        </p:txBody>
      </p:sp>
      <p:pic>
        <p:nvPicPr>
          <p:cNvPr id="5" name="Рисунок 4" descr="27-106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214290"/>
            <a:ext cx="4018372" cy="53578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winter it`s cold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" y="1"/>
            <a:ext cx="3829681" cy="4695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93325"/>
            <a:ext cx="5319432" cy="31916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571604" y="5486400"/>
            <a:ext cx="7343796" cy="942996"/>
          </a:xfrm>
        </p:spPr>
        <p:txBody>
          <a:bodyPr>
            <a:normAutofit lnSpcReduction="10000"/>
          </a:bodyPr>
          <a:lstStyle/>
          <a:p>
            <a:r>
              <a:rPr lang="ru-RU" sz="2800" b="1" dirty="0"/>
              <a:t>Эта песня является участником Евровидения 2010 от Азербайджана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Drip Drop by </a:t>
            </a:r>
            <a:r>
              <a:rPr lang="en-US" dirty="0" err="1"/>
              <a:t>Safura</a:t>
            </a:r>
            <a:r>
              <a:rPr lang="en-US" dirty="0"/>
              <a:t> </a:t>
            </a:r>
            <a:r>
              <a:rPr lang="en-US" dirty="0" err="1"/>
              <a:t>Alizade</a:t>
            </a:r>
            <a:endParaRPr lang="ru-RU" dirty="0"/>
          </a:p>
        </p:txBody>
      </p:sp>
      <p:pic>
        <p:nvPicPr>
          <p:cNvPr id="4" name="Рисунок 3" descr="Safura-Drip_Dr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4714908" cy="4149119"/>
          </a:xfrm>
          <a:prstGeom prst="rect">
            <a:avLst/>
          </a:prstGeom>
        </p:spPr>
      </p:pic>
      <p:pic>
        <p:nvPicPr>
          <p:cNvPr id="5" name="Рисунок 4" descr="39091Drip_Drop_Epi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53983"/>
            <a:ext cx="5143504" cy="384734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204</TotalTime>
  <Words>102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Calibri</vt:lpstr>
      <vt:lpstr>Monotype Corsiva</vt:lpstr>
      <vt:lpstr>Tw Cen MT</vt:lpstr>
      <vt:lpstr>Wingdings</vt:lpstr>
      <vt:lpstr>Wingdings 2</vt:lpstr>
      <vt:lpstr>Обычная</vt:lpstr>
      <vt:lpstr>Презентация PowerPoint</vt:lpstr>
      <vt:lpstr>Презентация PowerPoint</vt:lpstr>
      <vt:lpstr>“It`s a beautiful day” by Tim McMorris</vt:lpstr>
      <vt:lpstr>“Rolling in the deep” by Adele</vt:lpstr>
      <vt:lpstr>“Skyfall” by Adele</vt:lpstr>
      <vt:lpstr>“Look in the book” </vt:lpstr>
      <vt:lpstr>“My poor puppy”</vt:lpstr>
      <vt:lpstr>In winter it`s cold</vt:lpstr>
      <vt:lpstr>Drip Drop by Safura Alizade</vt:lpstr>
      <vt:lpstr>Песня Алисы в стране чудес  </vt:lpstr>
      <vt:lpstr>It`s Christmas time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Festival of English songs and poems</dc:title>
  <dc:creator>Галчонок</dc:creator>
  <cp:lastModifiedBy>МКОУ СОШ №2</cp:lastModifiedBy>
  <cp:revision>29</cp:revision>
  <dcterms:created xsi:type="dcterms:W3CDTF">2014-12-09T15:17:45Z</dcterms:created>
  <dcterms:modified xsi:type="dcterms:W3CDTF">2023-04-25T14:52:00Z</dcterms:modified>
</cp:coreProperties>
</file>