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9F193A-5886-4C96-A797-779652BD3B1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0A14962-492E-4B33-AAB6-6FE963C08465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87523" y="332656"/>
            <a:ext cx="856895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Путешествие в подводный мир</a:t>
            </a:r>
            <a:endParaRPr lang="ru-RU" sz="6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6027002"/>
            <a:ext cx="3960440" cy="83099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+mj-lt"/>
              </a:rPr>
              <a:t>Выполнила: Воспитатель МБДОУ ДС33</a:t>
            </a:r>
          </a:p>
          <a:p>
            <a:r>
              <a:rPr lang="ru-RU" sz="1600" dirty="0" smtClean="0">
                <a:latin typeface="+mj-lt"/>
              </a:rPr>
              <a:t> Соловьева Надежда Валериевна</a:t>
            </a:r>
          </a:p>
          <a:p>
            <a:r>
              <a:rPr lang="ru-RU" sz="1600" dirty="0" smtClean="0">
                <a:latin typeface="+mj-lt"/>
              </a:rPr>
              <a:t>1 квалификационная категория</a:t>
            </a:r>
            <a:endParaRPr lang="ru-RU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005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836712"/>
            <a:ext cx="7200800" cy="504056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latin typeface="+mj-lt"/>
              </a:rPr>
              <a:t>Цель: расширить </a:t>
            </a:r>
            <a:r>
              <a:rPr lang="ru-RU" sz="2800" dirty="0" smtClean="0">
                <a:latin typeface="+mj-lt"/>
              </a:rPr>
              <a:t>знания </a:t>
            </a:r>
            <a:r>
              <a:rPr lang="ru-RU" sz="2800" dirty="0" smtClean="0">
                <a:latin typeface="+mj-lt"/>
              </a:rPr>
              <a:t>детей о представителях морского дна</a:t>
            </a:r>
          </a:p>
          <a:p>
            <a:pPr algn="l"/>
            <a:r>
              <a:rPr lang="ru-RU" sz="2800" dirty="0" smtClean="0">
                <a:latin typeface="+mj-lt"/>
              </a:rPr>
              <a:t>Задачи: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+mj-lt"/>
              </a:rPr>
              <a:t>Познакомить детей с обитателями морского дна, рассказать об их особенностях, о приспособленности к жизни в водной среде. 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+mj-lt"/>
              </a:rPr>
              <a:t>Познакомить детей с некоторыми формами защиты морских обитателей.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+mj-lt"/>
              </a:rPr>
              <a:t>Воспитывать бережное отношение к природе</a:t>
            </a:r>
            <a:endParaRPr lang="ru-R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630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620688"/>
            <a:ext cx="8229600" cy="1298408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В морях и океанах живет очень много самой разной рыбы. Рыбки бывают разных расцветок и форм, одни живут у поверхности воды, а другие в глубине. Одни рыбы питаются разными растениями, планктоном, а некоторые поедают другую рыбу</a:t>
            </a:r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88840"/>
            <a:ext cx="8496944" cy="47839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7891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Рыба-Шар или Фугу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8" y="3933056"/>
            <a:ext cx="4147864" cy="2520280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860032" y="1935480"/>
            <a:ext cx="3826768" cy="438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0070C0"/>
                </a:solidFill>
                <a:latin typeface="+mj-lt"/>
              </a:rPr>
              <a:t>У рыбы фугу довольно мелкие глаза и рот, но при этом она обладает отличным зрением и обонянием</a:t>
            </a: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.</a:t>
            </a:r>
          </a:p>
          <a:p>
            <a:pPr marL="0" indent="0" algn="ctr">
              <a:buNone/>
            </a:pPr>
            <a:endParaRPr lang="ru-RU" sz="1800" b="1" dirty="0">
              <a:solidFill>
                <a:srgbClr val="0070C0"/>
              </a:solidFill>
              <a:latin typeface="+mj-lt"/>
            </a:endParaRPr>
          </a:p>
          <a:p>
            <a:pPr marL="0" indent="0" algn="ctr">
              <a:buNone/>
            </a:pPr>
            <a:endParaRPr lang="ru-RU" sz="1800" b="1" dirty="0" smtClean="0">
              <a:solidFill>
                <a:srgbClr val="0070C0"/>
              </a:solidFill>
              <a:latin typeface="+mj-lt"/>
            </a:endParaRPr>
          </a:p>
          <a:p>
            <a:pPr marL="0" indent="0" algn="ctr">
              <a:buNone/>
            </a:pPr>
            <a:endParaRPr lang="ru-RU" sz="1800" b="1" dirty="0" smtClean="0">
              <a:solidFill>
                <a:srgbClr val="0070C0"/>
              </a:solidFill>
              <a:latin typeface="+mj-lt"/>
            </a:endParaRPr>
          </a:p>
          <a:p>
            <a:pPr marL="0" indent="0" algn="ctr">
              <a:buNone/>
            </a:pPr>
            <a:endParaRPr lang="ru-RU" sz="1800" b="1" dirty="0">
              <a:solidFill>
                <a:srgbClr val="0070C0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При </a:t>
            </a:r>
            <a:r>
              <a:rPr lang="ru-RU" sz="1800" b="1" dirty="0">
                <a:solidFill>
                  <a:srgbClr val="0070C0"/>
                </a:solidFill>
                <a:latin typeface="+mj-lt"/>
              </a:rPr>
              <a:t>опасности рыба фугу надувается, что увеличивает ее размер в несколько раз и отпугивает хищников. </a:t>
            </a: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Главная </a:t>
            </a:r>
            <a:r>
              <a:rPr lang="ru-RU" sz="1800" b="1" dirty="0">
                <a:solidFill>
                  <a:srgbClr val="0070C0"/>
                </a:solidFill>
                <a:latin typeface="+mj-lt"/>
              </a:rPr>
              <a:t>ее защита – это смертельный яд, который настолько силен, что убивает даже человека</a:t>
            </a: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sz="1800" b="1" dirty="0">
                <a:solidFill>
                  <a:srgbClr val="0070C0"/>
                </a:solidFill>
                <a:latin typeface="+mj-lt"/>
              </a:rPr>
              <a:t>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28" y="1268760"/>
            <a:ext cx="4147864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84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Пиранья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1484784"/>
            <a:ext cx="3322712" cy="43891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У этих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хищных рыб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большие пасти, снабженные заостренными зубами. Они имеют треугольную форму частокола, с очень острыми краями.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Зубы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пираньи сильно напоминают пилу.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Ориентируются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они с помощью зрения и на запах. Глаза у них крупные, зрачки бездонные темные. Хищницы хорошо видят в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воде</a:t>
            </a:r>
            <a:endParaRPr lang="ru-RU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17440"/>
            <a:ext cx="439248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24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Рыба-Лев (Крылатка)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0072" y="1935480"/>
            <a:ext cx="3466728" cy="438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Крылатка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питается мелкими рыбешками, крупными моллюсками, креветками и даже небольшими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крабами. Часто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она ложится на дно или зависает между рифов, становясь практически незаметной, и поджидает добычу. Раскрытые плавники с тонкими ленточками на концах создают иллюзию колышущихся водорослей. Ничего не подозревающая рыбка подплывает к ним и сразу же попадает в рот хищнице.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2816"/>
            <a:ext cx="4790306" cy="38322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4392" y="5805264"/>
            <a:ext cx="39604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</a:rPr>
              <a:t>В колючих шипах плавников крылатки содержится яд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519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Рыба-мандаринка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2080" y="1772816"/>
            <a:ext cx="3394720" cy="43891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Мандаринки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— очень медленные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рыбы. Оранжевый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, синий, фиолетовый, желтый, зеленый — основные цвета, присутствующие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в её окрасе. 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Кожа без чешуи, гладкая и покрыта слизью. Имеются большие выпуклые глаза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Рыба Мандаринка является хищником. Питается она мелкими ракообразными и беспозвоночными.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1"/>
            <a:ext cx="4788024" cy="357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0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Летучая рыба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935480"/>
            <a:ext cx="3456384" cy="438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 dirty="0">
                <a:solidFill>
                  <a:srgbClr val="0070C0"/>
                </a:solidFill>
                <a:latin typeface="+mj-lt"/>
              </a:rPr>
              <a:t>Летучие рыбы не относятся к хищным рыбам. Они питаются планктоном, находящимся в верхних слоях воды. 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«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Крыльями» они не машут, лишь опираются на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воздух. Благодаря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своим плавникам такие рыбы как планеры способны пролетать в воздухе расстояния от нескольких десятков до сотен метров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 Верхняя часть рыбы вместе с плавниками яркая. Обычно синяя или зеленая. С такой окраской сверху ее трудно заметить хищным птицам. Брюхо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же,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наоборот,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светлое, серое и неприметное. На фоне неба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хищникам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ее трудно заметить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44824"/>
            <a:ext cx="5112568" cy="367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6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Рыба-Луна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1556792"/>
            <a:ext cx="3909120" cy="438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</a:rPr>
              <a:t>Эта рыба получила название благодаря своему необычному внешнему виду, схожему по форме с луной. Она имеет небольшие глаза и маленький рот, что делает ее неопасной для большинства морских обитателей</a:t>
            </a:r>
            <a:r>
              <a:rPr lang="ru-RU" b="1" dirty="0" smtClean="0">
                <a:solidFill>
                  <a:srgbClr val="0070C0"/>
                </a:solidFill>
              </a:rPr>
              <a:t>.</a:t>
            </a:r>
            <a:r>
              <a:rPr lang="ru-RU" b="1" dirty="0">
                <a:solidFill>
                  <a:srgbClr val="0070C0"/>
                </a:solidFill>
              </a:rPr>
              <a:t> У рыбы полностью отсутствует чешуя, и ее плотная кожа покрыта защитной слизью</a:t>
            </a:r>
            <a:r>
              <a:rPr lang="ru-RU" b="1" dirty="0" smtClean="0">
                <a:solidFill>
                  <a:srgbClr val="0070C0"/>
                </a:solidFill>
              </a:rPr>
              <a:t>.</a:t>
            </a:r>
            <a:r>
              <a:rPr lang="ru-RU" b="1" dirty="0">
                <a:solidFill>
                  <a:srgbClr val="0070C0"/>
                </a:solidFill>
              </a:rPr>
              <a:t> В случаях опасности рыба луна меняет цвет на более темный, что в животном мире придает устрашающий вид.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5" y="1700808"/>
            <a:ext cx="4680520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4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Электрический скат 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6136" y="1935480"/>
            <a:ext cx="3168352" cy="438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Эта рыба имеет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две смертельно опасные особенности: острый хвост, способный с легкостью проткнуть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противника,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и способность вырабатывать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электричество, которое используют для ловли добычи.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Скат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нависает над жертвой и словно обнимает ее своими крыльями, в этот момент он высвобождает разряд электрического тока, оглушая добычу.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44824"/>
            <a:ext cx="5328592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82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Морской Петух (Тригла)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700808"/>
            <a:ext cx="3034680" cy="438912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Свое прозвище глубоководный петух получил из-за раскраски своих грудных плавников и за гребень в виде плавника над головой. Также многие замечают странные звуки, которые рыба издает, как будто кукарекает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 Морские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петухи -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хищники и являются хитрыми и умными охотниками. Любимое блюдо Триглы является мелкая рыбка, которая кормится на дне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  Морской петух совершает резкий толчок щупальцами и настигает добычу.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5040560" cy="378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74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Рыба-Попугай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1935480"/>
            <a:ext cx="3322712" cy="438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Свое название рыба приобрела благодаря своему клюву, который похож на клюв попугая — не выдвижной рот и сросшиеся резцы на челюстях. Попугаевые рыбы травоядные. В качестве основного блюда предпочитают коралловые полипы и водоросли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 Испуганная рыба может навредить,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укусив своими мощными зубами, которые прочные как сталь или ударить хвостом.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70" y="1988840"/>
            <a:ext cx="4777084" cy="335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8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Рыба-Носорог</a:t>
            </a:r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916832"/>
            <a:ext cx="5367988" cy="339925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796136" y="2060848"/>
            <a:ext cx="309634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  <a:latin typeface="+mj-lt"/>
              </a:rPr>
              <a:t>Их также называют носачами или единорогами.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В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верхней части головы носорогов расположен длинный заостренный отросток, похожий на рог. Этот нарост не является орудием нападения. Он помогает рыбам быстро и легко передвигаться в воде. У носачей очень маленький рот, но довольно острые зубы.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Эти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рыбы любят есть бурые водоросли. </a:t>
            </a:r>
          </a:p>
        </p:txBody>
      </p:sp>
    </p:spTree>
    <p:extLst>
      <p:ext uri="{BB962C8B-B14F-4D97-AF65-F5344CB8AC3E}">
        <p14:creationId xmlns:p14="http://schemas.microsoft.com/office/powerpoint/2010/main" val="414959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 - Капля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24128" y="1876677"/>
            <a:ext cx="2736304" cy="43357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0070C0"/>
                </a:solidFill>
                <a:latin typeface="+mj-lt"/>
              </a:rPr>
              <a:t>Каплей она прозвана потому, что напоминает ее по своей форме, к тому же, выглядит, как желейная </a:t>
            </a: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субстанция.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Рыба – капля мало двигается, лежит на дне океана с открытым ртом, в ожидании добычи.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Строение носа и рта делают её лицо похожим на человеческое.</a:t>
            </a:r>
            <a:endParaRPr lang="ru-RU" sz="1800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1026" name="Picture 2" descr="C:\Users\Юрий\Desktop\картинки для презентации\c9e4b31b70a24a1e490dcaa4758353d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514806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08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6366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 -Клоун</a:t>
            </a:r>
            <a:endParaRPr lang="ru-RU" sz="4000" b="1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Юрий\Desktop\картинки для презентации\Ag1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4350"/>
            <a:ext cx="5329720" cy="400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45614" y="2060848"/>
            <a:ext cx="280831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  <a:latin typeface="+mj-lt"/>
              </a:rPr>
              <a:t>Свое необычное прозвище она получила благодаря забавному окрасу, который похож на грим цирковых клоунов.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Домом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для рыб служит актиния. Это морское растение с ядовитыми щупальцами защищает рыбок от врагов. Яд актинии опасен, он вызывает ожоги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. Но, рыба-клоун приспособилась к этому растению.</a:t>
            </a:r>
            <a:endParaRPr lang="ru-RU" sz="1600" b="1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11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 - Молот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84168" y="1772816"/>
            <a:ext cx="2736304" cy="433576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Акула – Молот одна из самых опасных рыб. Она очень злая и прожорливая. Рыба-молот имеет голову в форме молота, на тупых концах которого находятся глаза.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Головой - носом акула может пользоваться как настоящим молотком, также голова служит рулём.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Хотя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она может казаться безобидной, на самом деле эта хищница представляет опасность даже для человека. </a:t>
            </a:r>
          </a:p>
        </p:txBody>
      </p:sp>
      <p:pic>
        <p:nvPicPr>
          <p:cNvPr id="3074" name="Picture 2" descr="C:\Users\Юрий\Desktop\EPoeDtWXUAA0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65" y="1772816"/>
            <a:ext cx="5401269" cy="393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18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Рыба – Пила (</a:t>
            </a:r>
            <a:r>
              <a:rPr lang="ru-RU" sz="4000" b="1" dirty="0" err="1" smtClean="0">
                <a:solidFill>
                  <a:srgbClr val="0070C0"/>
                </a:solidFill>
              </a:rPr>
              <a:t>Пилорыл</a:t>
            </a:r>
            <a:r>
              <a:rPr lang="ru-RU" sz="4000" b="1" dirty="0" smtClean="0">
                <a:solidFill>
                  <a:srgbClr val="0070C0"/>
                </a:solidFill>
              </a:rPr>
              <a:t>)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8144" y="1772816"/>
            <a:ext cx="2592288" cy="42637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>
                <a:solidFill>
                  <a:srgbClr val="0070C0"/>
                </a:solidFill>
                <a:latin typeface="+mj-lt"/>
              </a:rPr>
              <a:t>Рыба-пила – хищник, поэтому она питается жителями морских </a:t>
            </a: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вод.</a:t>
            </a: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0070C0"/>
                </a:solidFill>
                <a:latin typeface="+mj-lt"/>
              </a:rPr>
              <a:t>Она врывается 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в стаю рыб и в течение некоторого времени начинает размахивать своим </a:t>
            </a:r>
            <a:r>
              <a:rPr lang="ru-RU" sz="1600" b="1" dirty="0" err="1">
                <a:solidFill>
                  <a:srgbClr val="0070C0"/>
                </a:solidFill>
                <a:latin typeface="+mj-lt"/>
              </a:rPr>
              <a:t>рострумом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 в разные стороны. Таким образом, рыба натыкается на ее зазубрины, как на саблю, и падает на дно. Затем </a:t>
            </a:r>
            <a:r>
              <a:rPr lang="ru-RU" sz="1600" b="1" dirty="0" err="1">
                <a:solidFill>
                  <a:srgbClr val="0070C0"/>
                </a:solidFill>
                <a:latin typeface="+mj-lt"/>
              </a:rPr>
              <a:t>пилорыл</a:t>
            </a:r>
            <a:r>
              <a:rPr lang="ru-RU" sz="1600" b="1" dirty="0">
                <a:solidFill>
                  <a:srgbClr val="0070C0"/>
                </a:solidFill>
                <a:latin typeface="+mj-lt"/>
              </a:rPr>
              <a:t> неспешно собирает и поедает свою добычу.</a:t>
            </a:r>
          </a:p>
        </p:txBody>
      </p:sp>
      <p:pic>
        <p:nvPicPr>
          <p:cNvPr id="4098" name="Picture 2" descr="C:\Users\Юрий\Desktop\field_image_ryb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5352528" cy="432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60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Акула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52120" y="1484784"/>
            <a:ext cx="2890664" cy="46237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0070C0"/>
                </a:solidFill>
                <a:latin typeface="+mj-lt"/>
              </a:rPr>
              <a:t>Акула — крупная морская хищная рыба.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В </a:t>
            </a:r>
            <a:r>
              <a:rPr lang="ru-RU" sz="1800" b="1" dirty="0">
                <a:solidFill>
                  <a:srgbClr val="0070C0"/>
                </a:solidFill>
                <a:latin typeface="+mj-lt"/>
              </a:rPr>
              <a:t>пучине океана акулы скользят, словно бесшумные серые тени. </a:t>
            </a: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Акулы </a:t>
            </a:r>
            <a:r>
              <a:rPr lang="ru-RU" sz="1800" b="1" dirty="0">
                <a:solidFill>
                  <a:srgbClr val="0070C0"/>
                </a:solidFill>
                <a:latin typeface="+mj-lt"/>
              </a:rPr>
              <a:t>— очень сильные рыбы! Они с легкостью рвут толстенные канаты и стальные цепи. Акулы прекрасно всё видят в глубокой темноте океанских </a:t>
            </a:r>
            <a:r>
              <a:rPr lang="ru-RU" sz="1800" b="1" dirty="0" smtClean="0">
                <a:solidFill>
                  <a:srgbClr val="0070C0"/>
                </a:solidFill>
                <a:latin typeface="+mj-lt"/>
              </a:rPr>
              <a:t>вод. У </a:t>
            </a:r>
            <a:r>
              <a:rPr lang="ru-RU" sz="1800" b="1" dirty="0">
                <a:solidFill>
                  <a:srgbClr val="0070C0"/>
                </a:solidFill>
                <a:latin typeface="+mj-lt"/>
              </a:rPr>
              <a:t>них великолепный нюх</a:t>
            </a:r>
            <a:r>
              <a:rPr lang="ru-RU" sz="1800" dirty="0" smtClean="0"/>
              <a:t>.</a:t>
            </a:r>
          </a:p>
        </p:txBody>
      </p:sp>
      <p:pic>
        <p:nvPicPr>
          <p:cNvPr id="5122" name="Picture 2" descr="C:\Users\Юрий\Desktop\tiger-shark--bahama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5220072" cy="391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45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Дельфины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556792"/>
            <a:ext cx="3106688" cy="44077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Дельфины - не рыбы,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а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водные млекопитающие. </a:t>
            </a:r>
          </a:p>
          <a:p>
            <a:pPr marL="0" indent="0" algn="ctr">
              <a:buNone/>
            </a:pPr>
            <a:r>
              <a:rPr lang="ru-RU" sz="1400" b="1" dirty="0">
                <a:solidFill>
                  <a:srgbClr val="0070C0"/>
                </a:solidFill>
                <a:latin typeface="+mj-lt"/>
              </a:rPr>
              <a:t>Дышат они не жабрами, а легкими и покрыты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кожей. </a:t>
            </a:r>
          </a:p>
          <a:p>
            <a:pPr marL="0" indent="0" algn="ctr">
              <a:buNone/>
            </a:pP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Несмотря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на кроткий нрав и дружелюбность, и физиологически, и психологически, дельфин – хищник.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Питаются они раками, крабами и моллюсками,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а также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рыбой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всех мастей и размеров. Издаваемыми звуками дельфин сбивает в стаи мелкие косяки рыб в крупные стаи и призывает собратьев на обед.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Дельфины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очень любят поиграть -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выпрыгивают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из воды на высоту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и делают </a:t>
            </a:r>
            <a:r>
              <a:rPr lang="ru-RU" sz="1400" b="1" dirty="0">
                <a:solidFill>
                  <a:srgbClr val="0070C0"/>
                </a:solidFill>
                <a:latin typeface="+mj-lt"/>
              </a:rPr>
              <a:t>разные 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трюки</a:t>
            </a:r>
            <a:r>
              <a:rPr lang="ru-RU" sz="1400" b="1" dirty="0" smtClean="0">
                <a:solidFill>
                  <a:srgbClr val="0070C0"/>
                </a:solidFill>
                <a:latin typeface="+mj-lt"/>
              </a:rPr>
              <a:t>. А ещё дельфины очень умные животные.</a:t>
            </a:r>
            <a:endParaRPr lang="ru-RU" sz="1400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6146" name="Picture 2" descr="C:\Users\Юрий\Desktop\6303601570081924-3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4" y="1700808"/>
            <a:ext cx="5152784" cy="348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50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Кит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6136" y="1383057"/>
            <a:ext cx="2890664" cy="433576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Киты – млекопитающие, которые обитают под водой. Животное обладает гигантскими размерами и считается самым крупным среди всех существ, проживающих на Земле. У животного слабое зрение, из-за чего оно практически ничего не видит вокруг. Обоняние и вкусовые рецепторы тоже развиты слабо. Зато киты обладают хорошим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слухом. Во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время приема пищи кит открывает пасть и втягивает внутрь большой объем воды. Вместе с жидкостью в ротовую полость попадают планктон, кальмары, мелкая рыба и ракообразные. </a:t>
            </a:r>
          </a:p>
        </p:txBody>
      </p:sp>
      <p:pic>
        <p:nvPicPr>
          <p:cNvPr id="7170" name="Picture 2" descr="C:\Users\Юрий\Desktop\0_a1d5e_f006a802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5256584" cy="326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490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Каракатица</a:t>
            </a:r>
            <a:br>
              <a:rPr lang="ru-RU" sz="4000" b="1" dirty="0" smtClean="0">
                <a:solidFill>
                  <a:srgbClr val="0070C0"/>
                </a:solidFill>
              </a:rPr>
            </a:b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6096" y="1700808"/>
            <a:ext cx="3250704" cy="4623792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Каракатица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 может менять свой внешний вид по желанию, имитируя парящую растительность или камни на морском дне. К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огда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нависает опасность, каракатица способна уплыть от хищника с огромной скоростью, выпуская дымовую завесу из чернил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  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 Обычно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они питаются моллюсками, мелкой рыбой, креветками, крабами и прочими ракообразными, крошечными осьминогами, червями и даже другими каракатицами.</a:t>
            </a:r>
          </a:p>
        </p:txBody>
      </p:sp>
      <p:pic>
        <p:nvPicPr>
          <p:cNvPr id="8194" name="Picture 2" descr="C:\Users\Юрий\Desktop\izobrazhenie_2021-02-08_195911-e1612807254966-1140x6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487180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2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Осьминог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1665557"/>
            <a:ext cx="3322712" cy="43891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У осьминога восемь щупалец («</a:t>
            </a:r>
            <a:r>
              <a:rPr lang="ru-RU" b="1" dirty="0" err="1" smtClean="0">
                <a:solidFill>
                  <a:srgbClr val="0070C0"/>
                </a:solidFill>
                <a:latin typeface="+mj-lt"/>
              </a:rPr>
              <a:t>осемь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 ног»). На щупальцах расположены маленькие присоски. Осьминоги могут менять свой цвет. Если осьминогу грозит опасность, то он может выплюнуть непрозрачную краску на своего врага и быстро уплыть. Ест крабов, рыбу, моллюсков, любит прятаться среди камней, поджидая добычу.</a:t>
            </a:r>
            <a:endParaRPr lang="ru-RU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9219" name="Picture 3" descr="C:\Users\Юрий\Desktop\картинки для презентации\45aa0c3a43b7a658219b8a6e5e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700808"/>
            <a:ext cx="4720521" cy="411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94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Морская звезда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2080" y="1772816"/>
            <a:ext cx="3322712" cy="438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+mj-lt"/>
              </a:rPr>
              <a:t>Морская звезда – хищник, обитающий </a:t>
            </a:r>
            <a:endParaRPr lang="ru-RU" sz="2400" b="1" dirty="0" smtClean="0">
              <a:solidFill>
                <a:srgbClr val="0070C0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+mj-lt"/>
              </a:rPr>
              <a:t>на</a:t>
            </a:r>
            <a:r>
              <a:rPr lang="ru-RU" sz="2400" b="1" dirty="0">
                <a:solidFill>
                  <a:srgbClr val="0070C0"/>
                </a:solidFill>
                <a:latin typeface="+mj-lt"/>
              </a:rPr>
              <a:t> дне океана. Обычно эти животные имеют </a:t>
            </a:r>
            <a:r>
              <a:rPr lang="ru-RU" sz="2400" b="1" dirty="0" smtClean="0">
                <a:solidFill>
                  <a:srgbClr val="0070C0"/>
                </a:solidFill>
                <a:latin typeface="+mj-lt"/>
              </a:rPr>
              <a:t>форму звездочки с пятью лучами. 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+mj-lt"/>
              </a:rPr>
              <a:t>С помощью своих лучей она открывает створки ракушек и съедает их.</a:t>
            </a:r>
            <a:endParaRPr lang="ru-RU" sz="2400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10242" name="Picture 2" descr="C:\Users\Юрий\Desktop\картинки для презентации\shutterstock_1338614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459560" cy="445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92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7606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Краб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2040" y="1700808"/>
            <a:ext cx="4042792" cy="43891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У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крабов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широкое и короткое тело, покрытое прочным панцирем.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Передние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ножки преобразованы в мощные клешни. С помощью клешней крабы разрезают свою пищу на кусочки и отправляют в рот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 Путешествуя по дну, крабы вынуждены прятаться от хищников и маскироваться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Они собирают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все, что попадется ему в клешни – пустые раковины, осколки стекла, рыбьи головы – и складывает себе на спину. Такие «декорации» отлично маскируют краба.</a:t>
            </a:r>
          </a:p>
        </p:txBody>
      </p:sp>
      <p:pic>
        <p:nvPicPr>
          <p:cNvPr id="11266" name="Picture 2" descr="C:\Users\Юрий\Desktop\картинки для презентации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45342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68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Морской ёж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2040" y="1935480"/>
            <a:ext cx="3754760" cy="438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+mj-lt"/>
              </a:rPr>
              <a:t>Тело морского ежа покрыто панцирем, из которого торчат острые иглы с ядом. С помощью игл ежи защищаются от врагов и передвигаются по дну.</a:t>
            </a:r>
            <a:endParaRPr lang="ru-RU" sz="2400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12290" name="Picture 2" descr="C:\Users\Юрий\Desktop\картинки для презентации\scale_1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34" y="1628800"/>
            <a:ext cx="4427984" cy="332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19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Медуза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772816"/>
            <a:ext cx="3384376" cy="440776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Медузы похожи на мокрый носовой платок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. Двигаются медузы реактивным способом. Работая, как насос, медуза втягивает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воду в свой зонтик, а затем, сокращаясь, выталкивает ее наружу. Вода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выбрасывается в одном направлении, а медуза продвигается в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противоположном.</a:t>
            </a:r>
            <a:endParaRPr lang="ru-RU" b="1" dirty="0">
              <a:solidFill>
                <a:srgbClr val="0070C0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В большей или меньшей степени все медузы ядовиты. Точнее, ядовита не вся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медуза, а только ее щупальца. Питаются медузы планктоном, мелкими рачками и рыбешками.</a:t>
            </a:r>
          </a:p>
        </p:txBody>
      </p:sp>
      <p:pic>
        <p:nvPicPr>
          <p:cNvPr id="13314" name="Picture 2" descr="C:\Users\Юрий\Desktop\картинки для презентации\18025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2" y="1700808"/>
            <a:ext cx="5256584" cy="350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33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Морская черепаха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52120" y="1700808"/>
            <a:ext cx="3168352" cy="43891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70C0"/>
                </a:solidFill>
                <a:latin typeface="+mj-lt"/>
              </a:rPr>
              <a:t>Эти животные неутомимые пловцы, проводящие всю свою жизнь в воде.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На суше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черепахи неповоротливы и выходят туда только для кладки яиц. Маленькие морские черепашки питаются зоопланктоном и мелким нектоном, а взрослые черепахи предпочитают растительный корм.</a:t>
            </a:r>
          </a:p>
        </p:txBody>
      </p:sp>
      <p:pic>
        <p:nvPicPr>
          <p:cNvPr id="14338" name="Picture 2" descr="C:\Users\Юрий\Desktop\картинки для презентации\8d48bd1d7f70578c7130a21fc2411e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5077072" cy="380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26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Морской конёк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628800"/>
            <a:ext cx="3250704" cy="440776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Морской конёк похож на шахматную фигурку лошади. Его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тело покрывает костный панцирь, а вдоль – на спине и хвосте, расположены кожистые наросты и шипы.  Морской конек не может поворачивать голову из стороны в сторону, она у него поднимается только вверх или вниз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 Но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строение глаз позволяет подводным лошадкам смотреть и вращать ими одновременно в разном 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направлении.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+mj-lt"/>
              </a:rPr>
              <a:t>Расположенный </a:t>
            </a:r>
            <a:r>
              <a:rPr lang="ru-RU" b="1" dirty="0">
                <a:solidFill>
                  <a:srgbClr val="0070C0"/>
                </a:solidFill>
                <a:latin typeface="+mj-lt"/>
              </a:rPr>
              <a:t>на голове большой плавательный пузырь помогает перемещаться в вертикальном положении. А загнутым вперед хвостом он цепляется за стебли фауны</a:t>
            </a:r>
            <a:r>
              <a:rPr lang="ru-RU" b="1" dirty="0" smtClean="0">
                <a:solidFill>
                  <a:srgbClr val="0070C0"/>
                </a:solidFill>
                <a:latin typeface="+mj-lt"/>
              </a:rPr>
              <a:t>.</a:t>
            </a:r>
            <a:endParaRPr lang="ru-RU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15362" name="Picture 2" descr="C:\Users\Юрий\Desktop\картинки для презентации\seahorse-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84" y="1748344"/>
            <a:ext cx="5145420" cy="387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54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</a:rPr>
              <a:t>Водоросли и кораллы 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79912" y="1958362"/>
            <a:ext cx="1728192" cy="43357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endParaRPr lang="ru-RU" sz="1600" dirty="0"/>
          </a:p>
          <a:p>
            <a:pPr marL="0" indent="0" algn="ctr">
              <a:buNone/>
            </a:pPr>
            <a:r>
              <a:rPr lang="ru-RU" sz="2000" b="1" dirty="0" smtClean="0">
                <a:solidFill>
                  <a:srgbClr val="0070C0"/>
                </a:solidFill>
                <a:latin typeface="+mj-lt"/>
              </a:rPr>
              <a:t>Посмотрите, какие красивые водоросли и кораллы растут в подводном мире!</a:t>
            </a:r>
            <a:endParaRPr lang="ru-RU" sz="2000" b="1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16386" name="Picture 2" descr="C:\Users\Юрий\Desktop\картинки для презентации\1627151903_29-kartinkin-com-p-koralli-fon-krasivo-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16" y="1700808"/>
            <a:ext cx="3257126" cy="217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Юрий\Desktop\картинки для презентации\Asia-fish-yellow-wildlife-underwater-coral-coral-reef-Thailand-diving-big-explore-similan-reef-abigfave-mywinners-aplusphoto-i500-southeastasia-thechallengefactory-15challengeswinner-ecosyste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311" y="1712664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C:\Users\Юрий\Desktop\картинки для презентации\Огненный-коралл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74637"/>
            <a:ext cx="3257126" cy="203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C:\Users\Юрий\Desktop\картинки для презентации\fotosbornik_ru_35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289106"/>
            <a:ext cx="2880320" cy="203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865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6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Юрий\Desktop\картинки для презентации\img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31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65071" y="1772816"/>
            <a:ext cx="7813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159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403</TotalTime>
  <Words>1414</Words>
  <Application>Microsoft Office PowerPoint</Application>
  <PresentationFormat>Экран (4:3)</PresentationFormat>
  <Paragraphs>88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Поток</vt:lpstr>
      <vt:lpstr>Презентация PowerPoint</vt:lpstr>
      <vt:lpstr>Презентация PowerPoint</vt:lpstr>
      <vt:lpstr>В морях и океанах живет очень много самой разной рыбы. Рыбки бывают разных расцветок и форм, одни живут у поверхности воды, а другие в глубине. Одни рыбы питаются разными растениями, планктоном, а некоторые поедают другую рыбу</vt:lpstr>
      <vt:lpstr>Рыба-Шар или Фугу</vt:lpstr>
      <vt:lpstr>Пиранья</vt:lpstr>
      <vt:lpstr>Рыба-Лев (Крылатка)</vt:lpstr>
      <vt:lpstr>Рыба-мандаринка</vt:lpstr>
      <vt:lpstr>Летучая рыба</vt:lpstr>
      <vt:lpstr>Рыба-Луна</vt:lpstr>
      <vt:lpstr>Электрический скат </vt:lpstr>
      <vt:lpstr>Морской Петух (Тригла)</vt:lpstr>
      <vt:lpstr>Рыба-Попугай</vt:lpstr>
      <vt:lpstr>Рыба-Носорог</vt:lpstr>
      <vt:lpstr>Рыба - Капля</vt:lpstr>
      <vt:lpstr>Рыба -Клоун</vt:lpstr>
      <vt:lpstr>Рыба - Молот</vt:lpstr>
      <vt:lpstr>Рыба – Пила (Пилорыл)</vt:lpstr>
      <vt:lpstr>Акула</vt:lpstr>
      <vt:lpstr>Дельфины</vt:lpstr>
      <vt:lpstr>Кит</vt:lpstr>
      <vt:lpstr>Каракатица </vt:lpstr>
      <vt:lpstr>Осьминог</vt:lpstr>
      <vt:lpstr>Морская звезда</vt:lpstr>
      <vt:lpstr>Краб</vt:lpstr>
      <vt:lpstr>Морской ёж</vt:lpstr>
      <vt:lpstr>Медуза</vt:lpstr>
      <vt:lpstr>Морская черепаха</vt:lpstr>
      <vt:lpstr>Морской конёк</vt:lpstr>
      <vt:lpstr>Водоросли и кораллы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</dc:creator>
  <cp:lastModifiedBy>Юрий</cp:lastModifiedBy>
  <cp:revision>36</cp:revision>
  <dcterms:created xsi:type="dcterms:W3CDTF">2022-01-18T12:53:17Z</dcterms:created>
  <dcterms:modified xsi:type="dcterms:W3CDTF">2022-01-19T03:33:43Z</dcterms:modified>
</cp:coreProperties>
</file>