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5" r:id="rId10"/>
    <p:sldId id="264" r:id="rId11"/>
    <p:sldId id="265" r:id="rId12"/>
    <p:sldId id="276" r:id="rId13"/>
    <p:sldId id="273" r:id="rId14"/>
    <p:sldId id="266" r:id="rId15"/>
    <p:sldId id="267" r:id="rId16"/>
    <p:sldId id="270" r:id="rId17"/>
    <p:sldId id="274" r:id="rId18"/>
    <p:sldId id="271" r:id="rId19"/>
    <p:sldId id="277" r:id="rId20"/>
    <p:sldId id="268" r:id="rId21"/>
    <p:sldId id="26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6474021-7EB3-4020-8CCB-3831598A8D39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5B37FDB-269C-4BF7-BC4C-AA35B975821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sz="4800" dirty="0" smtClean="0"/>
              <a:t>Презентация на тему: «Виды театрализованной деятельности в ДОУ» </a:t>
            </a:r>
            <a:r>
              <a:rPr lang="ru-RU" sz="4000" dirty="0" smtClean="0"/>
              <a:t>(из опыта работы)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4149080"/>
            <a:ext cx="5688632" cy="1224136"/>
          </a:xfrm>
        </p:spPr>
        <p:txBody>
          <a:bodyPr>
            <a:normAutofit fontScale="92500" lnSpcReduction="10000"/>
          </a:bodyPr>
          <a:lstStyle/>
          <a:p>
            <a:r>
              <a:rPr lang="ru-RU" smtClean="0"/>
              <a:t>Мигунова Мария Алексеевна</a:t>
            </a:r>
            <a:endParaRPr lang="ru-RU" dirty="0" smtClean="0"/>
          </a:p>
          <a:p>
            <a:r>
              <a:rPr lang="ru-RU" dirty="0" smtClean="0"/>
              <a:t>Воспитатель МБДОУ «Михайловский детский сад «Буратино»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/slide/7/7d5KCfEAXmSjRvYiUzP1g6LuVhJW8nNGD20lBO/slide-2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280921" cy="5793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8b3/0002662a-53c50417/img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60648"/>
            <a:ext cx="8280920" cy="586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e11/000af708-032670a4/640/img1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60648"/>
            <a:ext cx="8280920" cy="586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myslide.ru/documents_3/39a7e4b12abcd75c769f2a38171c834f/img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60648"/>
            <a:ext cx="8352928" cy="586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900igr.net/datas/doshkolnoe-obrazovanie/Teatralizovannaja-dejatelnost-v-DOU/0005-005-Stimulirovanie-konchikov-paltsev-dvizhenie-kistjami-ruk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920" cy="586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://900igr.net/datas/doshkolnoe-obrazovanie/Teatralizovannaja-dejatelnost-v-DOU/0008-008-Vjazanyj-teatr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60648"/>
            <a:ext cx="8280920" cy="586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rhivurokov.ru/kopilka/uploads/user_file_57ab07f4320df/img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919" cy="586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razvivaika14.ru/wp-content/uploads/2017/04/1040319-1-e149347136992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04664"/>
            <a:ext cx="784887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img-fotki.yandex.ru/get/15565/234598876.53/0_13841d_d397207d_orig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60648"/>
            <a:ext cx="8280920" cy="586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cf.ppt-online.org/files/slide/d/DiRS8C5ZwPf04X2qLQ9akIoAJOp3cNguy6zHUd/slide-1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60648"/>
            <a:ext cx="8640960" cy="586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rhivurokov.ru/multiurok/1/1/3/113b79185366a3256b80974584bd605f69f31b04/img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8136904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.pinimg.com/736x/a3/ee/a6/a3eea69a9903350eed82223df2e47f16--fairy-tales-figurin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8208912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7ad/00026524-ef9a02d0/img1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352928" cy="586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www.io.nios.ru/sites/io.nios.ru/files/images/image005_55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920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rhivurokov.ru/videouroki/html/2018/05/21/v_5b0289875b625/img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8208912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fc.vseosvita.ua/000apy-4f00/01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136904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900igr.net/datas/doshkolnoe-obrazovanie/Teatralizovannye-igry-doshkolnikov/0015-015-Tenevoj-teatr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806489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ds04.infourok.ru/uploads/ex/084e/000908fd-02329c8c/img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04664"/>
            <a:ext cx="7992888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ru-RU" sz="3600" dirty="0" smtClean="0"/>
              <a:t>Работа с родителями </a:t>
            </a:r>
            <a:endParaRPr lang="ru-RU" sz="36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04456"/>
          </a:xfrm>
          <a:solidFill>
            <a:schemeClr val="bg1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ru-RU" dirty="0" smtClean="0"/>
              <a:t>Папка – передвижка «Театрализованная деятельность для детей дошкольного возраста.</a:t>
            </a:r>
          </a:p>
          <a:p>
            <a:pPr>
              <a:buNone/>
            </a:pPr>
            <a:r>
              <a:rPr lang="ru-RU" dirty="0" smtClean="0"/>
              <a:t>Буклеты: «Роль театрализованной деятельности в развитии дошкольников, </a:t>
            </a:r>
          </a:p>
          <a:p>
            <a:pPr>
              <a:buNone/>
            </a:pPr>
            <a:r>
              <a:rPr lang="ru-RU" dirty="0" smtClean="0"/>
              <a:t>          «Роль театрализованной деятельности в развитии речи ребёнка.</a:t>
            </a:r>
          </a:p>
          <a:p>
            <a:pPr>
              <a:buNone/>
            </a:pPr>
            <a:r>
              <a:rPr lang="ru-RU" dirty="0" smtClean="0"/>
              <a:t>Привлечение родителей к созданию костюмов к утренникам.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pPr algn="ctr">
              <a:buNone/>
            </a:pPr>
            <a:endParaRPr lang="ru-RU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29190" y="2967335"/>
            <a:ext cx="76856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78</TotalTime>
  <Words>74</Words>
  <Application>Microsoft Office PowerPoint</Application>
  <PresentationFormat>Экран (4:3)</PresentationFormat>
  <Paragraphs>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Поток</vt:lpstr>
      <vt:lpstr>Презентация на тему: «Виды театрализованной деятельности в ДОУ» (из опыта работы)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Работа с родителями </vt:lpstr>
      <vt:lpstr>Слайд 21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опыта работы на тему : «Виды театрализованной деятельности в ДОУ»</dc:title>
  <dc:creator>Notebook</dc:creator>
  <cp:lastModifiedBy>Пользователь</cp:lastModifiedBy>
  <cp:revision>18</cp:revision>
  <dcterms:created xsi:type="dcterms:W3CDTF">2019-02-20T08:16:42Z</dcterms:created>
  <dcterms:modified xsi:type="dcterms:W3CDTF">2021-09-21T17:38:02Z</dcterms:modified>
</cp:coreProperties>
</file>