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Сохраним нашу Землю для будущих поколений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Автор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Рязанцева Вера Ивановна,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МБОУ « </a:t>
            </a:r>
            <a:r>
              <a:rPr lang="ru-RU" dirty="0" err="1" smtClean="0">
                <a:solidFill>
                  <a:schemeClr val="tx1"/>
                </a:solidFill>
              </a:rPr>
              <a:t>Казацкостепская</a:t>
            </a:r>
            <a:r>
              <a:rPr lang="ru-RU" dirty="0" smtClean="0">
                <a:solidFill>
                  <a:schemeClr val="tx1"/>
                </a:solidFill>
              </a:rPr>
              <a:t> ООШ» 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Губкинского</a:t>
            </a:r>
            <a:r>
              <a:rPr lang="ru-RU" dirty="0" smtClean="0">
                <a:solidFill>
                  <a:schemeClr val="tx1"/>
                </a:solidFill>
              </a:rPr>
              <a:t>  района</a:t>
            </a:r>
          </a:p>
          <a:p>
            <a:r>
              <a:rPr lang="ru-RU" smtClean="0">
                <a:solidFill>
                  <a:schemeClr val="tx1"/>
                </a:solidFill>
              </a:rPr>
              <a:t>Белгородской   области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8424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988840"/>
            <a:ext cx="7408333" cy="4137323"/>
          </a:xfrm>
        </p:spPr>
        <p:txBody>
          <a:bodyPr/>
          <a:lstStyle/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    Живи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Земля! Живи!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И вы поймите, люди,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Другой такой Земли у нас не будет!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3284984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User\Desktop\новый год фото\20211221_0841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166304" y="-13030200"/>
            <a:ext cx="43891200" cy="3291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2967335"/>
            <a:ext cx="646246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/>
              <a:t>Живи, Земля! Живи!</a:t>
            </a:r>
          </a:p>
          <a:p>
            <a:r>
              <a:rPr lang="ru-RU" sz="4400" b="1" dirty="0"/>
              <a:t>И вы поймите, люди,</a:t>
            </a:r>
          </a:p>
          <a:p>
            <a:r>
              <a:rPr lang="ru-RU" sz="4400" b="1" dirty="0"/>
              <a:t>Другой такой Земли у нас не будет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!!!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549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034" y="2674938"/>
            <a:ext cx="5195869" cy="34512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школа-храм любви к природе и заботе о ней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616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0808"/>
            <a:ext cx="8424936" cy="489654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Уголок красоты на Земле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(Школьный двор и посёлок)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539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412776"/>
            <a:ext cx="5544616" cy="532859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Сохраняем фауну и хлору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964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84784"/>
            <a:ext cx="7488832" cy="49685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Очищаем лес и убираем мусор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449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68760"/>
            <a:ext cx="8136904" cy="518457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Укрепляем склоны и овраги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102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052736"/>
            <a:ext cx="7200799" cy="507342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Благоустраиваем территорию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337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28800"/>
            <a:ext cx="8424936" cy="511256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Гордимся тем , что имеем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746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628800"/>
            <a:ext cx="7632848" cy="44973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Символ России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(Берёзовая посадка при въезде в посёлок</a:t>
            </a:r>
            <a:r>
              <a:rPr lang="ru-RU" sz="2800" b="1" dirty="0" smtClean="0">
                <a:solidFill>
                  <a:schemeClr val="tx1"/>
                </a:solidFill>
              </a:rPr>
              <a:t>)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761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32</TotalTime>
  <Words>97</Words>
  <Application>Microsoft Office PowerPoint</Application>
  <PresentationFormat>Экран (4:3)</PresentationFormat>
  <Paragraphs>21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Волна</vt:lpstr>
      <vt:lpstr>Сохраним нашу Землю для будущих поколений</vt:lpstr>
      <vt:lpstr>Моя школа-храм любви к природе и заботе о ней</vt:lpstr>
      <vt:lpstr>Уголок красоты на Земле (Школьный двор и посёлок)</vt:lpstr>
      <vt:lpstr>Сохраняем фауну и хлору</vt:lpstr>
      <vt:lpstr>Очищаем лес и убираем мусор</vt:lpstr>
      <vt:lpstr>Укрепляем склоны и овраги</vt:lpstr>
      <vt:lpstr>Благоустраиваем территорию</vt:lpstr>
      <vt:lpstr>Гордимся тем , что имеем</vt:lpstr>
      <vt:lpstr>Символ России (Берёзовая посадка при въезде в посёлок)</vt:lpstr>
      <vt:lpstr>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Сохраним наш у Землю для будущих поколений</dc:title>
  <dc:creator>User</dc:creator>
  <cp:lastModifiedBy>User</cp:lastModifiedBy>
  <cp:revision>8</cp:revision>
  <dcterms:created xsi:type="dcterms:W3CDTF">2022-01-29T06:47:47Z</dcterms:created>
  <dcterms:modified xsi:type="dcterms:W3CDTF">2022-01-29T10:20:51Z</dcterms:modified>
</cp:coreProperties>
</file>