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72" r:id="rId3"/>
    <p:sldId id="257" r:id="rId4"/>
    <p:sldId id="256" r:id="rId5"/>
    <p:sldId id="259" r:id="rId6"/>
    <p:sldId id="260" r:id="rId7"/>
    <p:sldId id="263" r:id="rId8"/>
    <p:sldId id="264" r:id="rId9"/>
    <p:sldId id="265" r:id="rId10"/>
    <p:sldId id="267" r:id="rId11"/>
    <p:sldId id="266" r:id="rId12"/>
    <p:sldId id="268" r:id="rId13"/>
    <p:sldId id="270" r:id="rId14"/>
    <p:sldId id="271" r:id="rId15"/>
    <p:sldId id="262" r:id="rId16"/>
    <p:sldId id="26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827584" y="1988840"/>
            <a:ext cx="7772400" cy="2016224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2770" b="1" dirty="0">
                <a:solidFill>
                  <a:schemeClr val="tx1"/>
                </a:solidFill>
                <a:latin typeface="Times New Roman" panose="02020603050405020304" pitchFamily="18" charset="0"/>
              </a:rPr>
              <a:t>Реализация </a:t>
            </a:r>
            <a:r>
              <a:rPr lang="ru-RU" sz="277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программ</a:t>
            </a:r>
          </a:p>
          <a:p>
            <a:pPr algn="ctr"/>
            <a:r>
              <a:rPr lang="ru-RU" sz="277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ru-RU" sz="2770" b="1" dirty="0">
                <a:solidFill>
                  <a:schemeClr val="tx1"/>
                </a:solidFill>
                <a:latin typeface="Times New Roman" panose="02020603050405020304" pitchFamily="18" charset="0"/>
              </a:rPr>
              <a:t>дополнительного образования </a:t>
            </a:r>
            <a:endParaRPr lang="ru-RU" sz="2770" b="1" dirty="0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ru-RU" sz="277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с </a:t>
            </a:r>
            <a:r>
              <a:rPr lang="ru-RU" sz="2770" b="1" dirty="0">
                <a:solidFill>
                  <a:schemeClr val="tx1"/>
                </a:solidFill>
                <a:latin typeface="Times New Roman" panose="02020603050405020304" pitchFamily="18" charset="0"/>
              </a:rPr>
              <a:t>включением детей </a:t>
            </a:r>
            <a:endParaRPr lang="ru-RU" sz="2770" b="1" dirty="0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ru-RU" sz="277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с </a:t>
            </a:r>
            <a:r>
              <a:rPr lang="ru-RU" sz="2770" b="1" dirty="0">
                <a:solidFill>
                  <a:schemeClr val="tx1"/>
                </a:solidFill>
                <a:latin typeface="Times New Roman" panose="02020603050405020304" pitchFamily="18" charset="0"/>
              </a:rPr>
              <a:t>ограниченными возможностями здоровья, </a:t>
            </a:r>
            <a:endParaRPr lang="ru-RU" sz="2770" b="1" dirty="0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ru-RU" sz="277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осуществляемых </a:t>
            </a:r>
            <a:r>
              <a:rPr lang="ru-RU" sz="2770" b="1" dirty="0">
                <a:solidFill>
                  <a:schemeClr val="tx1"/>
                </a:solidFill>
                <a:latin typeface="Times New Roman" panose="02020603050405020304" pitchFamily="18" charset="0"/>
              </a:rPr>
              <a:t>в рамках модели интеграции</a:t>
            </a:r>
            <a:endParaRPr lang="ru-RU" sz="277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22492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4339057"/>
              </p:ext>
            </p:extLst>
          </p:nvPr>
        </p:nvGraphicFramePr>
        <p:xfrm>
          <a:off x="246351" y="764704"/>
          <a:ext cx="8712962" cy="57833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3088"/>
                <a:gridCol w="884987"/>
                <a:gridCol w="737489"/>
                <a:gridCol w="737489"/>
                <a:gridCol w="700615"/>
                <a:gridCol w="700615"/>
                <a:gridCol w="663740"/>
                <a:gridCol w="663740"/>
                <a:gridCol w="626866"/>
                <a:gridCol w="626866"/>
                <a:gridCol w="663740"/>
                <a:gridCol w="663740"/>
                <a:gridCol w="589987"/>
              </a:tblGrid>
              <a:tr h="38289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№ п/п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Учебный год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5 класс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6 класс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 класс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8 класс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9 класс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Кол-во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vert="vert270"/>
                </a:tc>
              </a:tr>
              <a:tr h="37602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Б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Б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Б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Б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Б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79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2010 - 2011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2д + 3м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2м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1д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1д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1д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</a:tr>
              <a:tr h="4479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2011 - 2012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3д + 4м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2д + 2м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2 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1д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1д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</a:tr>
              <a:tr h="4479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2012 - 2013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2д + 3м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3д + 4м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2д + 2м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2м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1д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19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</a:tr>
              <a:tr h="4479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2013 – 2014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2д + 3м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3д + 4м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2м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2м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</a:tr>
              <a:tr h="4479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2014 - 2015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1д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2д + 3м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3д + 4м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2м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</a:tr>
              <a:tr h="4479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2015 – 2016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2д + 1м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1д + 1м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1д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2д + 3м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3д + 4м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19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</a:tr>
              <a:tr h="4479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2016 - 2017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2д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2д + 1м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2д +1м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1д + 2м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1д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1м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2д + 3м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</a:tr>
              <a:tr h="4479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8.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2017 - 2018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2д + 1м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1д + 1м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2д + 1м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1д + 2м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1д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1м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</a:tr>
              <a:tr h="4479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9.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2018 – 2019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1д +  2м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1д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2д + 1м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1д + 1м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2д + 1м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1д + 2м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1д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18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</a:tr>
              <a:tr h="4479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2019 - 2020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1д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2д + 3м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1д + 2м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1д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2д + 1м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1д + 1м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2д + 1м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>
                          <a:effectLst/>
                          <a:latin typeface="Times New Roman" panose="02020603050405020304" pitchFamily="18" charset="0"/>
                        </a:rPr>
                        <a:t>1д + 2м</a:t>
                      </a:r>
                      <a:endParaRPr lang="ru-RU" sz="1500" b="1" i="1" baseline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baseline="0" dirty="0"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  <a:endParaRPr lang="ru-RU" sz="1500" b="1" i="1" baseline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/>
                      </a:endParaRPr>
                    </a:p>
                  </a:txBody>
                  <a:tcPr marL="54813" marR="54813" marT="0" marB="0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57200" y="270391"/>
            <a:ext cx="829126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Количество обучающихся  с ОВЗ по годам и классам</a:t>
            </a:r>
          </a:p>
        </p:txBody>
      </p:sp>
    </p:spTree>
    <p:extLst>
      <p:ext uri="{BB962C8B-B14F-4D97-AF65-F5344CB8AC3E}">
        <p14:creationId xmlns:p14="http://schemas.microsoft.com/office/powerpoint/2010/main" val="2302109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овая папка\IMG_20190826_171225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0" y="332656"/>
            <a:ext cx="4719471" cy="630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5148064" y="2011152"/>
            <a:ext cx="3672408" cy="2952328"/>
          </a:xfrm>
        </p:spPr>
        <p:txBody>
          <a:bodyPr>
            <a:noAutofit/>
          </a:bodyPr>
          <a:lstStyle/>
          <a:p>
            <a:r>
              <a:rPr lang="ru-RU" sz="3000" dirty="0" smtClean="0">
                <a:latin typeface="Times New Roman" panose="02020603050405020304" pitchFamily="18" charset="0"/>
              </a:rPr>
              <a:t>Работа </a:t>
            </a:r>
            <a:br>
              <a:rPr lang="ru-RU" sz="3000" dirty="0" smtClean="0">
                <a:latin typeface="Times New Roman" panose="02020603050405020304" pitchFamily="18" charset="0"/>
              </a:rPr>
            </a:br>
            <a:r>
              <a:rPr lang="ru-RU" sz="3000" dirty="0" smtClean="0">
                <a:latin typeface="Times New Roman" panose="02020603050405020304" pitchFamily="18" charset="0"/>
              </a:rPr>
              <a:t>на </a:t>
            </a:r>
            <a:r>
              <a:rPr lang="ru-RU" sz="3000" dirty="0">
                <a:latin typeface="Times New Roman" panose="02020603050405020304" pitchFamily="18" charset="0"/>
              </a:rPr>
              <a:t>районный конкурс</a:t>
            </a:r>
            <a:r>
              <a:rPr lang="ru-RU" sz="3000" dirty="0" smtClean="0">
                <a:latin typeface="Times New Roman" panose="02020603050405020304" pitchFamily="18" charset="0"/>
              </a:rPr>
              <a:t/>
            </a:r>
            <a:br>
              <a:rPr lang="ru-RU" sz="3000" dirty="0" smtClean="0">
                <a:latin typeface="Times New Roman" panose="02020603050405020304" pitchFamily="18" charset="0"/>
              </a:rPr>
            </a:br>
            <a:r>
              <a:rPr lang="ru-RU" sz="3000" dirty="0" smtClean="0">
                <a:latin typeface="Times New Roman" panose="02020603050405020304" pitchFamily="18" charset="0"/>
              </a:rPr>
              <a:t>ученицы 9 Б класса </a:t>
            </a:r>
            <a:br>
              <a:rPr lang="ru-RU" sz="3000" dirty="0" smtClean="0">
                <a:latin typeface="Times New Roman" panose="02020603050405020304" pitchFamily="18" charset="0"/>
              </a:rPr>
            </a:br>
            <a:r>
              <a:rPr lang="ru-RU" sz="3000" dirty="0" err="1" smtClean="0">
                <a:latin typeface="Times New Roman" panose="02020603050405020304" pitchFamily="18" charset="0"/>
              </a:rPr>
              <a:t>Толочной</a:t>
            </a:r>
            <a:r>
              <a:rPr lang="ru-RU" sz="3000" dirty="0" smtClean="0">
                <a:latin typeface="Times New Roman" panose="02020603050405020304" pitchFamily="18" charset="0"/>
              </a:rPr>
              <a:t> Валерии,</a:t>
            </a:r>
            <a:br>
              <a:rPr lang="ru-RU" sz="3000" dirty="0" smtClean="0">
                <a:latin typeface="Times New Roman" panose="02020603050405020304" pitchFamily="18" charset="0"/>
              </a:rPr>
            </a:br>
            <a:r>
              <a:rPr lang="ru-RU" sz="3000" dirty="0" smtClean="0">
                <a:latin typeface="Times New Roman" panose="02020603050405020304" pitchFamily="18" charset="0"/>
              </a:rPr>
              <a:t> 15 лет</a:t>
            </a:r>
            <a:br>
              <a:rPr lang="ru-RU" sz="3000" dirty="0" smtClean="0">
                <a:latin typeface="Times New Roman" panose="02020603050405020304" pitchFamily="18" charset="0"/>
              </a:rPr>
            </a:br>
            <a:r>
              <a:rPr lang="ru-RU" sz="3000" dirty="0" smtClean="0">
                <a:latin typeface="Times New Roman" panose="02020603050405020304" pitchFamily="18" charset="0"/>
              </a:rPr>
              <a:t/>
            </a:r>
            <a:br>
              <a:rPr lang="ru-RU" sz="3000" dirty="0" smtClean="0">
                <a:latin typeface="Times New Roman" panose="02020603050405020304" pitchFamily="18" charset="0"/>
              </a:rPr>
            </a:br>
            <a:endParaRPr lang="ru-RU" sz="30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37142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1" name="Picture 3" descr="C:\Users\User\Desktop\Новая папка\IMG_20190826_171440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76106"/>
            <a:ext cx="4453448" cy="5953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esktop\Новая папка\IMG_20190826_1715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227" y="476106"/>
            <a:ext cx="4453448" cy="5953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1068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User\Desktop\Новая папка\IMG_20190826_171652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9473"/>
            <a:ext cx="8712968" cy="6517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00835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508104" y="764704"/>
            <a:ext cx="3311525" cy="5688012"/>
          </a:xfrm>
        </p:spPr>
        <p:txBody>
          <a:bodyPr>
            <a:normAutofit/>
          </a:bodyPr>
          <a:lstStyle/>
          <a:p>
            <a:r>
              <a:rPr lang="ru-RU" sz="3000" dirty="0">
                <a:latin typeface="Times New Roman" panose="02020603050405020304" pitchFamily="18" charset="0"/>
              </a:rPr>
              <a:t>Работа </a:t>
            </a:r>
            <a:br>
              <a:rPr lang="ru-RU" sz="3000" dirty="0">
                <a:latin typeface="Times New Roman" panose="02020603050405020304" pitchFamily="18" charset="0"/>
              </a:rPr>
            </a:br>
            <a:r>
              <a:rPr lang="ru-RU" sz="3000" dirty="0" smtClean="0">
                <a:latin typeface="Times New Roman" panose="02020603050405020304" pitchFamily="18" charset="0"/>
              </a:rPr>
              <a:t>ученика </a:t>
            </a:r>
            <a:r>
              <a:rPr lang="ru-RU" sz="3000" dirty="0">
                <a:latin typeface="Times New Roman" panose="02020603050405020304" pitchFamily="18" charset="0"/>
              </a:rPr>
              <a:t>9 </a:t>
            </a:r>
            <a:r>
              <a:rPr lang="ru-RU" sz="3000" dirty="0" smtClean="0">
                <a:latin typeface="Times New Roman" panose="02020603050405020304" pitchFamily="18" charset="0"/>
              </a:rPr>
              <a:t>А </a:t>
            </a:r>
            <a:r>
              <a:rPr lang="ru-RU" sz="3000" dirty="0">
                <a:latin typeface="Times New Roman" panose="02020603050405020304" pitchFamily="18" charset="0"/>
              </a:rPr>
              <a:t>класса </a:t>
            </a:r>
            <a:r>
              <a:rPr lang="ru-RU" sz="3000" dirty="0" smtClean="0">
                <a:latin typeface="Times New Roman" panose="02020603050405020304" pitchFamily="18" charset="0"/>
              </a:rPr>
              <a:t>Соловьева Александра, </a:t>
            </a:r>
            <a:br>
              <a:rPr lang="ru-RU" sz="3000" dirty="0" smtClean="0">
                <a:latin typeface="Times New Roman" panose="02020603050405020304" pitchFamily="18" charset="0"/>
              </a:rPr>
            </a:br>
            <a:r>
              <a:rPr lang="ru-RU" sz="3000" dirty="0" smtClean="0">
                <a:latin typeface="Times New Roman" panose="02020603050405020304" pitchFamily="18" charset="0"/>
              </a:rPr>
              <a:t>15 </a:t>
            </a:r>
            <a:r>
              <a:rPr lang="ru-RU" sz="3000" dirty="0">
                <a:latin typeface="Times New Roman" panose="02020603050405020304" pitchFamily="18" charset="0"/>
              </a:rPr>
              <a:t>лет</a:t>
            </a:r>
            <a:br>
              <a:rPr lang="ru-RU" sz="3000" dirty="0">
                <a:latin typeface="Times New Roman" panose="02020603050405020304" pitchFamily="18" charset="0"/>
              </a:rPr>
            </a:br>
            <a:r>
              <a:rPr lang="ru-RU" sz="3000" dirty="0">
                <a:latin typeface="Times New Roman" panose="02020603050405020304" pitchFamily="18" charset="0"/>
              </a:rPr>
              <a:t>на районный конкурс</a:t>
            </a:r>
          </a:p>
        </p:txBody>
      </p:sp>
      <p:pic>
        <p:nvPicPr>
          <p:cNvPr id="5122" name="Picture 2" descr="C:\Users\User\Desktop\Новая папка\IMG_20190826_171819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29" y="145829"/>
            <a:ext cx="5022167" cy="6713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81004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Новая папка\IMG_20190826_1706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748464" cy="6543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75728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Новая папка\IMG_20190826_170717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748464" cy="6543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07063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Новая папка\IMG_20190826_170856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15" y="188640"/>
            <a:ext cx="8718973" cy="652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4016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Новая папка\IMG_20190826_171928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4536466" cy="6064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6056" y="1844824"/>
            <a:ext cx="3826768" cy="2664296"/>
          </a:xfrm>
        </p:spPr>
        <p:txBody>
          <a:bodyPr>
            <a:normAutofit/>
          </a:bodyPr>
          <a:lstStyle/>
          <a:p>
            <a:r>
              <a:rPr lang="ru-RU" sz="3500" dirty="0" smtClean="0">
                <a:latin typeface="Times New Roman" panose="02020603050405020304" pitchFamily="18" charset="0"/>
              </a:rPr>
              <a:t>Работа на районный конкурс </a:t>
            </a:r>
            <a:endParaRPr lang="ru-RU" sz="35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71836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er\Desktop\Новая папка\IMG_20190826_172108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32656"/>
            <a:ext cx="4653179" cy="622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340768"/>
            <a:ext cx="3466728" cy="3874442"/>
          </a:xfrm>
        </p:spPr>
        <p:txBody>
          <a:bodyPr>
            <a:normAutofit/>
          </a:bodyPr>
          <a:lstStyle/>
          <a:p>
            <a:r>
              <a:rPr lang="ru-RU" sz="3500" dirty="0" smtClean="0">
                <a:latin typeface="Times New Roman" panose="02020603050405020304" pitchFamily="18" charset="0"/>
              </a:rPr>
              <a:t>Работа для оформления кабинета технологии</a:t>
            </a:r>
            <a:endParaRPr lang="ru-RU" sz="35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8764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er\Desktop\Новая папка\IMG_20190826_172221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388424" cy="6274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79125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er\Desktop\Новая папка\IMG_20190826_17284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461" y="295866"/>
            <a:ext cx="8328003" cy="6229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4064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er\Desktop\Новая папка\IMG_20190826_1728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532440" cy="638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337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Новая папка\IMG_20190826_173401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0422"/>
            <a:ext cx="8230305" cy="6156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28042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User\Desktop\Новая папка\IMG_20190826_1725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404664"/>
            <a:ext cx="8278054" cy="6192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88860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265</Words>
  <Application>Microsoft Office PowerPoint</Application>
  <PresentationFormat>Экран (4:3)</PresentationFormat>
  <Paragraphs>135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              </vt:lpstr>
      <vt:lpstr>Презентация PowerPoint</vt:lpstr>
      <vt:lpstr>Работа  на районный конкурс ученицы 9 Б класса  Толочной Валерии,  15 лет  </vt:lpstr>
      <vt:lpstr>Презентация PowerPoint</vt:lpstr>
      <vt:lpstr>Презентация PowerPoint</vt:lpstr>
      <vt:lpstr>Работа  ученика 9 А класса Соловьева Александра,  15 лет на районный конкурс</vt:lpstr>
      <vt:lpstr>Презентация PowerPoint</vt:lpstr>
      <vt:lpstr>Презентация PowerPoint</vt:lpstr>
      <vt:lpstr>Презентация PowerPoint</vt:lpstr>
      <vt:lpstr>Работа на районный конкурс </vt:lpstr>
      <vt:lpstr>Работа для оформления кабинета технологии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              </dc:title>
  <dc:creator>User</dc:creator>
  <cp:lastModifiedBy>User</cp:lastModifiedBy>
  <cp:revision>6</cp:revision>
  <dcterms:created xsi:type="dcterms:W3CDTF">2019-08-26T11:31:31Z</dcterms:created>
  <dcterms:modified xsi:type="dcterms:W3CDTF">2019-08-26T12:19:56Z</dcterms:modified>
</cp:coreProperties>
</file>