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handoutMasterIdLst>
    <p:handoutMasterId r:id="rId16"/>
  </p:handoutMasterIdLst>
  <p:sldIdLst>
    <p:sldId id="274" r:id="rId2"/>
    <p:sldId id="256" r:id="rId3"/>
    <p:sldId id="269" r:id="rId4"/>
    <p:sldId id="257" r:id="rId5"/>
    <p:sldId id="259" r:id="rId6"/>
    <p:sldId id="260" r:id="rId7"/>
    <p:sldId id="261" r:id="rId8"/>
    <p:sldId id="262" r:id="rId9"/>
    <p:sldId id="275" r:id="rId10"/>
    <p:sldId id="264" r:id="rId11"/>
    <p:sldId id="265" r:id="rId12"/>
    <p:sldId id="266" r:id="rId13"/>
    <p:sldId id="267" r:id="rId14"/>
    <p:sldId id="268" r:id="rId1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FF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3" autoAdjust="0"/>
    <p:restoredTop sz="94713" autoAdjust="0"/>
  </p:normalViewPr>
  <p:slideViewPr>
    <p:cSldViewPr>
      <p:cViewPr varScale="1">
        <p:scale>
          <a:sx n="111" d="100"/>
          <a:sy n="111" d="100"/>
        </p:scale>
        <p:origin x="-1026" y="-78"/>
      </p:cViewPr>
      <p:guideLst>
        <p:guide orient="horz" pos="2160"/>
        <p:guide pos="2880"/>
      </p:guideLst>
    </p:cSldViewPr>
  </p:slideViewPr>
  <p:outlineViewPr>
    <p:cViewPr>
      <p:scale>
        <a:sx n="33" d="100"/>
        <a:sy n="33" d="100"/>
      </p:scale>
      <p:origin x="0" y="2892"/>
    </p:cViewPr>
  </p:outlineViewPr>
  <p:notesTextViewPr>
    <p:cViewPr>
      <p:scale>
        <a:sx n="100" d="100"/>
        <a:sy n="100" d="100"/>
      </p:scale>
      <p:origin x="0" y="0"/>
    </p:cViewPr>
  </p:notesTextViewPr>
  <p:notesViewPr>
    <p:cSldViewPr>
      <p:cViewPr varScale="1">
        <p:scale>
          <a:sx n="53" d="100"/>
          <a:sy n="53" d="100"/>
        </p:scale>
        <p:origin x="-17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F4997A76-349A-419B-8398-C47F402E7835}" type="datetimeFigureOut">
              <a:rPr lang="ru-RU"/>
              <a:pPr>
                <a:defRPr/>
              </a:pPr>
              <a:t>30.11.2023</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AD9A2DB4-5484-4FF2-9143-A41903E8459D}" type="slidenum">
              <a:rPr lang="ru-RU"/>
              <a:pPr>
                <a:defRPr/>
              </a:pPr>
              <a:t>‹#›</a:t>
            </a:fld>
            <a:endParaRPr lang="ru-RU"/>
          </a:p>
        </p:txBody>
      </p:sp>
    </p:spTree>
    <p:extLst>
      <p:ext uri="{BB962C8B-B14F-4D97-AF65-F5344CB8AC3E}">
        <p14:creationId xmlns:p14="http://schemas.microsoft.com/office/powerpoint/2010/main" val="207566237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3902075"/>
            <a:ext cx="3400425" cy="2949575"/>
            <a:chOff x="0" y="2458"/>
            <a:chExt cx="2142" cy="1858"/>
          </a:xfrm>
        </p:grpSpPr>
        <p:sp>
          <p:nvSpPr>
            <p:cNvPr id="5"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pPr>
                <a:defRPr/>
              </a:pPr>
              <a:endParaRPr lang="ru-RU"/>
            </a:p>
          </p:txBody>
        </p:sp>
        <p:sp>
          <p:nvSpPr>
            <p:cNvPr id="6"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pPr>
                <a:defRPr/>
              </a:pPr>
              <a:endParaRPr lang="ru-RU"/>
            </a:p>
          </p:txBody>
        </p:sp>
        <p:sp>
          <p:nvSpPr>
            <p:cNvPr id="7"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pPr>
                <a:defRPr/>
              </a:pPr>
              <a:endParaRPr lang="ru-RU"/>
            </a:p>
          </p:txBody>
        </p:sp>
        <p:sp>
          <p:nvSpPr>
            <p:cNvPr id="8"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pPr>
                <a:defRPr/>
              </a:pPr>
              <a:endParaRPr lang="ru-RU"/>
            </a:p>
          </p:txBody>
        </p:sp>
        <p:sp>
          <p:nvSpPr>
            <p:cNvPr id="9"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1"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5130" name="Rectangle 10"/>
          <p:cNvSpPr>
            <a:spLocks noGrp="1" noChangeArrowheads="1"/>
          </p:cNvSpPr>
          <p:nvPr>
            <p:ph type="ctrTitle" sz="quarter"/>
          </p:nvPr>
        </p:nvSpPr>
        <p:spPr>
          <a:xfrm>
            <a:off x="685800" y="1873250"/>
            <a:ext cx="7772400" cy="1555750"/>
          </a:xfrm>
        </p:spPr>
        <p:txBody>
          <a:bodyPr/>
          <a:lstStyle>
            <a:lvl1pPr>
              <a:defRPr sz="4800"/>
            </a:lvl1pPr>
          </a:lstStyle>
          <a:p>
            <a:r>
              <a:rPr lang="ru-RU"/>
              <a:t>Образец заголовка</a:t>
            </a:r>
          </a:p>
        </p:txBody>
      </p:sp>
      <p:sp>
        <p:nvSpPr>
          <p:cNvPr id="5131"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12" name="Rectangle 12"/>
          <p:cNvSpPr>
            <a:spLocks noGrp="1" noChangeArrowheads="1"/>
          </p:cNvSpPr>
          <p:nvPr>
            <p:ph type="dt" sz="quarter" idx="10"/>
          </p:nvPr>
        </p:nvSpPr>
        <p:spPr/>
        <p:txBody>
          <a:bodyPr/>
          <a:lstStyle>
            <a:lvl1pPr>
              <a:defRPr/>
            </a:lvl1pPr>
          </a:lstStyle>
          <a:p>
            <a:pPr>
              <a:defRPr/>
            </a:pPr>
            <a:endParaRPr lang="ru-RU"/>
          </a:p>
        </p:txBody>
      </p:sp>
      <p:sp>
        <p:nvSpPr>
          <p:cNvPr id="13" name="Rectangle 13"/>
          <p:cNvSpPr>
            <a:spLocks noGrp="1" noChangeArrowheads="1"/>
          </p:cNvSpPr>
          <p:nvPr>
            <p:ph type="ftr" sz="quarter" idx="11"/>
          </p:nvPr>
        </p:nvSpPr>
        <p:spPr/>
        <p:txBody>
          <a:bodyPr/>
          <a:lstStyle>
            <a:lvl1pPr>
              <a:defRPr/>
            </a:lvl1pPr>
          </a:lstStyle>
          <a:p>
            <a:pPr>
              <a:defRPr/>
            </a:pPr>
            <a:endParaRPr lang="ru-RU"/>
          </a:p>
        </p:txBody>
      </p:sp>
      <p:sp>
        <p:nvSpPr>
          <p:cNvPr id="14" name="Rectangle 14"/>
          <p:cNvSpPr>
            <a:spLocks noGrp="1" noChangeArrowheads="1"/>
          </p:cNvSpPr>
          <p:nvPr>
            <p:ph type="sldNum" sz="quarter" idx="12"/>
          </p:nvPr>
        </p:nvSpPr>
        <p:spPr/>
        <p:txBody>
          <a:bodyPr/>
          <a:lstStyle>
            <a:lvl1pPr>
              <a:defRPr/>
            </a:lvl1pPr>
          </a:lstStyle>
          <a:p>
            <a:pPr>
              <a:defRPr/>
            </a:pPr>
            <a:fld id="{9653FA79-FE97-4F93-B40E-86821DCAA121}" type="slidenum">
              <a:rPr lang="ru-RU"/>
              <a:pPr>
                <a:defRPr/>
              </a:pPr>
              <a:t>‹#›</a:t>
            </a:fld>
            <a:endParaRPr lang="ru-RU"/>
          </a:p>
        </p:txBody>
      </p:sp>
    </p:spTree>
    <p:extLst>
      <p:ext uri="{BB962C8B-B14F-4D97-AF65-F5344CB8AC3E}">
        <p14:creationId xmlns:p14="http://schemas.microsoft.com/office/powerpoint/2010/main" val="256924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2"/>
          <p:cNvSpPr>
            <a:spLocks noGrp="1" noChangeArrowheads="1"/>
          </p:cNvSpPr>
          <p:nvPr>
            <p:ph type="dt" sz="half" idx="10"/>
          </p:nvPr>
        </p:nvSpPr>
        <p:spPr>
          <a:ln/>
        </p:spPr>
        <p:txBody>
          <a:bodyPr/>
          <a:lstStyle>
            <a:lvl1pPr>
              <a:defRPr/>
            </a:lvl1pPr>
          </a:lstStyle>
          <a:p>
            <a:pPr>
              <a:defRPr/>
            </a:pPr>
            <a:endParaRPr lang="ru-RU"/>
          </a:p>
        </p:txBody>
      </p:sp>
      <p:sp>
        <p:nvSpPr>
          <p:cNvPr id="5" name="Rectangle 13"/>
          <p:cNvSpPr>
            <a:spLocks noGrp="1" noChangeArrowheads="1"/>
          </p:cNvSpPr>
          <p:nvPr>
            <p:ph type="ftr" sz="quarter" idx="11"/>
          </p:nvPr>
        </p:nvSpPr>
        <p:spPr>
          <a:ln/>
        </p:spPr>
        <p:txBody>
          <a:bodyPr/>
          <a:lstStyle>
            <a:lvl1pPr>
              <a:defRPr/>
            </a:lvl1pPr>
          </a:lstStyle>
          <a:p>
            <a:pPr>
              <a:defRPr/>
            </a:pPr>
            <a:endParaRPr lang="ru-RU"/>
          </a:p>
        </p:txBody>
      </p:sp>
      <p:sp>
        <p:nvSpPr>
          <p:cNvPr id="6" name="Rectangle 14"/>
          <p:cNvSpPr>
            <a:spLocks noGrp="1" noChangeArrowheads="1"/>
          </p:cNvSpPr>
          <p:nvPr>
            <p:ph type="sldNum" sz="quarter" idx="12"/>
          </p:nvPr>
        </p:nvSpPr>
        <p:spPr>
          <a:ln/>
        </p:spPr>
        <p:txBody>
          <a:bodyPr/>
          <a:lstStyle>
            <a:lvl1pPr>
              <a:defRPr/>
            </a:lvl1pPr>
          </a:lstStyle>
          <a:p>
            <a:pPr>
              <a:defRPr/>
            </a:pPr>
            <a:fld id="{F1933557-01A3-41AA-A317-FF14244D68B5}" type="slidenum">
              <a:rPr lang="ru-RU"/>
              <a:pPr>
                <a:defRPr/>
              </a:pPr>
              <a:t>‹#›</a:t>
            </a:fld>
            <a:endParaRPr lang="ru-RU"/>
          </a:p>
        </p:txBody>
      </p:sp>
    </p:spTree>
    <p:extLst>
      <p:ext uri="{BB962C8B-B14F-4D97-AF65-F5344CB8AC3E}">
        <p14:creationId xmlns:p14="http://schemas.microsoft.com/office/powerpoint/2010/main" val="3564142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12"/>
          <p:cNvSpPr>
            <a:spLocks noGrp="1" noChangeArrowheads="1"/>
          </p:cNvSpPr>
          <p:nvPr>
            <p:ph type="dt" sz="half" idx="10"/>
          </p:nvPr>
        </p:nvSpPr>
        <p:spPr>
          <a:ln/>
        </p:spPr>
        <p:txBody>
          <a:bodyPr/>
          <a:lstStyle>
            <a:lvl1pPr>
              <a:defRPr/>
            </a:lvl1pPr>
          </a:lstStyle>
          <a:p>
            <a:pPr>
              <a:defRPr/>
            </a:pPr>
            <a:endParaRPr lang="ru-RU"/>
          </a:p>
        </p:txBody>
      </p:sp>
      <p:sp>
        <p:nvSpPr>
          <p:cNvPr id="5" name="Rectangle 13"/>
          <p:cNvSpPr>
            <a:spLocks noGrp="1" noChangeArrowheads="1"/>
          </p:cNvSpPr>
          <p:nvPr>
            <p:ph type="ftr" sz="quarter" idx="11"/>
          </p:nvPr>
        </p:nvSpPr>
        <p:spPr>
          <a:ln/>
        </p:spPr>
        <p:txBody>
          <a:bodyPr/>
          <a:lstStyle>
            <a:lvl1pPr>
              <a:defRPr/>
            </a:lvl1pPr>
          </a:lstStyle>
          <a:p>
            <a:pPr>
              <a:defRPr/>
            </a:pPr>
            <a:endParaRPr lang="ru-RU"/>
          </a:p>
        </p:txBody>
      </p:sp>
      <p:sp>
        <p:nvSpPr>
          <p:cNvPr id="6" name="Rectangle 14"/>
          <p:cNvSpPr>
            <a:spLocks noGrp="1" noChangeArrowheads="1"/>
          </p:cNvSpPr>
          <p:nvPr>
            <p:ph type="sldNum" sz="quarter" idx="12"/>
          </p:nvPr>
        </p:nvSpPr>
        <p:spPr>
          <a:ln/>
        </p:spPr>
        <p:txBody>
          <a:bodyPr/>
          <a:lstStyle>
            <a:lvl1pPr>
              <a:defRPr/>
            </a:lvl1pPr>
          </a:lstStyle>
          <a:p>
            <a:pPr>
              <a:defRPr/>
            </a:pPr>
            <a:fld id="{D98DCFB9-1502-4EEB-B1E6-D2991E66FED7}" type="slidenum">
              <a:rPr lang="ru-RU"/>
              <a:pPr>
                <a:defRPr/>
              </a:pPr>
              <a:t>‹#›</a:t>
            </a:fld>
            <a:endParaRPr lang="ru-RU"/>
          </a:p>
        </p:txBody>
      </p:sp>
    </p:spTree>
    <p:extLst>
      <p:ext uri="{BB962C8B-B14F-4D97-AF65-F5344CB8AC3E}">
        <p14:creationId xmlns:p14="http://schemas.microsoft.com/office/powerpoint/2010/main" val="1769375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2"/>
          <p:cNvSpPr>
            <a:spLocks noGrp="1" noChangeArrowheads="1"/>
          </p:cNvSpPr>
          <p:nvPr>
            <p:ph type="dt" sz="half" idx="10"/>
          </p:nvPr>
        </p:nvSpPr>
        <p:spPr>
          <a:ln/>
        </p:spPr>
        <p:txBody>
          <a:bodyPr/>
          <a:lstStyle>
            <a:lvl1pPr>
              <a:defRPr/>
            </a:lvl1pPr>
          </a:lstStyle>
          <a:p>
            <a:pPr>
              <a:defRPr/>
            </a:pPr>
            <a:endParaRPr lang="ru-RU"/>
          </a:p>
        </p:txBody>
      </p:sp>
      <p:sp>
        <p:nvSpPr>
          <p:cNvPr id="6" name="Rectangle 13"/>
          <p:cNvSpPr>
            <a:spLocks noGrp="1" noChangeArrowheads="1"/>
          </p:cNvSpPr>
          <p:nvPr>
            <p:ph type="ftr" sz="quarter" idx="11"/>
          </p:nvPr>
        </p:nvSpPr>
        <p:spPr>
          <a:ln/>
        </p:spPr>
        <p:txBody>
          <a:bodyPr/>
          <a:lstStyle>
            <a:lvl1pPr>
              <a:defRPr/>
            </a:lvl1pPr>
          </a:lstStyle>
          <a:p>
            <a:pPr>
              <a:defRPr/>
            </a:pPr>
            <a:endParaRPr lang="ru-RU"/>
          </a:p>
        </p:txBody>
      </p:sp>
      <p:sp>
        <p:nvSpPr>
          <p:cNvPr id="7" name="Rectangle 14"/>
          <p:cNvSpPr>
            <a:spLocks noGrp="1" noChangeArrowheads="1"/>
          </p:cNvSpPr>
          <p:nvPr>
            <p:ph type="sldNum" sz="quarter" idx="12"/>
          </p:nvPr>
        </p:nvSpPr>
        <p:spPr>
          <a:ln/>
        </p:spPr>
        <p:txBody>
          <a:bodyPr/>
          <a:lstStyle>
            <a:lvl1pPr>
              <a:defRPr/>
            </a:lvl1pPr>
          </a:lstStyle>
          <a:p>
            <a:pPr>
              <a:defRPr/>
            </a:pPr>
            <a:fld id="{183BE9B1-ED57-4263-9CB1-7C1C41C8A154}" type="slidenum">
              <a:rPr lang="ru-RU"/>
              <a:pPr>
                <a:defRPr/>
              </a:pPr>
              <a:t>‹#›</a:t>
            </a:fld>
            <a:endParaRPr lang="ru-RU"/>
          </a:p>
        </p:txBody>
      </p:sp>
    </p:spTree>
    <p:extLst>
      <p:ext uri="{BB962C8B-B14F-4D97-AF65-F5344CB8AC3E}">
        <p14:creationId xmlns:p14="http://schemas.microsoft.com/office/powerpoint/2010/main" val="5431294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12"/>
          <p:cNvSpPr>
            <a:spLocks noGrp="1" noChangeArrowheads="1"/>
          </p:cNvSpPr>
          <p:nvPr>
            <p:ph type="dt" sz="half" idx="10"/>
          </p:nvPr>
        </p:nvSpPr>
        <p:spPr>
          <a:ln/>
        </p:spPr>
        <p:txBody>
          <a:bodyPr/>
          <a:lstStyle>
            <a:lvl1pPr>
              <a:defRPr/>
            </a:lvl1pPr>
          </a:lstStyle>
          <a:p>
            <a:pPr>
              <a:defRPr/>
            </a:pPr>
            <a:endParaRPr lang="ru-RU"/>
          </a:p>
        </p:txBody>
      </p:sp>
      <p:sp>
        <p:nvSpPr>
          <p:cNvPr id="8" name="Rectangle 13"/>
          <p:cNvSpPr>
            <a:spLocks noGrp="1" noChangeArrowheads="1"/>
          </p:cNvSpPr>
          <p:nvPr>
            <p:ph type="ftr" sz="quarter" idx="11"/>
          </p:nvPr>
        </p:nvSpPr>
        <p:spPr>
          <a:ln/>
        </p:spPr>
        <p:txBody>
          <a:bodyPr/>
          <a:lstStyle>
            <a:lvl1pPr>
              <a:defRPr/>
            </a:lvl1pPr>
          </a:lstStyle>
          <a:p>
            <a:pPr>
              <a:defRPr/>
            </a:pPr>
            <a:endParaRPr lang="ru-RU"/>
          </a:p>
        </p:txBody>
      </p:sp>
      <p:sp>
        <p:nvSpPr>
          <p:cNvPr id="9" name="Rectangle 14"/>
          <p:cNvSpPr>
            <a:spLocks noGrp="1" noChangeArrowheads="1"/>
          </p:cNvSpPr>
          <p:nvPr>
            <p:ph type="sldNum" sz="quarter" idx="12"/>
          </p:nvPr>
        </p:nvSpPr>
        <p:spPr>
          <a:ln/>
        </p:spPr>
        <p:txBody>
          <a:bodyPr/>
          <a:lstStyle>
            <a:lvl1pPr>
              <a:defRPr/>
            </a:lvl1pPr>
          </a:lstStyle>
          <a:p>
            <a:pPr>
              <a:defRPr/>
            </a:pPr>
            <a:fld id="{BEE3CA33-794E-45F2-A18A-320E5182C302}" type="slidenum">
              <a:rPr lang="ru-RU"/>
              <a:pPr>
                <a:defRPr/>
              </a:pPr>
              <a:t>‹#›</a:t>
            </a:fld>
            <a:endParaRPr lang="ru-RU"/>
          </a:p>
        </p:txBody>
      </p:sp>
    </p:spTree>
    <p:extLst>
      <p:ext uri="{BB962C8B-B14F-4D97-AF65-F5344CB8AC3E}">
        <p14:creationId xmlns:p14="http://schemas.microsoft.com/office/powerpoint/2010/main" val="2016023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12"/>
          <p:cNvSpPr>
            <a:spLocks noGrp="1" noChangeArrowheads="1"/>
          </p:cNvSpPr>
          <p:nvPr>
            <p:ph type="dt" sz="half" idx="10"/>
          </p:nvPr>
        </p:nvSpPr>
        <p:spPr>
          <a:ln/>
        </p:spPr>
        <p:txBody>
          <a:bodyPr/>
          <a:lstStyle>
            <a:lvl1pPr>
              <a:defRPr/>
            </a:lvl1pPr>
          </a:lstStyle>
          <a:p>
            <a:pPr>
              <a:defRPr/>
            </a:pPr>
            <a:endParaRPr lang="ru-RU"/>
          </a:p>
        </p:txBody>
      </p:sp>
      <p:sp>
        <p:nvSpPr>
          <p:cNvPr id="4" name="Rectangle 13"/>
          <p:cNvSpPr>
            <a:spLocks noGrp="1" noChangeArrowheads="1"/>
          </p:cNvSpPr>
          <p:nvPr>
            <p:ph type="ftr" sz="quarter" idx="11"/>
          </p:nvPr>
        </p:nvSpPr>
        <p:spPr>
          <a:ln/>
        </p:spPr>
        <p:txBody>
          <a:bodyPr/>
          <a:lstStyle>
            <a:lvl1pPr>
              <a:defRPr/>
            </a:lvl1pPr>
          </a:lstStyle>
          <a:p>
            <a:pPr>
              <a:defRPr/>
            </a:pPr>
            <a:endParaRPr lang="ru-RU"/>
          </a:p>
        </p:txBody>
      </p:sp>
      <p:sp>
        <p:nvSpPr>
          <p:cNvPr id="5" name="Rectangle 14"/>
          <p:cNvSpPr>
            <a:spLocks noGrp="1" noChangeArrowheads="1"/>
          </p:cNvSpPr>
          <p:nvPr>
            <p:ph type="sldNum" sz="quarter" idx="12"/>
          </p:nvPr>
        </p:nvSpPr>
        <p:spPr>
          <a:ln/>
        </p:spPr>
        <p:txBody>
          <a:bodyPr/>
          <a:lstStyle>
            <a:lvl1pPr>
              <a:defRPr/>
            </a:lvl1pPr>
          </a:lstStyle>
          <a:p>
            <a:pPr>
              <a:defRPr/>
            </a:pPr>
            <a:fld id="{C711F483-5B9E-46DC-BE69-1C4FB194960D}" type="slidenum">
              <a:rPr lang="ru-RU"/>
              <a:pPr>
                <a:defRPr/>
              </a:pPr>
              <a:t>‹#›</a:t>
            </a:fld>
            <a:endParaRPr lang="ru-RU"/>
          </a:p>
        </p:txBody>
      </p:sp>
    </p:spTree>
    <p:extLst>
      <p:ext uri="{BB962C8B-B14F-4D97-AF65-F5344CB8AC3E}">
        <p14:creationId xmlns:p14="http://schemas.microsoft.com/office/powerpoint/2010/main" val="2578432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2"/>
          <p:cNvSpPr>
            <a:spLocks noGrp="1" noChangeArrowheads="1"/>
          </p:cNvSpPr>
          <p:nvPr>
            <p:ph type="dt" sz="half" idx="10"/>
          </p:nvPr>
        </p:nvSpPr>
        <p:spPr>
          <a:ln/>
        </p:spPr>
        <p:txBody>
          <a:bodyPr/>
          <a:lstStyle>
            <a:lvl1pPr>
              <a:defRPr/>
            </a:lvl1pPr>
          </a:lstStyle>
          <a:p>
            <a:pPr>
              <a:defRPr/>
            </a:pPr>
            <a:endParaRPr lang="ru-RU"/>
          </a:p>
        </p:txBody>
      </p:sp>
      <p:sp>
        <p:nvSpPr>
          <p:cNvPr id="3" name="Rectangle 13"/>
          <p:cNvSpPr>
            <a:spLocks noGrp="1" noChangeArrowheads="1"/>
          </p:cNvSpPr>
          <p:nvPr>
            <p:ph type="ftr" sz="quarter" idx="11"/>
          </p:nvPr>
        </p:nvSpPr>
        <p:spPr>
          <a:ln/>
        </p:spPr>
        <p:txBody>
          <a:bodyPr/>
          <a:lstStyle>
            <a:lvl1pPr>
              <a:defRPr/>
            </a:lvl1pPr>
          </a:lstStyle>
          <a:p>
            <a:pPr>
              <a:defRPr/>
            </a:pPr>
            <a:endParaRPr lang="ru-RU"/>
          </a:p>
        </p:txBody>
      </p:sp>
      <p:sp>
        <p:nvSpPr>
          <p:cNvPr id="4" name="Rectangle 14"/>
          <p:cNvSpPr>
            <a:spLocks noGrp="1" noChangeArrowheads="1"/>
          </p:cNvSpPr>
          <p:nvPr>
            <p:ph type="sldNum" sz="quarter" idx="12"/>
          </p:nvPr>
        </p:nvSpPr>
        <p:spPr>
          <a:ln/>
        </p:spPr>
        <p:txBody>
          <a:bodyPr/>
          <a:lstStyle>
            <a:lvl1pPr>
              <a:defRPr/>
            </a:lvl1pPr>
          </a:lstStyle>
          <a:p>
            <a:pPr>
              <a:defRPr/>
            </a:pPr>
            <a:fld id="{95E0E9BE-DE30-40A4-BE04-E59FDBBB9DE5}" type="slidenum">
              <a:rPr lang="ru-RU"/>
              <a:pPr>
                <a:defRPr/>
              </a:pPr>
              <a:t>‹#›</a:t>
            </a:fld>
            <a:endParaRPr lang="ru-RU"/>
          </a:p>
        </p:txBody>
      </p:sp>
    </p:spTree>
    <p:extLst>
      <p:ext uri="{BB962C8B-B14F-4D97-AF65-F5344CB8AC3E}">
        <p14:creationId xmlns:p14="http://schemas.microsoft.com/office/powerpoint/2010/main" val="1434116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2"/>
          <p:cNvSpPr>
            <a:spLocks noGrp="1" noChangeArrowheads="1"/>
          </p:cNvSpPr>
          <p:nvPr>
            <p:ph type="dt" sz="half" idx="10"/>
          </p:nvPr>
        </p:nvSpPr>
        <p:spPr>
          <a:ln/>
        </p:spPr>
        <p:txBody>
          <a:bodyPr/>
          <a:lstStyle>
            <a:lvl1pPr>
              <a:defRPr/>
            </a:lvl1pPr>
          </a:lstStyle>
          <a:p>
            <a:pPr>
              <a:defRPr/>
            </a:pPr>
            <a:endParaRPr lang="ru-RU"/>
          </a:p>
        </p:txBody>
      </p:sp>
      <p:sp>
        <p:nvSpPr>
          <p:cNvPr id="6" name="Rectangle 13"/>
          <p:cNvSpPr>
            <a:spLocks noGrp="1" noChangeArrowheads="1"/>
          </p:cNvSpPr>
          <p:nvPr>
            <p:ph type="ftr" sz="quarter" idx="11"/>
          </p:nvPr>
        </p:nvSpPr>
        <p:spPr>
          <a:ln/>
        </p:spPr>
        <p:txBody>
          <a:bodyPr/>
          <a:lstStyle>
            <a:lvl1pPr>
              <a:defRPr/>
            </a:lvl1pPr>
          </a:lstStyle>
          <a:p>
            <a:pPr>
              <a:defRPr/>
            </a:pPr>
            <a:endParaRPr lang="ru-RU"/>
          </a:p>
        </p:txBody>
      </p:sp>
      <p:sp>
        <p:nvSpPr>
          <p:cNvPr id="7" name="Rectangle 14"/>
          <p:cNvSpPr>
            <a:spLocks noGrp="1" noChangeArrowheads="1"/>
          </p:cNvSpPr>
          <p:nvPr>
            <p:ph type="sldNum" sz="quarter" idx="12"/>
          </p:nvPr>
        </p:nvSpPr>
        <p:spPr>
          <a:ln/>
        </p:spPr>
        <p:txBody>
          <a:bodyPr/>
          <a:lstStyle>
            <a:lvl1pPr>
              <a:defRPr/>
            </a:lvl1pPr>
          </a:lstStyle>
          <a:p>
            <a:pPr>
              <a:defRPr/>
            </a:pPr>
            <a:fld id="{FC302AF2-9859-4FF5-BB39-28AE14723431}" type="slidenum">
              <a:rPr lang="ru-RU"/>
              <a:pPr>
                <a:defRPr/>
              </a:pPr>
              <a:t>‹#›</a:t>
            </a:fld>
            <a:endParaRPr lang="ru-RU"/>
          </a:p>
        </p:txBody>
      </p:sp>
    </p:spTree>
    <p:extLst>
      <p:ext uri="{BB962C8B-B14F-4D97-AF65-F5344CB8AC3E}">
        <p14:creationId xmlns:p14="http://schemas.microsoft.com/office/powerpoint/2010/main" val="396314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12"/>
          <p:cNvSpPr>
            <a:spLocks noGrp="1" noChangeArrowheads="1"/>
          </p:cNvSpPr>
          <p:nvPr>
            <p:ph type="dt" sz="half" idx="10"/>
          </p:nvPr>
        </p:nvSpPr>
        <p:spPr>
          <a:ln/>
        </p:spPr>
        <p:txBody>
          <a:bodyPr/>
          <a:lstStyle>
            <a:lvl1pPr>
              <a:defRPr/>
            </a:lvl1pPr>
          </a:lstStyle>
          <a:p>
            <a:pPr>
              <a:defRPr/>
            </a:pPr>
            <a:endParaRPr lang="ru-RU"/>
          </a:p>
        </p:txBody>
      </p:sp>
      <p:sp>
        <p:nvSpPr>
          <p:cNvPr id="6" name="Rectangle 13"/>
          <p:cNvSpPr>
            <a:spLocks noGrp="1" noChangeArrowheads="1"/>
          </p:cNvSpPr>
          <p:nvPr>
            <p:ph type="ftr" sz="quarter" idx="11"/>
          </p:nvPr>
        </p:nvSpPr>
        <p:spPr>
          <a:ln/>
        </p:spPr>
        <p:txBody>
          <a:bodyPr/>
          <a:lstStyle>
            <a:lvl1pPr>
              <a:defRPr/>
            </a:lvl1pPr>
          </a:lstStyle>
          <a:p>
            <a:pPr>
              <a:defRPr/>
            </a:pPr>
            <a:endParaRPr lang="ru-RU"/>
          </a:p>
        </p:txBody>
      </p:sp>
      <p:sp>
        <p:nvSpPr>
          <p:cNvPr id="7" name="Rectangle 14"/>
          <p:cNvSpPr>
            <a:spLocks noGrp="1" noChangeArrowheads="1"/>
          </p:cNvSpPr>
          <p:nvPr>
            <p:ph type="sldNum" sz="quarter" idx="12"/>
          </p:nvPr>
        </p:nvSpPr>
        <p:spPr>
          <a:ln/>
        </p:spPr>
        <p:txBody>
          <a:bodyPr/>
          <a:lstStyle>
            <a:lvl1pPr>
              <a:defRPr/>
            </a:lvl1pPr>
          </a:lstStyle>
          <a:p>
            <a:pPr>
              <a:defRPr/>
            </a:pPr>
            <a:fld id="{FC44E496-CC5A-489A-BAE1-90E86AF1B9A1}" type="slidenum">
              <a:rPr lang="ru-RU"/>
              <a:pPr>
                <a:defRPr/>
              </a:pPr>
              <a:t>‹#›</a:t>
            </a:fld>
            <a:endParaRPr lang="ru-RU"/>
          </a:p>
        </p:txBody>
      </p:sp>
    </p:spTree>
    <p:extLst>
      <p:ext uri="{BB962C8B-B14F-4D97-AF65-F5344CB8AC3E}">
        <p14:creationId xmlns:p14="http://schemas.microsoft.com/office/powerpoint/2010/main" val="2399296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2"/>
          <p:cNvSpPr>
            <a:spLocks noGrp="1" noChangeArrowheads="1"/>
          </p:cNvSpPr>
          <p:nvPr>
            <p:ph type="dt" sz="half" idx="10"/>
          </p:nvPr>
        </p:nvSpPr>
        <p:spPr>
          <a:ln/>
        </p:spPr>
        <p:txBody>
          <a:bodyPr/>
          <a:lstStyle>
            <a:lvl1pPr>
              <a:defRPr/>
            </a:lvl1pPr>
          </a:lstStyle>
          <a:p>
            <a:pPr>
              <a:defRPr/>
            </a:pPr>
            <a:endParaRPr lang="ru-RU"/>
          </a:p>
        </p:txBody>
      </p:sp>
      <p:sp>
        <p:nvSpPr>
          <p:cNvPr id="5" name="Rectangle 13"/>
          <p:cNvSpPr>
            <a:spLocks noGrp="1" noChangeArrowheads="1"/>
          </p:cNvSpPr>
          <p:nvPr>
            <p:ph type="ftr" sz="quarter" idx="11"/>
          </p:nvPr>
        </p:nvSpPr>
        <p:spPr>
          <a:ln/>
        </p:spPr>
        <p:txBody>
          <a:bodyPr/>
          <a:lstStyle>
            <a:lvl1pPr>
              <a:defRPr/>
            </a:lvl1pPr>
          </a:lstStyle>
          <a:p>
            <a:pPr>
              <a:defRPr/>
            </a:pPr>
            <a:endParaRPr lang="ru-RU"/>
          </a:p>
        </p:txBody>
      </p:sp>
      <p:sp>
        <p:nvSpPr>
          <p:cNvPr id="6" name="Rectangle 14"/>
          <p:cNvSpPr>
            <a:spLocks noGrp="1" noChangeArrowheads="1"/>
          </p:cNvSpPr>
          <p:nvPr>
            <p:ph type="sldNum" sz="quarter" idx="12"/>
          </p:nvPr>
        </p:nvSpPr>
        <p:spPr>
          <a:ln/>
        </p:spPr>
        <p:txBody>
          <a:bodyPr/>
          <a:lstStyle>
            <a:lvl1pPr>
              <a:defRPr/>
            </a:lvl1pPr>
          </a:lstStyle>
          <a:p>
            <a:pPr>
              <a:defRPr/>
            </a:pPr>
            <a:fld id="{4BE07FBC-43CF-45F6-B1BE-464F39986752}" type="slidenum">
              <a:rPr lang="ru-RU"/>
              <a:pPr>
                <a:defRPr/>
              </a:pPr>
              <a:t>‹#›</a:t>
            </a:fld>
            <a:endParaRPr lang="ru-RU"/>
          </a:p>
        </p:txBody>
      </p:sp>
    </p:spTree>
    <p:extLst>
      <p:ext uri="{BB962C8B-B14F-4D97-AF65-F5344CB8AC3E}">
        <p14:creationId xmlns:p14="http://schemas.microsoft.com/office/powerpoint/2010/main" val="3366015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2"/>
          <p:cNvSpPr>
            <a:spLocks noGrp="1" noChangeArrowheads="1"/>
          </p:cNvSpPr>
          <p:nvPr>
            <p:ph type="dt" sz="half" idx="10"/>
          </p:nvPr>
        </p:nvSpPr>
        <p:spPr>
          <a:ln/>
        </p:spPr>
        <p:txBody>
          <a:bodyPr/>
          <a:lstStyle>
            <a:lvl1pPr>
              <a:defRPr/>
            </a:lvl1pPr>
          </a:lstStyle>
          <a:p>
            <a:pPr>
              <a:defRPr/>
            </a:pPr>
            <a:endParaRPr lang="ru-RU"/>
          </a:p>
        </p:txBody>
      </p:sp>
      <p:sp>
        <p:nvSpPr>
          <p:cNvPr id="5" name="Rectangle 13"/>
          <p:cNvSpPr>
            <a:spLocks noGrp="1" noChangeArrowheads="1"/>
          </p:cNvSpPr>
          <p:nvPr>
            <p:ph type="ftr" sz="quarter" idx="11"/>
          </p:nvPr>
        </p:nvSpPr>
        <p:spPr>
          <a:ln/>
        </p:spPr>
        <p:txBody>
          <a:bodyPr/>
          <a:lstStyle>
            <a:lvl1pPr>
              <a:defRPr/>
            </a:lvl1pPr>
          </a:lstStyle>
          <a:p>
            <a:pPr>
              <a:defRPr/>
            </a:pPr>
            <a:endParaRPr lang="ru-RU"/>
          </a:p>
        </p:txBody>
      </p:sp>
      <p:sp>
        <p:nvSpPr>
          <p:cNvPr id="6" name="Rectangle 14"/>
          <p:cNvSpPr>
            <a:spLocks noGrp="1" noChangeArrowheads="1"/>
          </p:cNvSpPr>
          <p:nvPr>
            <p:ph type="sldNum" sz="quarter" idx="12"/>
          </p:nvPr>
        </p:nvSpPr>
        <p:spPr>
          <a:ln/>
        </p:spPr>
        <p:txBody>
          <a:bodyPr/>
          <a:lstStyle>
            <a:lvl1pPr>
              <a:defRPr/>
            </a:lvl1pPr>
          </a:lstStyle>
          <a:p>
            <a:pPr>
              <a:defRPr/>
            </a:pPr>
            <a:fld id="{2C6353E1-A1DB-4B5B-BFFA-234837970C2B}" type="slidenum">
              <a:rPr lang="ru-RU"/>
              <a:pPr>
                <a:defRPr/>
              </a:pPr>
              <a:t>‹#›</a:t>
            </a:fld>
            <a:endParaRPr lang="ru-RU"/>
          </a:p>
        </p:txBody>
      </p:sp>
    </p:spTree>
    <p:extLst>
      <p:ext uri="{BB962C8B-B14F-4D97-AF65-F5344CB8AC3E}">
        <p14:creationId xmlns:p14="http://schemas.microsoft.com/office/powerpoint/2010/main" val="2862406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12"/>
          <p:cNvSpPr>
            <a:spLocks noGrp="1" noChangeArrowheads="1"/>
          </p:cNvSpPr>
          <p:nvPr>
            <p:ph type="dt" sz="half" idx="10"/>
          </p:nvPr>
        </p:nvSpPr>
        <p:spPr>
          <a:ln/>
        </p:spPr>
        <p:txBody>
          <a:bodyPr/>
          <a:lstStyle>
            <a:lvl1pPr>
              <a:defRPr/>
            </a:lvl1pPr>
          </a:lstStyle>
          <a:p>
            <a:pPr>
              <a:defRPr/>
            </a:pPr>
            <a:endParaRPr lang="ru-RU"/>
          </a:p>
        </p:txBody>
      </p:sp>
      <p:sp>
        <p:nvSpPr>
          <p:cNvPr id="5" name="Rectangle 13"/>
          <p:cNvSpPr>
            <a:spLocks noGrp="1" noChangeArrowheads="1"/>
          </p:cNvSpPr>
          <p:nvPr>
            <p:ph type="ftr" sz="quarter" idx="11"/>
          </p:nvPr>
        </p:nvSpPr>
        <p:spPr>
          <a:ln/>
        </p:spPr>
        <p:txBody>
          <a:bodyPr/>
          <a:lstStyle>
            <a:lvl1pPr>
              <a:defRPr/>
            </a:lvl1pPr>
          </a:lstStyle>
          <a:p>
            <a:pPr>
              <a:defRPr/>
            </a:pPr>
            <a:endParaRPr lang="ru-RU"/>
          </a:p>
        </p:txBody>
      </p:sp>
      <p:sp>
        <p:nvSpPr>
          <p:cNvPr id="6" name="Rectangle 14"/>
          <p:cNvSpPr>
            <a:spLocks noGrp="1" noChangeArrowheads="1"/>
          </p:cNvSpPr>
          <p:nvPr>
            <p:ph type="sldNum" sz="quarter" idx="12"/>
          </p:nvPr>
        </p:nvSpPr>
        <p:spPr>
          <a:ln/>
        </p:spPr>
        <p:txBody>
          <a:bodyPr/>
          <a:lstStyle>
            <a:lvl1pPr>
              <a:defRPr/>
            </a:lvl1pPr>
          </a:lstStyle>
          <a:p>
            <a:pPr>
              <a:defRPr/>
            </a:pPr>
            <a:fld id="{6E698987-FDD1-46B2-A02F-5E79B722CEA6}" type="slidenum">
              <a:rPr lang="ru-RU"/>
              <a:pPr>
                <a:defRPr/>
              </a:pPr>
              <a:t>‹#›</a:t>
            </a:fld>
            <a:endParaRPr lang="ru-RU"/>
          </a:p>
        </p:txBody>
      </p:sp>
    </p:spTree>
    <p:extLst>
      <p:ext uri="{BB962C8B-B14F-4D97-AF65-F5344CB8AC3E}">
        <p14:creationId xmlns:p14="http://schemas.microsoft.com/office/powerpoint/2010/main" val="414759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3902075"/>
            <a:ext cx="3400425" cy="2949575"/>
            <a:chOff x="0" y="2458"/>
            <a:chExt cx="2142" cy="1858"/>
          </a:xfrm>
        </p:grpSpPr>
        <p:sp>
          <p:nvSpPr>
            <p:cNvPr id="4099"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pPr>
                <a:defRPr/>
              </a:pPr>
              <a:endParaRPr lang="ru-RU"/>
            </a:p>
          </p:txBody>
        </p:sp>
        <p:sp>
          <p:nvSpPr>
            <p:cNvPr id="4100"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pPr>
                <a:defRPr/>
              </a:pPr>
              <a:endParaRPr lang="ru-RU"/>
            </a:p>
          </p:txBody>
        </p:sp>
        <p:sp>
          <p:nvSpPr>
            <p:cNvPr id="4101"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pPr>
                <a:defRPr/>
              </a:pPr>
              <a:endParaRPr lang="ru-RU"/>
            </a:p>
          </p:txBody>
        </p:sp>
        <p:sp>
          <p:nvSpPr>
            <p:cNvPr id="4102"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pPr>
                <a:defRPr/>
              </a:pPr>
              <a:endParaRPr lang="ru-RU"/>
            </a:p>
          </p:txBody>
        </p:sp>
        <p:sp>
          <p:nvSpPr>
            <p:cNvPr id="1036"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37"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38"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4106"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4107"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108"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10199"/>
                  </a:outerShdw>
                </a:effectLst>
              </a:defRPr>
            </a:lvl1pPr>
          </a:lstStyle>
          <a:p>
            <a:pPr>
              <a:defRPr/>
            </a:pPr>
            <a:endParaRPr lang="ru-RU"/>
          </a:p>
        </p:txBody>
      </p:sp>
      <p:sp>
        <p:nvSpPr>
          <p:cNvPr id="4109"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10199"/>
                  </a:outerShdw>
                </a:effectLst>
              </a:defRPr>
            </a:lvl1pPr>
          </a:lstStyle>
          <a:p>
            <a:pPr>
              <a:defRPr/>
            </a:pPr>
            <a:endParaRPr lang="ru-RU"/>
          </a:p>
        </p:txBody>
      </p:sp>
      <p:sp>
        <p:nvSpPr>
          <p:cNvPr id="4110"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10199"/>
                  </a:outerShdw>
                </a:effectLst>
              </a:defRPr>
            </a:lvl1pPr>
          </a:lstStyle>
          <a:p>
            <a:pPr>
              <a:defRPr/>
            </a:pPr>
            <a:fld id="{0D08A530-5C22-44D0-93B3-61116CBF4688}"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3891"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 id="2147483890" r:id="rId12"/>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10199"/>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10199"/>
            </a:outerShdw>
          </a:effectLst>
          <a:latin typeface="+mn-lt"/>
          <a:cs typeface="+mn-cs"/>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10199"/>
            </a:outerShdw>
          </a:effectLst>
          <a:latin typeface="+mn-lt"/>
          <a:cs typeface="+mn-cs"/>
        </a:defRPr>
      </a:lvl3pPr>
      <a:lvl4pPr marL="1600200" indent="-228600" algn="l" rtl="0" eaLnBrk="0" fontAlgn="base" hangingPunct="0">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4pPr>
      <a:lvl5pPr marL="2057400" indent="-228600" algn="l" rtl="0" eaLnBrk="0" fontAlgn="base" hangingPunct="0">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5pPr>
      <a:lvl6pPr marL="25146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6pPr>
      <a:lvl7pPr marL="29718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7pPr>
      <a:lvl8pPr marL="34290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8pPr>
      <a:lvl9pPr marL="3886200" indent="-228600" algn="l" rtl="0" fontAlgn="base">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10199"/>
            </a:outerShdw>
          </a:effectLst>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slide" Target="slide10.xml"/><Relationship Id="rId18" Type="http://schemas.openxmlformats.org/officeDocument/2006/relationships/image" Target="../media/image1.png"/><Relationship Id="rId3" Type="http://schemas.openxmlformats.org/officeDocument/2006/relationships/slideLayout" Target="../slideLayouts/slideLayout1.xml"/><Relationship Id="rId7" Type="http://schemas.openxmlformats.org/officeDocument/2006/relationships/slide" Target="slide4.xml"/><Relationship Id="rId12" Type="http://schemas.openxmlformats.org/officeDocument/2006/relationships/slide" Target="slide8.xml"/><Relationship Id="rId17" Type="http://schemas.openxmlformats.org/officeDocument/2006/relationships/slide" Target="slide14.xml"/><Relationship Id="rId2" Type="http://schemas.openxmlformats.org/officeDocument/2006/relationships/audio" Target="../media/media2.wav"/><Relationship Id="rId16" Type="http://schemas.openxmlformats.org/officeDocument/2006/relationships/slide" Target="slide13.xml"/><Relationship Id="rId1" Type="http://schemas.microsoft.com/office/2007/relationships/media" Target="../media/media2.wav"/><Relationship Id="rId6" Type="http://schemas.openxmlformats.org/officeDocument/2006/relationships/slide" Target="slide3.xml"/><Relationship Id="rId11" Type="http://schemas.openxmlformats.org/officeDocument/2006/relationships/slide" Target="slide7.xml"/><Relationship Id="rId5" Type="http://schemas.openxmlformats.org/officeDocument/2006/relationships/image" Target="../media/image4.png"/><Relationship Id="rId15" Type="http://schemas.openxmlformats.org/officeDocument/2006/relationships/slide" Target="slide12.xml"/><Relationship Id="rId10" Type="http://schemas.openxmlformats.org/officeDocument/2006/relationships/slide" Target="slide6.xml"/><Relationship Id="rId4" Type="http://schemas.openxmlformats.org/officeDocument/2006/relationships/image" Target="../media/image3.png"/><Relationship Id="rId9" Type="http://schemas.openxmlformats.org/officeDocument/2006/relationships/slide" Target="slide9.xml"/><Relationship Id="rId14" Type="http://schemas.openxmlformats.org/officeDocument/2006/relationships/slide" Target="slide11.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audio1.wav"/><Relationship Id="rId7" Type="http://schemas.openxmlformats.org/officeDocument/2006/relationships/image" Target="../media/image7.png"/><Relationship Id="rId2" Type="http://schemas.openxmlformats.org/officeDocument/2006/relationships/slideLayout" Target="../slideLayouts/slideLayout1.xml"/><Relationship Id="rId1" Type="http://schemas.openxmlformats.org/officeDocument/2006/relationships/video" Target="file:///C:\Users\User\Videos\5&#1041;_&#1092;&#1080;&#1083;&#1100;&#1084;%202.wmv" TargetMode="External"/><Relationship Id="rId6" Type="http://schemas.openxmlformats.org/officeDocument/2006/relationships/slide" Target="slide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slide" Target="slide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slide" Target="slide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slide" Target="slide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slide" Target="slide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slide" Target="slide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7.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slide" Target="slide2.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slide" Target="slide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slide" Target="slide2.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slide" Target="slide2.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7.xml"/><Relationship Id="rId7" Type="http://schemas.openxmlformats.org/officeDocument/2006/relationships/slide" Target="slide2.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21.png"/><Relationship Id="rId4" Type="http://schemas.openxmlformats.org/officeDocument/2006/relationships/audio" Target="../media/audio1.wav"/><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slide" Target="slide2.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Chto-Gde-Kogda-muzyka-ta-dam-D(muzbaron.com).wav">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r:embed="rId4" cstate="print"/>
          <a:stretch>
            <a:fillRect/>
          </a:stretch>
        </p:blipFill>
        <p:spPr>
          <a:xfrm>
            <a:off x="4267200" y="3560763"/>
            <a:ext cx="609600" cy="609600"/>
          </a:xfrm>
        </p:spPr>
      </p:pic>
      <p:pic>
        <p:nvPicPr>
          <p:cNvPr id="5" name="Chto-Gde-Kogda-muzyka-ta-dam-D(muzbaron.com).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cstate="print"/>
          <a:stretch>
            <a:fillRect/>
          </a:stretch>
        </p:blipFill>
        <p:spPr>
          <a:xfrm>
            <a:off x="6804248" y="5085184"/>
            <a:ext cx="609600" cy="609600"/>
          </a:xfrm>
          <a:prstGeom prst="rect">
            <a:avLst/>
          </a:prstGeom>
        </p:spPr>
      </p:pic>
      <p:pic>
        <p:nvPicPr>
          <p:cNvPr id="102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17" r="417" b="19443"/>
          <a:stretch/>
        </p:blipFill>
        <p:spPr bwMode="auto">
          <a:xfrm>
            <a:off x="-180528" y="0"/>
            <a:ext cx="932452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611560" y="674847"/>
            <a:ext cx="7704856" cy="1077218"/>
          </a:xfrm>
          <a:prstGeom prst="rect">
            <a:avLst/>
          </a:prstGeom>
          <a:noFill/>
        </p:spPr>
        <p:txBody>
          <a:bodyPr wrap="square" rtlCol="0">
            <a:spAutoFit/>
          </a:bodyPr>
          <a:lstStyle/>
          <a:p>
            <a:r>
              <a:rPr lang="ru-RU" sz="3200" dirty="0" smtClean="0"/>
              <a:t>Моя малая Родина – поселок Селижарово </a:t>
            </a:r>
            <a:r>
              <a:rPr lang="ru-RU" sz="3200" smtClean="0"/>
              <a:t>Тверской области</a:t>
            </a:r>
            <a:endParaRPr lang="ru-RU" sz="3200" dirty="0"/>
          </a:p>
        </p:txBody>
      </p:sp>
    </p:spTree>
    <p:extLst>
      <p:ext uri="{BB962C8B-B14F-4D97-AF65-F5344CB8AC3E}">
        <p14:creationId xmlns:p14="http://schemas.microsoft.com/office/powerpoint/2010/main" val="3782076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983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1" presetClass="mediacall" presetSubtype="0" fill="hold" nodeType="clickEffect">
                                  <p:stCondLst>
                                    <p:cond delay="0"/>
                                  </p:stCondLst>
                                  <p:childTnLst>
                                    <p:cmd type="call" cmd="playFrom(0.0)">
                                      <p:cBhvr>
                                        <p:cTn id="11" dur="89831" fill="hold"/>
                                        <p:tgtEl>
                                          <p:spTgt spid="4"/>
                                        </p:tgtEl>
                                      </p:cBhvr>
                                    </p:cmd>
                                  </p:childTnLst>
                                </p:cTn>
                              </p:par>
                            </p:childTnLst>
                          </p:cTn>
                        </p:par>
                      </p:childTnLst>
                    </p:cTn>
                  </p:par>
                </p:childTnLst>
              </p:cTn>
              <p:nextCondLst>
                <p:cond evt="onClick" delay="0">
                  <p:tgtEl>
                    <p:spTgt spid="4"/>
                  </p:tgtEl>
                </p:cond>
              </p:nextCondLst>
            </p:seq>
            <p:audio>
              <p:cMediaNode vol="80000">
                <p:cTn id="12" fill="hold" display="0">
                  <p:stCondLst>
                    <p:cond delay="indefinite"/>
                  </p:stCondLst>
                  <p:endCondLst>
                    <p:cond evt="onStopAudio" delay="0">
                      <p:tgtEl>
                        <p:sldTgt/>
                      </p:tgtEl>
                    </p:cond>
                  </p:endCondLst>
                </p:cTn>
                <p:tgtEl>
                  <p:spTgt spid="4"/>
                </p:tgtEl>
              </p:cMediaNode>
            </p:audio>
            <p:audio>
              <p:cMediaNode vol="80000" showWhenStopped="0">
                <p:cTn id="13"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82" descr="Рисунок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23850" y="476250"/>
            <a:ext cx="5973763" cy="598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31" name="Picture 83" descr="Рисунок4"/>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258888" y="1412875"/>
            <a:ext cx="4164012" cy="415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32" name="AutoShape 84"/>
          <p:cNvSpPr>
            <a:spLocks noChangeArrowheads="1"/>
          </p:cNvSpPr>
          <p:nvPr/>
        </p:nvSpPr>
        <p:spPr bwMode="auto">
          <a:xfrm>
            <a:off x="2339975" y="5516563"/>
            <a:ext cx="647700" cy="649287"/>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33" name="AutoShape 85"/>
          <p:cNvSpPr>
            <a:spLocks noChangeArrowheads="1"/>
          </p:cNvSpPr>
          <p:nvPr/>
        </p:nvSpPr>
        <p:spPr bwMode="auto">
          <a:xfrm>
            <a:off x="4716463" y="1412875"/>
            <a:ext cx="647700" cy="649288"/>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34" name="AutoShape 86"/>
          <p:cNvSpPr>
            <a:spLocks noChangeArrowheads="1"/>
          </p:cNvSpPr>
          <p:nvPr/>
        </p:nvSpPr>
        <p:spPr bwMode="auto">
          <a:xfrm>
            <a:off x="1187450" y="4797425"/>
            <a:ext cx="647700" cy="649288"/>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35" name="AutoShape 87"/>
          <p:cNvSpPr>
            <a:spLocks noChangeArrowheads="1"/>
          </p:cNvSpPr>
          <p:nvPr/>
        </p:nvSpPr>
        <p:spPr bwMode="auto">
          <a:xfrm>
            <a:off x="5364163" y="3716338"/>
            <a:ext cx="647700" cy="649287"/>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36" name="AutoShape 88"/>
          <p:cNvSpPr>
            <a:spLocks noChangeArrowheads="1"/>
          </p:cNvSpPr>
          <p:nvPr/>
        </p:nvSpPr>
        <p:spPr bwMode="auto">
          <a:xfrm>
            <a:off x="3635375" y="765175"/>
            <a:ext cx="647700" cy="649288"/>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37" name="AutoShape 89"/>
          <p:cNvSpPr>
            <a:spLocks noChangeArrowheads="1"/>
          </p:cNvSpPr>
          <p:nvPr/>
        </p:nvSpPr>
        <p:spPr bwMode="auto">
          <a:xfrm>
            <a:off x="611188" y="2492375"/>
            <a:ext cx="647700" cy="649288"/>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38" name="AutoShape 90"/>
          <p:cNvSpPr>
            <a:spLocks noChangeArrowheads="1"/>
          </p:cNvSpPr>
          <p:nvPr/>
        </p:nvSpPr>
        <p:spPr bwMode="auto">
          <a:xfrm>
            <a:off x="4787900" y="4797425"/>
            <a:ext cx="647700" cy="649288"/>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39" name="AutoShape 91"/>
          <p:cNvSpPr>
            <a:spLocks noChangeArrowheads="1"/>
          </p:cNvSpPr>
          <p:nvPr/>
        </p:nvSpPr>
        <p:spPr bwMode="auto">
          <a:xfrm>
            <a:off x="611188" y="3789363"/>
            <a:ext cx="647700" cy="649287"/>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40" name="AutoShape 92"/>
          <p:cNvSpPr>
            <a:spLocks noChangeArrowheads="1"/>
          </p:cNvSpPr>
          <p:nvPr/>
        </p:nvSpPr>
        <p:spPr bwMode="auto">
          <a:xfrm>
            <a:off x="1331913" y="1412875"/>
            <a:ext cx="647700" cy="649288"/>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41" name="AutoShape 93"/>
          <p:cNvSpPr>
            <a:spLocks noChangeArrowheads="1"/>
          </p:cNvSpPr>
          <p:nvPr/>
        </p:nvSpPr>
        <p:spPr bwMode="auto">
          <a:xfrm>
            <a:off x="2339975" y="765175"/>
            <a:ext cx="647700" cy="649288"/>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42" name="AutoShape 94"/>
          <p:cNvSpPr>
            <a:spLocks noChangeArrowheads="1"/>
          </p:cNvSpPr>
          <p:nvPr/>
        </p:nvSpPr>
        <p:spPr bwMode="auto">
          <a:xfrm>
            <a:off x="5364163" y="2565400"/>
            <a:ext cx="647700" cy="649288"/>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sp>
        <p:nvSpPr>
          <p:cNvPr id="2143" name="AutoShape 95"/>
          <p:cNvSpPr>
            <a:spLocks noChangeArrowheads="1"/>
          </p:cNvSpPr>
          <p:nvPr/>
        </p:nvSpPr>
        <p:spPr bwMode="auto">
          <a:xfrm>
            <a:off x="3708400" y="5516563"/>
            <a:ext cx="647700" cy="649287"/>
          </a:xfrm>
          <a:prstGeom prst="flowChartSummingJunction">
            <a:avLst/>
          </a:prstGeom>
          <a:solidFill>
            <a:srgbClr val="FF0000"/>
          </a:solidFill>
          <a:ln w="9525">
            <a:solidFill>
              <a:schemeClr val="tx1"/>
            </a:solidFill>
            <a:round/>
            <a:headEnd/>
            <a:tailEnd/>
          </a:ln>
        </p:spPr>
        <p:txBody>
          <a:bodyPr wrap="none" anchor="ctr"/>
          <a:lstStyle/>
          <a:p>
            <a:endParaRPr lang="ru-RU" dirty="0"/>
          </a:p>
        </p:txBody>
      </p:sp>
      <p:graphicFrame>
        <p:nvGraphicFramePr>
          <p:cNvPr id="2195" name="Group 147"/>
          <p:cNvGraphicFramePr>
            <a:graphicFrameLocks noGrp="1"/>
          </p:cNvGraphicFramePr>
          <p:nvPr/>
        </p:nvGraphicFramePr>
        <p:xfrm>
          <a:off x="6877050" y="333375"/>
          <a:ext cx="2051050" cy="6048378"/>
        </p:xfrm>
        <a:graphic>
          <a:graphicData uri="http://schemas.openxmlformats.org/drawingml/2006/table">
            <a:tbl>
              <a:tblPr/>
              <a:tblGrid>
                <a:gridCol w="1025525"/>
                <a:gridCol w="1025525"/>
              </a:tblGrid>
              <a:tr h="10080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CC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3300"/>
                    </a:solidFill>
                  </a:tcPr>
                </a:tc>
              </a:tr>
              <a:tr h="10080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CC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3300"/>
                    </a:solidFill>
                  </a:tcPr>
                </a:tc>
              </a:tr>
              <a:tr h="10080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CC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3300"/>
                    </a:solidFill>
                  </a:tcPr>
                </a:tc>
              </a:tr>
              <a:tr h="10080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CC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3300"/>
                    </a:solidFill>
                  </a:tcPr>
                </a:tc>
              </a:tr>
              <a:tr h="10080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CC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3300"/>
                    </a:solidFill>
                  </a:tcPr>
                </a:tc>
              </a:tr>
              <a:tr h="10080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CC0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0" lang="ru-RU" sz="6000" b="1" i="0" u="none" strike="noStrike" cap="none" normalizeH="0" baseline="0" dirty="0" smtClean="0">
                        <a:ln>
                          <a:noFill/>
                        </a:ln>
                        <a:solidFill>
                          <a:schemeClr val="tx1"/>
                        </a:solidFill>
                        <a:effectLst>
                          <a:outerShdw blurRad="38100" dist="38100" dir="2700000" algn="tl">
                            <a:srgbClr val="000000"/>
                          </a:outerShdw>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3300"/>
                    </a:solidFill>
                  </a:tcPr>
                </a:tc>
              </a:tr>
            </a:tbl>
          </a:graphicData>
        </a:graphic>
      </p:graphicFrame>
      <p:sp>
        <p:nvSpPr>
          <p:cNvPr id="2190" name="Text Box 142"/>
          <p:cNvSpPr txBox="1">
            <a:spLocks noChangeArrowheads="1"/>
          </p:cNvSpPr>
          <p:nvPr/>
        </p:nvSpPr>
        <p:spPr bwMode="auto">
          <a:xfrm>
            <a:off x="6877050" y="333375"/>
            <a:ext cx="10080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6000" b="1" dirty="0">
                <a:solidFill>
                  <a:schemeClr val="bg1"/>
                </a:solidFill>
                <a:hlinkClick r:id="rId6" action="ppaction://hlinksldjump"/>
              </a:rPr>
              <a:t>1</a:t>
            </a:r>
            <a:endParaRPr lang="ru-RU" sz="6000" b="1" dirty="0">
              <a:solidFill>
                <a:schemeClr val="bg1"/>
              </a:solidFill>
            </a:endParaRPr>
          </a:p>
        </p:txBody>
      </p:sp>
      <p:sp>
        <p:nvSpPr>
          <p:cNvPr id="2192" name="Text Box 144"/>
          <p:cNvSpPr txBox="1">
            <a:spLocks noChangeArrowheads="1"/>
          </p:cNvSpPr>
          <p:nvPr/>
        </p:nvSpPr>
        <p:spPr bwMode="auto">
          <a:xfrm>
            <a:off x="6877050" y="1341438"/>
            <a:ext cx="10080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6000" b="1" dirty="0">
                <a:solidFill>
                  <a:schemeClr val="bg1"/>
                </a:solidFill>
                <a:hlinkClick r:id="rId7" action="ppaction://hlinksldjump"/>
              </a:rPr>
              <a:t>2</a:t>
            </a:r>
            <a:endParaRPr lang="ru-RU" sz="6000" b="1" dirty="0">
              <a:solidFill>
                <a:schemeClr val="bg1"/>
              </a:solidFill>
            </a:endParaRPr>
          </a:p>
        </p:txBody>
      </p:sp>
      <p:sp>
        <p:nvSpPr>
          <p:cNvPr id="2193" name="Text Box 145"/>
          <p:cNvSpPr txBox="1">
            <a:spLocks noChangeArrowheads="1"/>
          </p:cNvSpPr>
          <p:nvPr/>
        </p:nvSpPr>
        <p:spPr bwMode="auto">
          <a:xfrm>
            <a:off x="6877050" y="2349500"/>
            <a:ext cx="10080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6000" b="1" dirty="0">
                <a:solidFill>
                  <a:schemeClr val="bg1"/>
                </a:solidFill>
                <a:hlinkClick r:id="rId8" action="ppaction://hlinksldjump"/>
              </a:rPr>
              <a:t>3</a:t>
            </a:r>
            <a:endParaRPr lang="ru-RU" sz="6000" b="1" dirty="0">
              <a:solidFill>
                <a:schemeClr val="bg1"/>
              </a:solidFill>
            </a:endParaRPr>
          </a:p>
        </p:txBody>
      </p:sp>
      <p:sp>
        <p:nvSpPr>
          <p:cNvPr id="2197" name="Text Box 149"/>
          <p:cNvSpPr txBox="1">
            <a:spLocks noChangeArrowheads="1"/>
          </p:cNvSpPr>
          <p:nvPr/>
        </p:nvSpPr>
        <p:spPr bwMode="auto">
          <a:xfrm>
            <a:off x="7885113" y="333375"/>
            <a:ext cx="100806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6000" b="1" dirty="0">
                <a:solidFill>
                  <a:schemeClr val="bg1"/>
                </a:solidFill>
                <a:hlinkClick r:id="rId9" action="ppaction://hlinksldjump"/>
              </a:rPr>
              <a:t>7</a:t>
            </a:r>
            <a:endParaRPr lang="ru-RU" sz="6000" b="1" dirty="0">
              <a:solidFill>
                <a:schemeClr val="bg1"/>
              </a:solidFill>
            </a:endParaRPr>
          </a:p>
        </p:txBody>
      </p:sp>
      <p:sp>
        <p:nvSpPr>
          <p:cNvPr id="2198" name="Text Box 150"/>
          <p:cNvSpPr txBox="1">
            <a:spLocks noChangeArrowheads="1"/>
          </p:cNvSpPr>
          <p:nvPr/>
        </p:nvSpPr>
        <p:spPr bwMode="auto">
          <a:xfrm>
            <a:off x="6877050" y="3357563"/>
            <a:ext cx="10080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6000" b="1" dirty="0">
                <a:solidFill>
                  <a:schemeClr val="bg1"/>
                </a:solidFill>
                <a:hlinkClick r:id="rId10" action="ppaction://hlinksldjump"/>
              </a:rPr>
              <a:t>4</a:t>
            </a:r>
            <a:endParaRPr lang="ru-RU" sz="6000" b="1" dirty="0">
              <a:solidFill>
                <a:schemeClr val="bg1"/>
              </a:solidFill>
            </a:endParaRPr>
          </a:p>
        </p:txBody>
      </p:sp>
      <p:sp>
        <p:nvSpPr>
          <p:cNvPr id="2199" name="Text Box 151"/>
          <p:cNvSpPr txBox="1">
            <a:spLocks noChangeArrowheads="1"/>
          </p:cNvSpPr>
          <p:nvPr/>
        </p:nvSpPr>
        <p:spPr bwMode="auto">
          <a:xfrm>
            <a:off x="6877050" y="4365625"/>
            <a:ext cx="10080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6000" b="1" dirty="0">
                <a:solidFill>
                  <a:schemeClr val="bg1"/>
                </a:solidFill>
                <a:hlinkClick r:id="rId11" action="ppaction://hlinksldjump"/>
              </a:rPr>
              <a:t>5</a:t>
            </a:r>
            <a:endParaRPr lang="ru-RU" sz="6000" b="1" dirty="0">
              <a:solidFill>
                <a:schemeClr val="bg1"/>
              </a:solidFill>
            </a:endParaRPr>
          </a:p>
        </p:txBody>
      </p:sp>
      <p:sp>
        <p:nvSpPr>
          <p:cNvPr id="2200" name="Text Box 152"/>
          <p:cNvSpPr txBox="1">
            <a:spLocks noChangeArrowheads="1"/>
          </p:cNvSpPr>
          <p:nvPr/>
        </p:nvSpPr>
        <p:spPr bwMode="auto">
          <a:xfrm>
            <a:off x="6877050" y="5373688"/>
            <a:ext cx="10080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6000" b="1" dirty="0">
                <a:solidFill>
                  <a:schemeClr val="bg1"/>
                </a:solidFill>
                <a:hlinkClick r:id="rId12" action="ppaction://hlinksldjump"/>
              </a:rPr>
              <a:t>6</a:t>
            </a:r>
            <a:endParaRPr lang="ru-RU" sz="6000" b="1" dirty="0">
              <a:solidFill>
                <a:schemeClr val="bg1"/>
              </a:solidFill>
            </a:endParaRPr>
          </a:p>
        </p:txBody>
      </p:sp>
      <p:sp>
        <p:nvSpPr>
          <p:cNvPr id="2201" name="Text Box 153"/>
          <p:cNvSpPr txBox="1">
            <a:spLocks noChangeArrowheads="1"/>
          </p:cNvSpPr>
          <p:nvPr/>
        </p:nvSpPr>
        <p:spPr bwMode="auto">
          <a:xfrm>
            <a:off x="7885113" y="1341438"/>
            <a:ext cx="100806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6000" b="1" dirty="0">
                <a:solidFill>
                  <a:schemeClr val="bg1"/>
                </a:solidFill>
                <a:hlinkClick r:id="rId13" action="ppaction://hlinksldjump"/>
              </a:rPr>
              <a:t>8</a:t>
            </a:r>
            <a:endParaRPr lang="ru-RU" sz="6000" b="1" dirty="0">
              <a:solidFill>
                <a:schemeClr val="bg1"/>
              </a:solidFill>
            </a:endParaRPr>
          </a:p>
        </p:txBody>
      </p:sp>
      <p:sp>
        <p:nvSpPr>
          <p:cNvPr id="2202" name="Text Box 154"/>
          <p:cNvSpPr txBox="1">
            <a:spLocks noChangeArrowheads="1"/>
          </p:cNvSpPr>
          <p:nvPr/>
        </p:nvSpPr>
        <p:spPr bwMode="auto">
          <a:xfrm>
            <a:off x="7885113" y="2349500"/>
            <a:ext cx="100806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6000" b="1" dirty="0">
                <a:solidFill>
                  <a:schemeClr val="bg1"/>
                </a:solidFill>
                <a:hlinkClick r:id="rId14" action="ppaction://hlinksldjump"/>
              </a:rPr>
              <a:t>9</a:t>
            </a:r>
            <a:endParaRPr lang="ru-RU" sz="6000" b="1" dirty="0">
              <a:solidFill>
                <a:schemeClr val="bg1"/>
              </a:solidFill>
            </a:endParaRPr>
          </a:p>
        </p:txBody>
      </p:sp>
      <p:sp>
        <p:nvSpPr>
          <p:cNvPr id="2203" name="Text Box 155"/>
          <p:cNvSpPr txBox="1">
            <a:spLocks noChangeArrowheads="1"/>
          </p:cNvSpPr>
          <p:nvPr/>
        </p:nvSpPr>
        <p:spPr bwMode="auto">
          <a:xfrm>
            <a:off x="7885113" y="3357563"/>
            <a:ext cx="100806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5400" b="1" dirty="0">
                <a:solidFill>
                  <a:schemeClr val="bg1"/>
                </a:solidFill>
                <a:hlinkClick r:id="rId15" action="ppaction://hlinksldjump"/>
              </a:rPr>
              <a:t>10</a:t>
            </a:r>
            <a:endParaRPr lang="ru-RU" sz="5400" b="1" dirty="0">
              <a:solidFill>
                <a:schemeClr val="bg1"/>
              </a:solidFill>
            </a:endParaRPr>
          </a:p>
        </p:txBody>
      </p:sp>
      <p:sp>
        <p:nvSpPr>
          <p:cNvPr id="2204" name="Text Box 156"/>
          <p:cNvSpPr txBox="1">
            <a:spLocks noChangeArrowheads="1"/>
          </p:cNvSpPr>
          <p:nvPr/>
        </p:nvSpPr>
        <p:spPr bwMode="auto">
          <a:xfrm>
            <a:off x="7885113" y="4365625"/>
            <a:ext cx="100806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5400" b="1" dirty="0">
                <a:solidFill>
                  <a:schemeClr val="bg1"/>
                </a:solidFill>
                <a:hlinkClick r:id="rId16" action="ppaction://hlinksldjump"/>
              </a:rPr>
              <a:t>11</a:t>
            </a:r>
            <a:endParaRPr lang="ru-RU" sz="5400" b="1" dirty="0">
              <a:solidFill>
                <a:schemeClr val="bg1"/>
              </a:solidFill>
            </a:endParaRPr>
          </a:p>
        </p:txBody>
      </p:sp>
      <p:sp>
        <p:nvSpPr>
          <p:cNvPr id="2205" name="Text Box 157"/>
          <p:cNvSpPr txBox="1">
            <a:spLocks noChangeArrowheads="1"/>
          </p:cNvSpPr>
          <p:nvPr/>
        </p:nvSpPr>
        <p:spPr bwMode="auto">
          <a:xfrm>
            <a:off x="7885113" y="5373688"/>
            <a:ext cx="100806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ru-RU" sz="5400" b="1" dirty="0">
                <a:solidFill>
                  <a:schemeClr val="bg1"/>
                </a:solidFill>
                <a:hlinkClick r:id="rId17" action="ppaction://hlinksldjump"/>
              </a:rPr>
              <a:t>12</a:t>
            </a:r>
            <a:endParaRPr lang="ru-RU" sz="5400" b="1" dirty="0">
              <a:solidFill>
                <a:schemeClr val="bg1"/>
              </a:solidFill>
            </a:endParaRPr>
          </a:p>
        </p:txBody>
      </p:sp>
      <p:pic>
        <p:nvPicPr>
          <p:cNvPr id="2"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3036888" y="3214688"/>
            <a:ext cx="609600" cy="609600"/>
          </a:xfrm>
          <a:prstGeom prst="rect">
            <a:avLst/>
          </a:prstGeom>
        </p:spPr>
      </p:pic>
      <p:pic>
        <p:nvPicPr>
          <p:cNvPr id="3"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4267200" y="3124200"/>
            <a:ext cx="609600" cy="609600"/>
          </a:xfrm>
          <a:prstGeom prst="rect">
            <a:avLst/>
          </a:prstGeom>
        </p:spPr>
      </p:pic>
      <p:pic>
        <p:nvPicPr>
          <p:cNvPr id="4"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3349625" y="4908551"/>
            <a:ext cx="609600" cy="609600"/>
          </a:xfrm>
          <a:prstGeom prst="rect">
            <a:avLst/>
          </a:prstGeom>
        </p:spPr>
      </p:pic>
      <p:pic>
        <p:nvPicPr>
          <p:cNvPr id="5"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2017713" y="4512469"/>
            <a:ext cx="609600" cy="609600"/>
          </a:xfrm>
          <a:prstGeom prst="rect">
            <a:avLst/>
          </a:prstGeom>
        </p:spPr>
      </p:pic>
      <p:pic>
        <p:nvPicPr>
          <p:cNvPr id="6"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2987675" y="4564062"/>
            <a:ext cx="609600" cy="609600"/>
          </a:xfrm>
          <a:prstGeom prst="rect">
            <a:avLst/>
          </a:prstGeom>
        </p:spPr>
      </p:pic>
      <p:pic>
        <p:nvPicPr>
          <p:cNvPr id="7"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1258888" y="3142456"/>
            <a:ext cx="609600" cy="609600"/>
          </a:xfrm>
          <a:prstGeom prst="rect">
            <a:avLst/>
          </a:prstGeom>
        </p:spPr>
      </p:pic>
      <p:pic>
        <p:nvPicPr>
          <p:cNvPr id="8"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1530350" y="2605088"/>
            <a:ext cx="609600" cy="609600"/>
          </a:xfrm>
          <a:prstGeom prst="rect">
            <a:avLst/>
          </a:prstGeom>
        </p:spPr>
      </p:pic>
      <p:pic>
        <p:nvPicPr>
          <p:cNvPr id="9"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4483100" y="4189413"/>
            <a:ext cx="609600" cy="609600"/>
          </a:xfrm>
          <a:prstGeom prst="rect">
            <a:avLst/>
          </a:prstGeom>
        </p:spPr>
      </p:pic>
      <p:pic>
        <p:nvPicPr>
          <p:cNvPr id="10"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3635375" y="4688681"/>
            <a:ext cx="609600" cy="609600"/>
          </a:xfrm>
          <a:prstGeom prst="rect">
            <a:avLst/>
          </a:prstGeom>
        </p:spPr>
      </p:pic>
      <p:pic>
        <p:nvPicPr>
          <p:cNvPr id="11"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2406650" y="4783138"/>
            <a:ext cx="609600" cy="609600"/>
          </a:xfrm>
          <a:prstGeom prst="rect">
            <a:avLst/>
          </a:prstGeom>
        </p:spPr>
      </p:pic>
      <p:pic>
        <p:nvPicPr>
          <p:cNvPr id="12"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1370013" y="3411538"/>
            <a:ext cx="609600" cy="609600"/>
          </a:xfrm>
          <a:prstGeom prst="rect">
            <a:avLst/>
          </a:prstGeom>
        </p:spPr>
      </p:pic>
      <p:pic>
        <p:nvPicPr>
          <p:cNvPr id="13"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1835150" y="4040981"/>
            <a:ext cx="609600" cy="609600"/>
          </a:xfrm>
          <a:prstGeom prst="rect">
            <a:avLst/>
          </a:prstGeom>
        </p:spPr>
      </p:pic>
      <p:pic>
        <p:nvPicPr>
          <p:cNvPr id="14"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cstate="print"/>
          <a:stretch>
            <a:fillRect/>
          </a:stretch>
        </p:blipFill>
        <p:spPr>
          <a:xfrm>
            <a:off x="3479800" y="2747963"/>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7600000">
                                      <p:cBhvr>
                                        <p:cTn id="6" dur="2000" fill="hold"/>
                                        <p:tgtEl>
                                          <p:spTgt spid="2131"/>
                                        </p:tgtEl>
                                        <p:attrNameLst>
                                          <p:attrName>r</p:attrName>
                                        </p:attrNameLst>
                                      </p:cBhvr>
                                    </p:animRot>
                                  </p:childTnLst>
                                </p:cTn>
                              </p:par>
                              <p:par>
                                <p:cTn id="7" presetID="1" presetClass="mediacall" presetSubtype="0" fill="hold" nodeType="withEffect">
                                  <p:stCondLst>
                                    <p:cond delay="0"/>
                                  </p:stCondLst>
                                  <p:childTnLst>
                                    <p:cmd type="call" cmd="playFrom(0.0)">
                                      <p:cBhvr>
                                        <p:cTn id="8" dur="43310" fill="hold"/>
                                        <p:tgtEl>
                                          <p:spTgt spid="14"/>
                                        </p:tgtEl>
                                      </p:cBhvr>
                                    </p:cmd>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132"/>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mph" presetSubtype="0" fill="hold" nodeType="clickEffect">
                                  <p:stCondLst>
                                    <p:cond delay="0"/>
                                  </p:stCondLst>
                                  <p:childTnLst>
                                    <p:animRot by="34800000">
                                      <p:cBhvr>
                                        <p:cTn id="16" dur="2000" fill="hold"/>
                                        <p:tgtEl>
                                          <p:spTgt spid="2131"/>
                                        </p:tgtEl>
                                        <p:attrNameLst>
                                          <p:attrName>r</p:attrName>
                                        </p:attrNameLst>
                                      </p:cBhvr>
                                    </p:animRot>
                                  </p:childTnLst>
                                </p:cTn>
                              </p:par>
                              <p:par>
                                <p:cTn id="17" presetID="1" presetClass="mediacall" presetSubtype="0" fill="hold" nodeType="withEffect">
                                  <p:stCondLst>
                                    <p:cond delay="0"/>
                                  </p:stCondLst>
                                  <p:childTnLst>
                                    <p:cmd type="call" cmd="playFrom(0.0)">
                                      <p:cBhvr>
                                        <p:cTn id="18" dur="43310" fill="hold"/>
                                        <p:tgtEl>
                                          <p:spTgt spid="13"/>
                                        </p:tgtEl>
                                      </p:cBhvr>
                                    </p:cmd>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3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mph" presetSubtype="0" fill="hold" nodeType="clickEffect">
                                  <p:stCondLst>
                                    <p:cond delay="0"/>
                                  </p:stCondLst>
                                  <p:childTnLst>
                                    <p:animRot by="32700000">
                                      <p:cBhvr>
                                        <p:cTn id="26" dur="2000" fill="hold"/>
                                        <p:tgtEl>
                                          <p:spTgt spid="2131"/>
                                        </p:tgtEl>
                                        <p:attrNameLst>
                                          <p:attrName>r</p:attrName>
                                        </p:attrNameLst>
                                      </p:cBhvr>
                                    </p:animRot>
                                  </p:childTnLst>
                                </p:cTn>
                              </p:par>
                              <p:par>
                                <p:cTn id="27" presetID="1" presetClass="mediacall" presetSubtype="0" fill="hold" nodeType="withEffect">
                                  <p:stCondLst>
                                    <p:cond delay="0"/>
                                  </p:stCondLst>
                                  <p:childTnLst>
                                    <p:cmd type="call" cmd="playFrom(0.0)">
                                      <p:cBhvr>
                                        <p:cTn id="28" dur="43310" fill="hold"/>
                                        <p:tgtEl>
                                          <p:spTgt spid="12"/>
                                        </p:tgtEl>
                                      </p:cBhvr>
                                    </p:cmd>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134"/>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mph" presetSubtype="0" fill="hold" nodeType="clickEffect">
                                  <p:stCondLst>
                                    <p:cond delay="0"/>
                                  </p:stCondLst>
                                  <p:childTnLst>
                                    <p:animRot by="56700000">
                                      <p:cBhvr>
                                        <p:cTn id="36" dur="2000" fill="hold"/>
                                        <p:tgtEl>
                                          <p:spTgt spid="2131"/>
                                        </p:tgtEl>
                                        <p:attrNameLst>
                                          <p:attrName>r</p:attrName>
                                        </p:attrNameLst>
                                      </p:cBhvr>
                                    </p:animRot>
                                  </p:childTnLst>
                                </p:cTn>
                              </p:par>
                              <p:par>
                                <p:cTn id="37" presetID="1" presetClass="mediacall" presetSubtype="0" fill="hold" nodeType="withEffect">
                                  <p:stCondLst>
                                    <p:cond delay="0"/>
                                  </p:stCondLst>
                                  <p:childTnLst>
                                    <p:cmd type="call" cmd="playFrom(0.0)">
                                      <p:cBhvr>
                                        <p:cTn id="38" dur="43310" fill="hold"/>
                                        <p:tgtEl>
                                          <p:spTgt spid="11"/>
                                        </p:tgtEl>
                                      </p:cBhvr>
                                    </p:cmd>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135"/>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8" presetClass="emph" presetSubtype="0" fill="hold" nodeType="clickEffect">
                                  <p:stCondLst>
                                    <p:cond delay="0"/>
                                  </p:stCondLst>
                                  <p:childTnLst>
                                    <p:animRot by="59400000">
                                      <p:cBhvr>
                                        <p:cTn id="46" dur="2000" fill="hold"/>
                                        <p:tgtEl>
                                          <p:spTgt spid="2131"/>
                                        </p:tgtEl>
                                        <p:attrNameLst>
                                          <p:attrName>r</p:attrName>
                                        </p:attrNameLst>
                                      </p:cBhvr>
                                    </p:animRot>
                                  </p:childTnLst>
                                </p:cTn>
                              </p:par>
                              <p:par>
                                <p:cTn id="47" presetID="1" presetClass="mediacall" presetSubtype="0" fill="hold" nodeType="withEffect">
                                  <p:stCondLst>
                                    <p:cond delay="0"/>
                                  </p:stCondLst>
                                  <p:childTnLst>
                                    <p:cmd type="call" cmd="playFrom(0.0)">
                                      <p:cBhvr>
                                        <p:cTn id="48" dur="43310" fill="hold"/>
                                        <p:tgtEl>
                                          <p:spTgt spid="10"/>
                                        </p:tgtEl>
                                      </p:cBhvr>
                                    </p:cmd>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136"/>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8" presetClass="emph" presetSubtype="0" fill="hold" nodeType="clickEffect">
                                  <p:stCondLst>
                                    <p:cond delay="0"/>
                                  </p:stCondLst>
                                  <p:childTnLst>
                                    <p:animRot by="60000000">
                                      <p:cBhvr>
                                        <p:cTn id="56" dur="2000" fill="hold"/>
                                        <p:tgtEl>
                                          <p:spTgt spid="2131"/>
                                        </p:tgtEl>
                                        <p:attrNameLst>
                                          <p:attrName>r</p:attrName>
                                        </p:attrNameLst>
                                      </p:cBhvr>
                                    </p:animRot>
                                  </p:childTnLst>
                                </p:cTn>
                              </p:par>
                              <p:par>
                                <p:cTn id="57" presetID="1" presetClass="mediacall" presetSubtype="0" fill="hold" nodeType="withEffect">
                                  <p:stCondLst>
                                    <p:cond delay="0"/>
                                  </p:stCondLst>
                                  <p:childTnLst>
                                    <p:cmd type="call" cmd="playFrom(0.0)">
                                      <p:cBhvr>
                                        <p:cTn id="58" dur="43310" fill="hold"/>
                                        <p:tgtEl>
                                          <p:spTgt spid="9"/>
                                        </p:tgtEl>
                                      </p:cBhvr>
                                    </p:cmd>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137"/>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8" presetClass="emph" presetSubtype="0" fill="hold" nodeType="clickEffect">
                                  <p:stCondLst>
                                    <p:cond delay="0"/>
                                  </p:stCondLst>
                                  <p:childTnLst>
                                    <p:animRot by="32400000">
                                      <p:cBhvr>
                                        <p:cTn id="66" dur="2000" fill="hold"/>
                                        <p:tgtEl>
                                          <p:spTgt spid="2131"/>
                                        </p:tgtEl>
                                        <p:attrNameLst>
                                          <p:attrName>r</p:attrName>
                                        </p:attrNameLst>
                                      </p:cBhvr>
                                    </p:animRot>
                                  </p:childTnLst>
                                </p:cTn>
                              </p:par>
                              <p:par>
                                <p:cTn id="67" presetID="1" presetClass="mediacall" presetSubtype="0" fill="hold" nodeType="withEffect">
                                  <p:stCondLst>
                                    <p:cond delay="0"/>
                                  </p:stCondLst>
                                  <p:childTnLst>
                                    <p:cmd type="call" cmd="playFrom(0.0)">
                                      <p:cBhvr>
                                        <p:cTn id="68" dur="43310" fill="hold"/>
                                        <p:tgtEl>
                                          <p:spTgt spid="8"/>
                                        </p:tgtEl>
                                      </p:cBhvr>
                                    </p:cmd>
                                  </p:childTnLst>
                                </p:cTn>
                              </p:par>
                            </p:childTnLst>
                          </p:cTn>
                        </p:par>
                      </p:childTnLst>
                    </p:cTn>
                  </p:par>
                  <p:par>
                    <p:cTn id="69" fill="hold" nodeType="clickPar">
                      <p:stCondLst>
                        <p:cond delay="indefinite"/>
                      </p:stCondLst>
                      <p:childTnLst>
                        <p:par>
                          <p:cTn id="70" fill="hold" nodeType="withGroup">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2138"/>
                                        </p:tgtEl>
                                        <p:attrNameLst>
                                          <p:attrName>style.visibility</p:attrName>
                                        </p:attrNameLst>
                                      </p:cBhvr>
                                      <p:to>
                                        <p:strVal val="visible"/>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8" presetClass="emph" presetSubtype="0" fill="hold" nodeType="clickEffect">
                                  <p:stCondLst>
                                    <p:cond delay="0"/>
                                  </p:stCondLst>
                                  <p:childTnLst>
                                    <p:animRot by="49200000">
                                      <p:cBhvr>
                                        <p:cTn id="76" dur="2000" fill="hold"/>
                                        <p:tgtEl>
                                          <p:spTgt spid="2131"/>
                                        </p:tgtEl>
                                        <p:attrNameLst>
                                          <p:attrName>r</p:attrName>
                                        </p:attrNameLst>
                                      </p:cBhvr>
                                    </p:animRot>
                                  </p:childTnLst>
                                </p:cTn>
                              </p:par>
                              <p:par>
                                <p:cTn id="77" presetID="1" presetClass="mediacall" presetSubtype="0" fill="hold" nodeType="withEffect">
                                  <p:stCondLst>
                                    <p:cond delay="0"/>
                                  </p:stCondLst>
                                  <p:childTnLst>
                                    <p:cmd type="call" cmd="playFrom(0.0)">
                                      <p:cBhvr>
                                        <p:cTn id="78" dur="43310" fill="hold"/>
                                        <p:tgtEl>
                                          <p:spTgt spid="7"/>
                                        </p:tgtEl>
                                      </p:cBhvr>
                                    </p:cmd>
                                  </p:childTnLst>
                                </p:cTn>
                              </p:par>
                            </p:childTnLst>
                          </p:cTn>
                        </p:par>
                      </p:childTnLst>
                    </p:cTn>
                  </p:par>
                  <p:par>
                    <p:cTn id="79" fill="hold" nodeType="clickPar">
                      <p:stCondLst>
                        <p:cond delay="indefinite"/>
                      </p:stCondLst>
                      <p:childTnLst>
                        <p:par>
                          <p:cTn id="80" fill="hold" nodeType="withGroup">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2139"/>
                                        </p:tgtEl>
                                        <p:attrNameLst>
                                          <p:attrName>style.visibility</p:attrName>
                                        </p:attrNameLst>
                                      </p:cBhvr>
                                      <p:to>
                                        <p:strVal val="visible"/>
                                      </p:to>
                                    </p:set>
                                  </p:childTnLst>
                                </p:cTn>
                              </p:par>
                            </p:childTnLst>
                          </p:cTn>
                        </p:par>
                      </p:childTnLst>
                    </p:cTn>
                  </p:par>
                  <p:par>
                    <p:cTn id="83" fill="hold" nodeType="clickPar">
                      <p:stCondLst>
                        <p:cond delay="indefinite"/>
                      </p:stCondLst>
                      <p:childTnLst>
                        <p:par>
                          <p:cTn id="84" fill="hold" nodeType="withGroup">
                            <p:stCondLst>
                              <p:cond delay="0"/>
                            </p:stCondLst>
                            <p:childTnLst>
                              <p:par>
                                <p:cTn id="85" presetID="8" presetClass="emph" presetSubtype="0" fill="hold" nodeType="clickEffect">
                                  <p:stCondLst>
                                    <p:cond delay="0"/>
                                  </p:stCondLst>
                                  <p:childTnLst>
                                    <p:animRot by="25800000">
                                      <p:cBhvr>
                                        <p:cTn id="86" dur="2000" fill="hold"/>
                                        <p:tgtEl>
                                          <p:spTgt spid="2131"/>
                                        </p:tgtEl>
                                        <p:attrNameLst>
                                          <p:attrName>r</p:attrName>
                                        </p:attrNameLst>
                                      </p:cBhvr>
                                    </p:animRot>
                                  </p:childTnLst>
                                </p:cTn>
                              </p:par>
                              <p:par>
                                <p:cTn id="87" presetID="1" presetClass="mediacall" presetSubtype="0" fill="hold" nodeType="withEffect">
                                  <p:stCondLst>
                                    <p:cond delay="0"/>
                                  </p:stCondLst>
                                  <p:childTnLst>
                                    <p:cmd type="call" cmd="playFrom(0.0)">
                                      <p:cBhvr>
                                        <p:cTn id="88" dur="43310" fill="hold"/>
                                        <p:tgtEl>
                                          <p:spTgt spid="6"/>
                                        </p:tgtEl>
                                      </p:cBhvr>
                                    </p:cmd>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2140"/>
                                        </p:tgtEl>
                                        <p:attrNameLst>
                                          <p:attrName>style.visibility</p:attrName>
                                        </p:attrNameLst>
                                      </p:cBhvr>
                                      <p:to>
                                        <p:strVal val="visible"/>
                                      </p:to>
                                    </p:set>
                                  </p:childTnLst>
                                </p:cTn>
                              </p:par>
                            </p:childTnLst>
                          </p:cTn>
                        </p:par>
                      </p:childTnLst>
                    </p:cTn>
                  </p:par>
                  <p:par>
                    <p:cTn id="93" fill="hold" nodeType="clickPar">
                      <p:stCondLst>
                        <p:cond delay="indefinite"/>
                      </p:stCondLst>
                      <p:childTnLst>
                        <p:par>
                          <p:cTn id="94" fill="hold" nodeType="withGroup">
                            <p:stCondLst>
                              <p:cond delay="0"/>
                            </p:stCondLst>
                            <p:childTnLst>
                              <p:par>
                                <p:cTn id="95" presetID="8" presetClass="emph" presetSubtype="0" fill="hold" nodeType="clickEffect">
                                  <p:stCondLst>
                                    <p:cond delay="0"/>
                                  </p:stCondLst>
                                  <p:childTnLst>
                                    <p:animRot by="63600000">
                                      <p:cBhvr>
                                        <p:cTn id="96" dur="2000" fill="hold"/>
                                        <p:tgtEl>
                                          <p:spTgt spid="2131"/>
                                        </p:tgtEl>
                                        <p:attrNameLst>
                                          <p:attrName>r</p:attrName>
                                        </p:attrNameLst>
                                      </p:cBhvr>
                                    </p:animRot>
                                  </p:childTnLst>
                                </p:cTn>
                              </p:par>
                              <p:par>
                                <p:cTn id="97" presetID="1" presetClass="mediacall" presetSubtype="0" fill="hold" nodeType="withEffect">
                                  <p:stCondLst>
                                    <p:cond delay="0"/>
                                  </p:stCondLst>
                                  <p:childTnLst>
                                    <p:cmd type="call" cmd="playFrom(0.0)">
                                      <p:cBhvr>
                                        <p:cTn id="98" dur="43310" fill="hold"/>
                                        <p:tgtEl>
                                          <p:spTgt spid="5"/>
                                        </p:tgtEl>
                                      </p:cBhvr>
                                    </p:cmd>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2141"/>
                                        </p:tgtEl>
                                        <p:attrNameLst>
                                          <p:attrName>style.visibility</p:attrName>
                                        </p:attrNameLst>
                                      </p:cBhvr>
                                      <p:to>
                                        <p:strVal val="visible"/>
                                      </p:to>
                                    </p:se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8" presetClass="emph" presetSubtype="0" fill="hold" nodeType="clickEffect">
                                  <p:stCondLst>
                                    <p:cond delay="0"/>
                                  </p:stCondLst>
                                  <p:childTnLst>
                                    <p:animRot by="54000000">
                                      <p:cBhvr>
                                        <p:cTn id="106" dur="2000" fill="hold"/>
                                        <p:tgtEl>
                                          <p:spTgt spid="2131"/>
                                        </p:tgtEl>
                                        <p:attrNameLst>
                                          <p:attrName>r</p:attrName>
                                        </p:attrNameLst>
                                      </p:cBhvr>
                                    </p:animRot>
                                  </p:childTnLst>
                                </p:cTn>
                              </p:par>
                              <p:par>
                                <p:cTn id="107" presetID="1" presetClass="mediacall" presetSubtype="0" fill="hold" nodeType="withEffect">
                                  <p:stCondLst>
                                    <p:cond delay="0"/>
                                  </p:stCondLst>
                                  <p:childTnLst>
                                    <p:cmd type="call" cmd="playFrom(0.0)">
                                      <p:cBhvr>
                                        <p:cTn id="108" dur="43310" fill="hold"/>
                                        <p:tgtEl>
                                          <p:spTgt spid="4"/>
                                        </p:tgtEl>
                                      </p:cBhvr>
                                    </p:cmd>
                                  </p:childTnLst>
                                </p:cTn>
                              </p:par>
                            </p:childTnLst>
                          </p:cTn>
                        </p:par>
                      </p:childTnLst>
                    </p:cTn>
                  </p:par>
                  <p:par>
                    <p:cTn id="109" fill="hold" nodeType="clickPar">
                      <p:stCondLst>
                        <p:cond delay="indefinite"/>
                      </p:stCondLst>
                      <p:childTnLst>
                        <p:par>
                          <p:cTn id="110" fill="hold" nodeType="withGroup">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2142"/>
                                        </p:tgtEl>
                                        <p:attrNameLst>
                                          <p:attrName>style.visibility</p:attrName>
                                        </p:attrNameLst>
                                      </p:cBhvr>
                                      <p:to>
                                        <p:strVal val="visible"/>
                                      </p:to>
                                    </p:se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8" presetClass="emph" presetSubtype="0" fill="hold" nodeType="clickEffect">
                                  <p:stCondLst>
                                    <p:cond delay="0"/>
                                  </p:stCondLst>
                                  <p:childTnLst>
                                    <p:animRot by="30000000">
                                      <p:cBhvr>
                                        <p:cTn id="116" dur="2000" fill="hold"/>
                                        <p:tgtEl>
                                          <p:spTgt spid="2131"/>
                                        </p:tgtEl>
                                        <p:attrNameLst>
                                          <p:attrName>r</p:attrName>
                                        </p:attrNameLst>
                                      </p:cBhvr>
                                    </p:animRot>
                                  </p:childTnLst>
                                </p:cTn>
                              </p:par>
                              <p:par>
                                <p:cTn id="117" presetID="1" presetClass="mediacall" presetSubtype="0" fill="hold" nodeType="withEffect">
                                  <p:stCondLst>
                                    <p:cond delay="0"/>
                                  </p:stCondLst>
                                  <p:childTnLst>
                                    <p:cmd type="call" cmd="playFrom(0.0)">
                                      <p:cBhvr>
                                        <p:cTn id="118" dur="43310" fill="hold"/>
                                        <p:tgtEl>
                                          <p:spTgt spid="3"/>
                                        </p:tgtEl>
                                      </p:cBhvr>
                                    </p:cmd>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21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3" restart="whenNotActive" fill="hold" evtFilter="cancelBubble" nodeType="interactiveSeq">
                <p:stCondLst>
                  <p:cond evt="onClick" delay="0">
                    <p:tgtEl>
                      <p:spTgt spid="2190"/>
                    </p:tgtEl>
                  </p:cond>
                </p:stCondLst>
                <p:endSync evt="end" delay="0">
                  <p:rtn val="all"/>
                </p:endSync>
                <p:childTnLst>
                  <p:par>
                    <p:cTn id="124" fill="hold" nodeType="clickPar">
                      <p:stCondLst>
                        <p:cond delay="0"/>
                      </p:stCondLst>
                      <p:childTnLst>
                        <p:par>
                          <p:cTn id="125" fill="hold" nodeType="withGroup">
                            <p:stCondLst>
                              <p:cond delay="0"/>
                            </p:stCondLst>
                            <p:childTnLst>
                              <p:par>
                                <p:cTn id="126" presetID="20" presetClass="emph" presetSubtype="0" fill="hold" nodeType="clickEffect">
                                  <p:stCondLst>
                                    <p:cond delay="0"/>
                                  </p:stCondLst>
                                  <p:iterate type="lt">
                                    <p:tmPct val="10000"/>
                                  </p:iterate>
                                  <p:childTnLst>
                                    <p:set>
                                      <p:cBhvr override="childStyle">
                                        <p:cTn id="127" dur="500" autoRev="1" fill="hold"/>
                                        <p:tgtEl>
                                          <p:spTgt spid="2190">
                                            <p:txEl>
                                              <p:pRg st="0" end="0"/>
                                            </p:txEl>
                                          </p:spTgt>
                                        </p:tgtEl>
                                        <p:attrNameLst>
                                          <p:attrName>style.color</p:attrName>
                                        </p:attrNameLst>
                                      </p:cBhvr>
                                      <p:to>
                                        <p:clrVal>
                                          <a:srgbClr val="FFFF00"/>
                                        </p:clrVal>
                                      </p:to>
                                    </p:set>
                                    <p:set>
                                      <p:cBhvr>
                                        <p:cTn id="128" dur="500" autoRev="1" fill="hold"/>
                                        <p:tgtEl>
                                          <p:spTgt spid="2190">
                                            <p:txEl>
                                              <p:pRg st="0" end="0"/>
                                            </p:txEl>
                                          </p:spTgt>
                                        </p:tgtEl>
                                        <p:attrNameLst>
                                          <p:attrName>fillcolor</p:attrName>
                                        </p:attrNameLst>
                                      </p:cBhvr>
                                      <p:to>
                                        <p:clrVal>
                                          <a:srgbClr val="FFFF00"/>
                                        </p:clrVal>
                                      </p:to>
                                    </p:set>
                                    <p:set>
                                      <p:cBhvr>
                                        <p:cTn id="129" dur="500" autoRev="1" fill="hold"/>
                                        <p:tgtEl>
                                          <p:spTgt spid="2190">
                                            <p:txEl>
                                              <p:pRg st="0" end="0"/>
                                            </p:txEl>
                                          </p:spTgt>
                                        </p:tgtEl>
                                        <p:attrNameLst>
                                          <p:attrName>fill.type</p:attrName>
                                        </p:attrNameLst>
                                      </p:cBhvr>
                                      <p:to>
                                        <p:strVal val="solid"/>
                                      </p:to>
                                    </p:set>
                                  </p:childTnLst>
                                </p:cTn>
                              </p:par>
                            </p:childTnLst>
                          </p:cTn>
                        </p:par>
                      </p:childTnLst>
                    </p:cTn>
                  </p:par>
                </p:childTnLst>
              </p:cTn>
              <p:nextCondLst>
                <p:cond evt="onClick" delay="0">
                  <p:tgtEl>
                    <p:spTgt spid="2190"/>
                  </p:tgtEl>
                </p:cond>
              </p:nextCondLst>
            </p:seq>
            <p:seq concurrent="1" nextAc="seek">
              <p:cTn id="130" restart="whenNotActive" fill="hold" evtFilter="cancelBubble" nodeType="interactiveSeq">
                <p:stCondLst>
                  <p:cond evt="onClick" delay="0">
                    <p:tgtEl>
                      <p:spTgt spid="2197"/>
                    </p:tgtEl>
                  </p:cond>
                </p:stCondLst>
                <p:endSync evt="end" delay="0">
                  <p:rtn val="all"/>
                </p:endSync>
                <p:childTnLst>
                  <p:par>
                    <p:cTn id="131" fill="hold" nodeType="clickPar">
                      <p:stCondLst>
                        <p:cond delay="0"/>
                      </p:stCondLst>
                      <p:childTnLst>
                        <p:par>
                          <p:cTn id="132" fill="hold" nodeType="withGroup">
                            <p:stCondLst>
                              <p:cond delay="0"/>
                            </p:stCondLst>
                            <p:childTnLst>
                              <p:par>
                                <p:cTn id="133" presetID="20" presetClass="emph" presetSubtype="0" fill="hold" nodeType="clickEffect">
                                  <p:stCondLst>
                                    <p:cond delay="0"/>
                                  </p:stCondLst>
                                  <p:iterate type="lt">
                                    <p:tmPct val="10000"/>
                                  </p:iterate>
                                  <p:childTnLst>
                                    <p:set>
                                      <p:cBhvr override="childStyle">
                                        <p:cTn id="134" dur="500" autoRev="1" fill="hold"/>
                                        <p:tgtEl>
                                          <p:spTgt spid="2197">
                                            <p:txEl>
                                              <p:pRg st="0" end="0"/>
                                            </p:txEl>
                                          </p:spTgt>
                                        </p:tgtEl>
                                        <p:attrNameLst>
                                          <p:attrName>style.color</p:attrName>
                                        </p:attrNameLst>
                                      </p:cBhvr>
                                      <p:to>
                                        <p:clrVal>
                                          <a:srgbClr val="FFFF00"/>
                                        </p:clrVal>
                                      </p:to>
                                    </p:set>
                                    <p:set>
                                      <p:cBhvr>
                                        <p:cTn id="135" dur="500" autoRev="1" fill="hold"/>
                                        <p:tgtEl>
                                          <p:spTgt spid="2197">
                                            <p:txEl>
                                              <p:pRg st="0" end="0"/>
                                            </p:txEl>
                                          </p:spTgt>
                                        </p:tgtEl>
                                        <p:attrNameLst>
                                          <p:attrName>fillcolor</p:attrName>
                                        </p:attrNameLst>
                                      </p:cBhvr>
                                      <p:to>
                                        <p:clrVal>
                                          <a:srgbClr val="FFFF00"/>
                                        </p:clrVal>
                                      </p:to>
                                    </p:set>
                                    <p:set>
                                      <p:cBhvr>
                                        <p:cTn id="136" dur="500" autoRev="1" fill="hold"/>
                                        <p:tgtEl>
                                          <p:spTgt spid="2197">
                                            <p:txEl>
                                              <p:pRg st="0" end="0"/>
                                            </p:txEl>
                                          </p:spTgt>
                                        </p:tgtEl>
                                        <p:attrNameLst>
                                          <p:attrName>fill.type</p:attrName>
                                        </p:attrNameLst>
                                      </p:cBhvr>
                                      <p:to>
                                        <p:strVal val="solid"/>
                                      </p:to>
                                    </p:set>
                                  </p:childTnLst>
                                </p:cTn>
                              </p:par>
                            </p:childTnLst>
                          </p:cTn>
                        </p:par>
                      </p:childTnLst>
                    </p:cTn>
                  </p:par>
                </p:childTnLst>
              </p:cTn>
              <p:nextCondLst>
                <p:cond evt="onClick" delay="0">
                  <p:tgtEl>
                    <p:spTgt spid="2197"/>
                  </p:tgtEl>
                </p:cond>
              </p:nextCondLst>
            </p:seq>
            <p:seq concurrent="1" nextAc="seek">
              <p:cTn id="137" restart="whenNotActive" fill="hold" evtFilter="cancelBubble" nodeType="interactiveSeq">
                <p:stCondLst>
                  <p:cond evt="onClick" delay="0">
                    <p:tgtEl>
                      <p:spTgt spid="2192"/>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20" presetClass="emph" presetSubtype="0" fill="hold" grpId="0" nodeType="clickEffect">
                                  <p:stCondLst>
                                    <p:cond delay="0"/>
                                  </p:stCondLst>
                                  <p:iterate type="lt">
                                    <p:tmPct val="10000"/>
                                  </p:iterate>
                                  <p:childTnLst>
                                    <p:set>
                                      <p:cBhvr override="childStyle">
                                        <p:cTn id="141" dur="500" autoRev="1" fill="hold"/>
                                        <p:tgtEl>
                                          <p:spTgt spid="2192"/>
                                        </p:tgtEl>
                                        <p:attrNameLst>
                                          <p:attrName>style.color</p:attrName>
                                        </p:attrNameLst>
                                      </p:cBhvr>
                                      <p:to>
                                        <p:clrVal>
                                          <a:srgbClr val="FFFF00"/>
                                        </p:clrVal>
                                      </p:to>
                                    </p:set>
                                    <p:set>
                                      <p:cBhvr>
                                        <p:cTn id="142" dur="500" autoRev="1" fill="hold"/>
                                        <p:tgtEl>
                                          <p:spTgt spid="2192"/>
                                        </p:tgtEl>
                                        <p:attrNameLst>
                                          <p:attrName>fillcolor</p:attrName>
                                        </p:attrNameLst>
                                      </p:cBhvr>
                                      <p:to>
                                        <p:clrVal>
                                          <a:srgbClr val="FFFF00"/>
                                        </p:clrVal>
                                      </p:to>
                                    </p:set>
                                    <p:set>
                                      <p:cBhvr>
                                        <p:cTn id="143" dur="500" autoRev="1" fill="hold"/>
                                        <p:tgtEl>
                                          <p:spTgt spid="2192"/>
                                        </p:tgtEl>
                                        <p:attrNameLst>
                                          <p:attrName>fill.type</p:attrName>
                                        </p:attrNameLst>
                                      </p:cBhvr>
                                      <p:to>
                                        <p:strVal val="solid"/>
                                      </p:to>
                                    </p:set>
                                  </p:childTnLst>
                                </p:cTn>
                              </p:par>
                            </p:childTnLst>
                          </p:cTn>
                        </p:par>
                      </p:childTnLst>
                    </p:cTn>
                  </p:par>
                </p:childTnLst>
              </p:cTn>
              <p:nextCondLst>
                <p:cond evt="onClick" delay="0">
                  <p:tgtEl>
                    <p:spTgt spid="2192"/>
                  </p:tgtEl>
                </p:cond>
              </p:nextCondLst>
            </p:seq>
            <p:seq concurrent="1" nextAc="seek">
              <p:cTn id="144" restart="whenNotActive" fill="hold" evtFilter="cancelBubble" nodeType="interactiveSeq">
                <p:stCondLst>
                  <p:cond evt="onClick" delay="0">
                    <p:tgtEl>
                      <p:spTgt spid="2193"/>
                    </p:tgtEl>
                  </p:cond>
                </p:stCondLst>
                <p:endSync evt="end" delay="0">
                  <p:rtn val="all"/>
                </p:endSync>
                <p:childTnLst>
                  <p:par>
                    <p:cTn id="145" fill="hold" nodeType="clickPar">
                      <p:stCondLst>
                        <p:cond delay="0"/>
                      </p:stCondLst>
                      <p:childTnLst>
                        <p:par>
                          <p:cTn id="146" fill="hold" nodeType="withGroup">
                            <p:stCondLst>
                              <p:cond delay="0"/>
                            </p:stCondLst>
                            <p:childTnLst>
                              <p:par>
                                <p:cTn id="147" presetID="20" presetClass="emph" presetSubtype="0" fill="hold" grpId="0" nodeType="clickEffect">
                                  <p:stCondLst>
                                    <p:cond delay="0"/>
                                  </p:stCondLst>
                                  <p:iterate type="lt">
                                    <p:tmPct val="10000"/>
                                  </p:iterate>
                                  <p:childTnLst>
                                    <p:set>
                                      <p:cBhvr override="childStyle">
                                        <p:cTn id="148" dur="500" autoRev="1" fill="hold"/>
                                        <p:tgtEl>
                                          <p:spTgt spid="2193"/>
                                        </p:tgtEl>
                                        <p:attrNameLst>
                                          <p:attrName>style.color</p:attrName>
                                        </p:attrNameLst>
                                      </p:cBhvr>
                                      <p:to>
                                        <p:clrVal>
                                          <a:srgbClr val="FFFF00"/>
                                        </p:clrVal>
                                      </p:to>
                                    </p:set>
                                    <p:set>
                                      <p:cBhvr>
                                        <p:cTn id="149" dur="500" autoRev="1" fill="hold"/>
                                        <p:tgtEl>
                                          <p:spTgt spid="2193"/>
                                        </p:tgtEl>
                                        <p:attrNameLst>
                                          <p:attrName>fillcolor</p:attrName>
                                        </p:attrNameLst>
                                      </p:cBhvr>
                                      <p:to>
                                        <p:clrVal>
                                          <a:srgbClr val="FFFF00"/>
                                        </p:clrVal>
                                      </p:to>
                                    </p:set>
                                    <p:set>
                                      <p:cBhvr>
                                        <p:cTn id="150" dur="500" autoRev="1" fill="hold"/>
                                        <p:tgtEl>
                                          <p:spTgt spid="2193"/>
                                        </p:tgtEl>
                                        <p:attrNameLst>
                                          <p:attrName>fill.type</p:attrName>
                                        </p:attrNameLst>
                                      </p:cBhvr>
                                      <p:to>
                                        <p:strVal val="solid"/>
                                      </p:to>
                                    </p:set>
                                  </p:childTnLst>
                                </p:cTn>
                              </p:par>
                            </p:childTnLst>
                          </p:cTn>
                        </p:par>
                      </p:childTnLst>
                    </p:cTn>
                  </p:par>
                </p:childTnLst>
              </p:cTn>
              <p:nextCondLst>
                <p:cond evt="onClick" delay="0">
                  <p:tgtEl>
                    <p:spTgt spid="2193"/>
                  </p:tgtEl>
                </p:cond>
              </p:nextCondLst>
            </p:seq>
            <p:seq concurrent="1" nextAc="seek">
              <p:cTn id="151" restart="whenNotActive" fill="hold" evtFilter="cancelBubble" nodeType="interactiveSeq">
                <p:stCondLst>
                  <p:cond evt="onClick" delay="0">
                    <p:tgtEl>
                      <p:spTgt spid="2198"/>
                    </p:tgtEl>
                  </p:cond>
                </p:stCondLst>
                <p:endSync evt="end" delay="0">
                  <p:rtn val="all"/>
                </p:endSync>
                <p:childTnLst>
                  <p:par>
                    <p:cTn id="152" fill="hold" nodeType="clickPar">
                      <p:stCondLst>
                        <p:cond delay="0"/>
                      </p:stCondLst>
                      <p:childTnLst>
                        <p:par>
                          <p:cTn id="153" fill="hold" nodeType="withGroup">
                            <p:stCondLst>
                              <p:cond delay="0"/>
                            </p:stCondLst>
                            <p:childTnLst>
                              <p:par>
                                <p:cTn id="154" presetID="20" presetClass="emph" presetSubtype="0" fill="hold" grpId="0" nodeType="clickEffect">
                                  <p:stCondLst>
                                    <p:cond delay="0"/>
                                  </p:stCondLst>
                                  <p:iterate type="lt">
                                    <p:tmPct val="10000"/>
                                  </p:iterate>
                                  <p:childTnLst>
                                    <p:set>
                                      <p:cBhvr override="childStyle">
                                        <p:cTn id="155" dur="500" autoRev="1" fill="hold"/>
                                        <p:tgtEl>
                                          <p:spTgt spid="2198"/>
                                        </p:tgtEl>
                                        <p:attrNameLst>
                                          <p:attrName>style.color</p:attrName>
                                        </p:attrNameLst>
                                      </p:cBhvr>
                                      <p:to>
                                        <p:clrVal>
                                          <a:srgbClr val="FFFF00"/>
                                        </p:clrVal>
                                      </p:to>
                                    </p:set>
                                    <p:set>
                                      <p:cBhvr>
                                        <p:cTn id="156" dur="500" autoRev="1" fill="hold"/>
                                        <p:tgtEl>
                                          <p:spTgt spid="2198"/>
                                        </p:tgtEl>
                                        <p:attrNameLst>
                                          <p:attrName>fillcolor</p:attrName>
                                        </p:attrNameLst>
                                      </p:cBhvr>
                                      <p:to>
                                        <p:clrVal>
                                          <a:srgbClr val="FFFF00"/>
                                        </p:clrVal>
                                      </p:to>
                                    </p:set>
                                    <p:set>
                                      <p:cBhvr>
                                        <p:cTn id="157" dur="500" autoRev="1" fill="hold"/>
                                        <p:tgtEl>
                                          <p:spTgt spid="2198"/>
                                        </p:tgtEl>
                                        <p:attrNameLst>
                                          <p:attrName>fill.type</p:attrName>
                                        </p:attrNameLst>
                                      </p:cBhvr>
                                      <p:to>
                                        <p:strVal val="solid"/>
                                      </p:to>
                                    </p:set>
                                  </p:childTnLst>
                                </p:cTn>
                              </p:par>
                            </p:childTnLst>
                          </p:cTn>
                        </p:par>
                      </p:childTnLst>
                    </p:cTn>
                  </p:par>
                </p:childTnLst>
              </p:cTn>
              <p:nextCondLst>
                <p:cond evt="onClick" delay="0">
                  <p:tgtEl>
                    <p:spTgt spid="2198"/>
                  </p:tgtEl>
                </p:cond>
              </p:nextCondLst>
            </p:seq>
            <p:seq concurrent="1" nextAc="seek">
              <p:cTn id="158" restart="whenNotActive" fill="hold" evtFilter="cancelBubble" nodeType="interactiveSeq">
                <p:stCondLst>
                  <p:cond evt="onClick" delay="0">
                    <p:tgtEl>
                      <p:spTgt spid="2199"/>
                    </p:tgtEl>
                  </p:cond>
                </p:stCondLst>
                <p:endSync evt="end" delay="0">
                  <p:rtn val="all"/>
                </p:endSync>
                <p:childTnLst>
                  <p:par>
                    <p:cTn id="159" fill="hold" nodeType="clickPar">
                      <p:stCondLst>
                        <p:cond delay="0"/>
                      </p:stCondLst>
                      <p:childTnLst>
                        <p:par>
                          <p:cTn id="160" fill="hold" nodeType="withGroup">
                            <p:stCondLst>
                              <p:cond delay="0"/>
                            </p:stCondLst>
                            <p:childTnLst>
                              <p:par>
                                <p:cTn id="161" presetID="20" presetClass="emph" presetSubtype="0" fill="hold" grpId="0" nodeType="clickEffect">
                                  <p:stCondLst>
                                    <p:cond delay="0"/>
                                  </p:stCondLst>
                                  <p:iterate type="lt">
                                    <p:tmPct val="10000"/>
                                  </p:iterate>
                                  <p:childTnLst>
                                    <p:set>
                                      <p:cBhvr override="childStyle">
                                        <p:cTn id="162" dur="500" autoRev="1" fill="hold"/>
                                        <p:tgtEl>
                                          <p:spTgt spid="2199"/>
                                        </p:tgtEl>
                                        <p:attrNameLst>
                                          <p:attrName>style.color</p:attrName>
                                        </p:attrNameLst>
                                      </p:cBhvr>
                                      <p:to>
                                        <p:clrVal>
                                          <a:srgbClr val="FFFF00"/>
                                        </p:clrVal>
                                      </p:to>
                                    </p:set>
                                    <p:set>
                                      <p:cBhvr>
                                        <p:cTn id="163" dur="500" autoRev="1" fill="hold"/>
                                        <p:tgtEl>
                                          <p:spTgt spid="2199"/>
                                        </p:tgtEl>
                                        <p:attrNameLst>
                                          <p:attrName>fillcolor</p:attrName>
                                        </p:attrNameLst>
                                      </p:cBhvr>
                                      <p:to>
                                        <p:clrVal>
                                          <a:srgbClr val="FFFF00"/>
                                        </p:clrVal>
                                      </p:to>
                                    </p:set>
                                    <p:set>
                                      <p:cBhvr>
                                        <p:cTn id="164" dur="500" autoRev="1" fill="hold"/>
                                        <p:tgtEl>
                                          <p:spTgt spid="2199"/>
                                        </p:tgtEl>
                                        <p:attrNameLst>
                                          <p:attrName>fill.type</p:attrName>
                                        </p:attrNameLst>
                                      </p:cBhvr>
                                      <p:to>
                                        <p:strVal val="solid"/>
                                      </p:to>
                                    </p:set>
                                  </p:childTnLst>
                                </p:cTn>
                              </p:par>
                            </p:childTnLst>
                          </p:cTn>
                        </p:par>
                      </p:childTnLst>
                    </p:cTn>
                  </p:par>
                </p:childTnLst>
              </p:cTn>
              <p:nextCondLst>
                <p:cond evt="onClick" delay="0">
                  <p:tgtEl>
                    <p:spTgt spid="2199"/>
                  </p:tgtEl>
                </p:cond>
              </p:nextCondLst>
            </p:seq>
            <p:seq concurrent="1" nextAc="seek">
              <p:cTn id="165" restart="whenNotActive" fill="hold" evtFilter="cancelBubble" nodeType="interactiveSeq">
                <p:stCondLst>
                  <p:cond evt="onClick" delay="0">
                    <p:tgtEl>
                      <p:spTgt spid="2200"/>
                    </p:tgtEl>
                  </p:cond>
                </p:stCondLst>
                <p:endSync evt="end" delay="0">
                  <p:rtn val="all"/>
                </p:endSync>
                <p:childTnLst>
                  <p:par>
                    <p:cTn id="166" fill="hold" nodeType="clickPar">
                      <p:stCondLst>
                        <p:cond delay="0"/>
                      </p:stCondLst>
                      <p:childTnLst>
                        <p:par>
                          <p:cTn id="167" fill="hold" nodeType="withGroup">
                            <p:stCondLst>
                              <p:cond delay="0"/>
                            </p:stCondLst>
                            <p:childTnLst>
                              <p:par>
                                <p:cTn id="168" presetID="20" presetClass="emph" presetSubtype="0" fill="hold" grpId="0" nodeType="clickEffect">
                                  <p:stCondLst>
                                    <p:cond delay="0"/>
                                  </p:stCondLst>
                                  <p:iterate type="lt">
                                    <p:tmPct val="10000"/>
                                  </p:iterate>
                                  <p:childTnLst>
                                    <p:set>
                                      <p:cBhvr override="childStyle">
                                        <p:cTn id="169" dur="500" autoRev="1" fill="hold"/>
                                        <p:tgtEl>
                                          <p:spTgt spid="2200"/>
                                        </p:tgtEl>
                                        <p:attrNameLst>
                                          <p:attrName>style.color</p:attrName>
                                        </p:attrNameLst>
                                      </p:cBhvr>
                                      <p:to>
                                        <p:clrVal>
                                          <a:srgbClr val="FFFF00"/>
                                        </p:clrVal>
                                      </p:to>
                                    </p:set>
                                    <p:set>
                                      <p:cBhvr>
                                        <p:cTn id="170" dur="500" autoRev="1" fill="hold"/>
                                        <p:tgtEl>
                                          <p:spTgt spid="2200"/>
                                        </p:tgtEl>
                                        <p:attrNameLst>
                                          <p:attrName>fillcolor</p:attrName>
                                        </p:attrNameLst>
                                      </p:cBhvr>
                                      <p:to>
                                        <p:clrVal>
                                          <a:srgbClr val="FFFF00"/>
                                        </p:clrVal>
                                      </p:to>
                                    </p:set>
                                    <p:set>
                                      <p:cBhvr>
                                        <p:cTn id="171" dur="500" autoRev="1" fill="hold"/>
                                        <p:tgtEl>
                                          <p:spTgt spid="2200"/>
                                        </p:tgtEl>
                                        <p:attrNameLst>
                                          <p:attrName>fill.type</p:attrName>
                                        </p:attrNameLst>
                                      </p:cBhvr>
                                      <p:to>
                                        <p:strVal val="solid"/>
                                      </p:to>
                                    </p:set>
                                  </p:childTnLst>
                                </p:cTn>
                              </p:par>
                            </p:childTnLst>
                          </p:cTn>
                        </p:par>
                      </p:childTnLst>
                    </p:cTn>
                  </p:par>
                </p:childTnLst>
              </p:cTn>
              <p:nextCondLst>
                <p:cond evt="onClick" delay="0">
                  <p:tgtEl>
                    <p:spTgt spid="2200"/>
                  </p:tgtEl>
                </p:cond>
              </p:nextCondLst>
            </p:seq>
            <p:seq concurrent="1" nextAc="seek">
              <p:cTn id="172" restart="whenNotActive" fill="hold" evtFilter="cancelBubble" nodeType="interactiveSeq">
                <p:stCondLst>
                  <p:cond evt="onClick" delay="0">
                    <p:tgtEl>
                      <p:spTgt spid="2201"/>
                    </p:tgtEl>
                  </p:cond>
                </p:stCondLst>
                <p:endSync evt="end" delay="0">
                  <p:rtn val="all"/>
                </p:endSync>
                <p:childTnLst>
                  <p:par>
                    <p:cTn id="173" fill="hold" nodeType="clickPar">
                      <p:stCondLst>
                        <p:cond delay="0"/>
                      </p:stCondLst>
                      <p:childTnLst>
                        <p:par>
                          <p:cTn id="174" fill="hold" nodeType="withGroup">
                            <p:stCondLst>
                              <p:cond delay="0"/>
                            </p:stCondLst>
                            <p:childTnLst>
                              <p:par>
                                <p:cTn id="175" presetID="20" presetClass="emph" presetSubtype="0" fill="hold" grpId="0" nodeType="clickEffect">
                                  <p:stCondLst>
                                    <p:cond delay="0"/>
                                  </p:stCondLst>
                                  <p:iterate type="lt">
                                    <p:tmPct val="10000"/>
                                  </p:iterate>
                                  <p:childTnLst>
                                    <p:set>
                                      <p:cBhvr override="childStyle">
                                        <p:cTn id="176" dur="500" autoRev="1" fill="hold"/>
                                        <p:tgtEl>
                                          <p:spTgt spid="2201"/>
                                        </p:tgtEl>
                                        <p:attrNameLst>
                                          <p:attrName>style.color</p:attrName>
                                        </p:attrNameLst>
                                      </p:cBhvr>
                                      <p:to>
                                        <p:clrVal>
                                          <a:srgbClr val="FFFF00"/>
                                        </p:clrVal>
                                      </p:to>
                                    </p:set>
                                    <p:set>
                                      <p:cBhvr>
                                        <p:cTn id="177" dur="500" autoRev="1" fill="hold"/>
                                        <p:tgtEl>
                                          <p:spTgt spid="2201"/>
                                        </p:tgtEl>
                                        <p:attrNameLst>
                                          <p:attrName>fillcolor</p:attrName>
                                        </p:attrNameLst>
                                      </p:cBhvr>
                                      <p:to>
                                        <p:clrVal>
                                          <a:srgbClr val="FFFF00"/>
                                        </p:clrVal>
                                      </p:to>
                                    </p:set>
                                    <p:set>
                                      <p:cBhvr>
                                        <p:cTn id="178" dur="500" autoRev="1" fill="hold"/>
                                        <p:tgtEl>
                                          <p:spTgt spid="2201"/>
                                        </p:tgtEl>
                                        <p:attrNameLst>
                                          <p:attrName>fill.type</p:attrName>
                                        </p:attrNameLst>
                                      </p:cBhvr>
                                      <p:to>
                                        <p:strVal val="solid"/>
                                      </p:to>
                                    </p:set>
                                  </p:childTnLst>
                                </p:cTn>
                              </p:par>
                            </p:childTnLst>
                          </p:cTn>
                        </p:par>
                      </p:childTnLst>
                    </p:cTn>
                  </p:par>
                </p:childTnLst>
              </p:cTn>
              <p:nextCondLst>
                <p:cond evt="onClick" delay="0">
                  <p:tgtEl>
                    <p:spTgt spid="2201"/>
                  </p:tgtEl>
                </p:cond>
              </p:nextCondLst>
            </p:seq>
            <p:seq concurrent="1" nextAc="seek">
              <p:cTn id="179" restart="whenNotActive" fill="hold" evtFilter="cancelBubble" nodeType="interactiveSeq">
                <p:stCondLst>
                  <p:cond evt="onClick" delay="0">
                    <p:tgtEl>
                      <p:spTgt spid="2202"/>
                    </p:tgtEl>
                  </p:cond>
                </p:stCondLst>
                <p:endSync evt="end" delay="0">
                  <p:rtn val="all"/>
                </p:endSync>
                <p:childTnLst>
                  <p:par>
                    <p:cTn id="180" fill="hold" nodeType="clickPar">
                      <p:stCondLst>
                        <p:cond delay="0"/>
                      </p:stCondLst>
                      <p:childTnLst>
                        <p:par>
                          <p:cTn id="181" fill="hold" nodeType="withGroup">
                            <p:stCondLst>
                              <p:cond delay="0"/>
                            </p:stCondLst>
                            <p:childTnLst>
                              <p:par>
                                <p:cTn id="182" presetID="20" presetClass="emph" presetSubtype="0" fill="hold" grpId="0" nodeType="clickEffect">
                                  <p:stCondLst>
                                    <p:cond delay="0"/>
                                  </p:stCondLst>
                                  <p:iterate type="lt">
                                    <p:tmPct val="10000"/>
                                  </p:iterate>
                                  <p:childTnLst>
                                    <p:set>
                                      <p:cBhvr override="childStyle">
                                        <p:cTn id="183" dur="500" autoRev="1" fill="hold"/>
                                        <p:tgtEl>
                                          <p:spTgt spid="2202"/>
                                        </p:tgtEl>
                                        <p:attrNameLst>
                                          <p:attrName>style.color</p:attrName>
                                        </p:attrNameLst>
                                      </p:cBhvr>
                                      <p:to>
                                        <p:clrVal>
                                          <a:srgbClr val="FFFF00"/>
                                        </p:clrVal>
                                      </p:to>
                                    </p:set>
                                    <p:set>
                                      <p:cBhvr>
                                        <p:cTn id="184" dur="500" autoRev="1" fill="hold"/>
                                        <p:tgtEl>
                                          <p:spTgt spid="2202"/>
                                        </p:tgtEl>
                                        <p:attrNameLst>
                                          <p:attrName>fillcolor</p:attrName>
                                        </p:attrNameLst>
                                      </p:cBhvr>
                                      <p:to>
                                        <p:clrVal>
                                          <a:srgbClr val="FFFF00"/>
                                        </p:clrVal>
                                      </p:to>
                                    </p:set>
                                    <p:set>
                                      <p:cBhvr>
                                        <p:cTn id="185" dur="500" autoRev="1" fill="hold"/>
                                        <p:tgtEl>
                                          <p:spTgt spid="2202"/>
                                        </p:tgtEl>
                                        <p:attrNameLst>
                                          <p:attrName>fill.type</p:attrName>
                                        </p:attrNameLst>
                                      </p:cBhvr>
                                      <p:to>
                                        <p:strVal val="solid"/>
                                      </p:to>
                                    </p:set>
                                  </p:childTnLst>
                                </p:cTn>
                              </p:par>
                            </p:childTnLst>
                          </p:cTn>
                        </p:par>
                      </p:childTnLst>
                    </p:cTn>
                  </p:par>
                </p:childTnLst>
              </p:cTn>
              <p:nextCondLst>
                <p:cond evt="onClick" delay="0">
                  <p:tgtEl>
                    <p:spTgt spid="2202"/>
                  </p:tgtEl>
                </p:cond>
              </p:nextCondLst>
            </p:seq>
            <p:seq concurrent="1" nextAc="seek">
              <p:cTn id="186" restart="whenNotActive" fill="hold" evtFilter="cancelBubble" nodeType="interactiveSeq">
                <p:stCondLst>
                  <p:cond evt="onClick" delay="0">
                    <p:tgtEl>
                      <p:spTgt spid="2203"/>
                    </p:tgtEl>
                  </p:cond>
                </p:stCondLst>
                <p:endSync evt="end" delay="0">
                  <p:rtn val="all"/>
                </p:endSync>
                <p:childTnLst>
                  <p:par>
                    <p:cTn id="187" fill="hold" nodeType="clickPar">
                      <p:stCondLst>
                        <p:cond delay="0"/>
                      </p:stCondLst>
                      <p:childTnLst>
                        <p:par>
                          <p:cTn id="188" fill="hold" nodeType="withGroup">
                            <p:stCondLst>
                              <p:cond delay="0"/>
                            </p:stCondLst>
                            <p:childTnLst>
                              <p:par>
                                <p:cTn id="189" presetID="20" presetClass="emph" presetSubtype="0" fill="hold" grpId="0" nodeType="clickEffect">
                                  <p:stCondLst>
                                    <p:cond delay="0"/>
                                  </p:stCondLst>
                                  <p:iterate type="lt">
                                    <p:tmPct val="10000"/>
                                  </p:iterate>
                                  <p:childTnLst>
                                    <p:set>
                                      <p:cBhvr override="childStyle">
                                        <p:cTn id="190" dur="500" autoRev="1" fill="hold"/>
                                        <p:tgtEl>
                                          <p:spTgt spid="2203"/>
                                        </p:tgtEl>
                                        <p:attrNameLst>
                                          <p:attrName>style.color</p:attrName>
                                        </p:attrNameLst>
                                      </p:cBhvr>
                                      <p:to>
                                        <p:clrVal>
                                          <a:srgbClr val="FFFF00"/>
                                        </p:clrVal>
                                      </p:to>
                                    </p:set>
                                    <p:set>
                                      <p:cBhvr>
                                        <p:cTn id="191" dur="500" autoRev="1" fill="hold"/>
                                        <p:tgtEl>
                                          <p:spTgt spid="2203"/>
                                        </p:tgtEl>
                                        <p:attrNameLst>
                                          <p:attrName>fillcolor</p:attrName>
                                        </p:attrNameLst>
                                      </p:cBhvr>
                                      <p:to>
                                        <p:clrVal>
                                          <a:srgbClr val="FFFF00"/>
                                        </p:clrVal>
                                      </p:to>
                                    </p:set>
                                    <p:set>
                                      <p:cBhvr>
                                        <p:cTn id="192" dur="500" autoRev="1" fill="hold"/>
                                        <p:tgtEl>
                                          <p:spTgt spid="2203"/>
                                        </p:tgtEl>
                                        <p:attrNameLst>
                                          <p:attrName>fill.type</p:attrName>
                                        </p:attrNameLst>
                                      </p:cBhvr>
                                      <p:to>
                                        <p:strVal val="solid"/>
                                      </p:to>
                                    </p:set>
                                  </p:childTnLst>
                                </p:cTn>
                              </p:par>
                            </p:childTnLst>
                          </p:cTn>
                        </p:par>
                      </p:childTnLst>
                    </p:cTn>
                  </p:par>
                </p:childTnLst>
              </p:cTn>
              <p:nextCondLst>
                <p:cond evt="onClick" delay="0">
                  <p:tgtEl>
                    <p:spTgt spid="2203"/>
                  </p:tgtEl>
                </p:cond>
              </p:nextCondLst>
            </p:seq>
            <p:seq concurrent="1" nextAc="seek">
              <p:cTn id="193" restart="whenNotActive" fill="hold" evtFilter="cancelBubble" nodeType="interactiveSeq">
                <p:stCondLst>
                  <p:cond evt="onClick" delay="0">
                    <p:tgtEl>
                      <p:spTgt spid="2204"/>
                    </p:tgtEl>
                  </p:cond>
                </p:stCondLst>
                <p:endSync evt="end" delay="0">
                  <p:rtn val="all"/>
                </p:endSync>
                <p:childTnLst>
                  <p:par>
                    <p:cTn id="194" fill="hold" nodeType="clickPar">
                      <p:stCondLst>
                        <p:cond delay="0"/>
                      </p:stCondLst>
                      <p:childTnLst>
                        <p:par>
                          <p:cTn id="195" fill="hold" nodeType="withGroup">
                            <p:stCondLst>
                              <p:cond delay="0"/>
                            </p:stCondLst>
                            <p:childTnLst>
                              <p:par>
                                <p:cTn id="196" presetID="20" presetClass="emph" presetSubtype="0" fill="hold" grpId="0" nodeType="clickEffect">
                                  <p:stCondLst>
                                    <p:cond delay="0"/>
                                  </p:stCondLst>
                                  <p:iterate type="lt">
                                    <p:tmPct val="10000"/>
                                  </p:iterate>
                                  <p:childTnLst>
                                    <p:set>
                                      <p:cBhvr override="childStyle">
                                        <p:cTn id="197" dur="500" autoRev="1" fill="hold"/>
                                        <p:tgtEl>
                                          <p:spTgt spid="2204"/>
                                        </p:tgtEl>
                                        <p:attrNameLst>
                                          <p:attrName>style.color</p:attrName>
                                        </p:attrNameLst>
                                      </p:cBhvr>
                                      <p:to>
                                        <p:clrVal>
                                          <a:srgbClr val="FFFF00"/>
                                        </p:clrVal>
                                      </p:to>
                                    </p:set>
                                    <p:set>
                                      <p:cBhvr>
                                        <p:cTn id="198" dur="500" autoRev="1" fill="hold"/>
                                        <p:tgtEl>
                                          <p:spTgt spid="2204"/>
                                        </p:tgtEl>
                                        <p:attrNameLst>
                                          <p:attrName>fillcolor</p:attrName>
                                        </p:attrNameLst>
                                      </p:cBhvr>
                                      <p:to>
                                        <p:clrVal>
                                          <a:srgbClr val="FFFF00"/>
                                        </p:clrVal>
                                      </p:to>
                                    </p:set>
                                    <p:set>
                                      <p:cBhvr>
                                        <p:cTn id="199" dur="500" autoRev="1" fill="hold"/>
                                        <p:tgtEl>
                                          <p:spTgt spid="2204"/>
                                        </p:tgtEl>
                                        <p:attrNameLst>
                                          <p:attrName>fill.type</p:attrName>
                                        </p:attrNameLst>
                                      </p:cBhvr>
                                      <p:to>
                                        <p:strVal val="solid"/>
                                      </p:to>
                                    </p:set>
                                  </p:childTnLst>
                                </p:cTn>
                              </p:par>
                            </p:childTnLst>
                          </p:cTn>
                        </p:par>
                      </p:childTnLst>
                    </p:cTn>
                  </p:par>
                </p:childTnLst>
              </p:cTn>
              <p:nextCondLst>
                <p:cond evt="onClick" delay="0">
                  <p:tgtEl>
                    <p:spTgt spid="2204"/>
                  </p:tgtEl>
                </p:cond>
              </p:nextCondLst>
            </p:seq>
            <p:seq concurrent="1" nextAc="seek">
              <p:cTn id="200" restart="whenNotActive" fill="hold" evtFilter="cancelBubble" nodeType="interactiveSeq">
                <p:stCondLst>
                  <p:cond evt="onClick" delay="0">
                    <p:tgtEl>
                      <p:spTgt spid="2205"/>
                    </p:tgtEl>
                  </p:cond>
                </p:stCondLst>
                <p:endSync evt="end" delay="0">
                  <p:rtn val="all"/>
                </p:endSync>
                <p:childTnLst>
                  <p:par>
                    <p:cTn id="201" fill="hold" nodeType="clickPar">
                      <p:stCondLst>
                        <p:cond delay="0"/>
                      </p:stCondLst>
                      <p:childTnLst>
                        <p:par>
                          <p:cTn id="202" fill="hold" nodeType="withGroup">
                            <p:stCondLst>
                              <p:cond delay="0"/>
                            </p:stCondLst>
                            <p:childTnLst>
                              <p:par>
                                <p:cTn id="203" presetID="20" presetClass="emph" presetSubtype="0" fill="hold" grpId="0" nodeType="clickEffect">
                                  <p:stCondLst>
                                    <p:cond delay="0"/>
                                  </p:stCondLst>
                                  <p:iterate type="lt">
                                    <p:tmPct val="10000"/>
                                  </p:iterate>
                                  <p:childTnLst>
                                    <p:set>
                                      <p:cBhvr override="childStyle">
                                        <p:cTn id="204" dur="500" autoRev="1" fill="hold"/>
                                        <p:tgtEl>
                                          <p:spTgt spid="2205"/>
                                        </p:tgtEl>
                                        <p:attrNameLst>
                                          <p:attrName>style.color</p:attrName>
                                        </p:attrNameLst>
                                      </p:cBhvr>
                                      <p:to>
                                        <p:clrVal>
                                          <a:srgbClr val="FFFF00"/>
                                        </p:clrVal>
                                      </p:to>
                                    </p:set>
                                    <p:set>
                                      <p:cBhvr>
                                        <p:cTn id="205" dur="500" autoRev="1" fill="hold"/>
                                        <p:tgtEl>
                                          <p:spTgt spid="2205"/>
                                        </p:tgtEl>
                                        <p:attrNameLst>
                                          <p:attrName>fillcolor</p:attrName>
                                        </p:attrNameLst>
                                      </p:cBhvr>
                                      <p:to>
                                        <p:clrVal>
                                          <a:srgbClr val="FFFF00"/>
                                        </p:clrVal>
                                      </p:to>
                                    </p:set>
                                    <p:set>
                                      <p:cBhvr>
                                        <p:cTn id="206" dur="500" autoRev="1" fill="hold"/>
                                        <p:tgtEl>
                                          <p:spTgt spid="2205"/>
                                        </p:tgtEl>
                                        <p:attrNameLst>
                                          <p:attrName>fill.type</p:attrName>
                                        </p:attrNameLst>
                                      </p:cBhvr>
                                      <p:to>
                                        <p:strVal val="solid"/>
                                      </p:to>
                                    </p:set>
                                  </p:childTnLst>
                                </p:cTn>
                              </p:par>
                            </p:childTnLst>
                          </p:cTn>
                        </p:par>
                      </p:childTnLst>
                    </p:cTn>
                  </p:par>
                </p:childTnLst>
              </p:cTn>
              <p:nextCondLst>
                <p:cond evt="onClick" delay="0">
                  <p:tgtEl>
                    <p:spTgt spid="2205"/>
                  </p:tgtEl>
                </p:cond>
              </p:nextCondLst>
            </p:seq>
            <p:audio>
              <p:cMediaNode vol="80000" showWhenStopped="0">
                <p:cTn id="207" repeatCount="indefinite" fill="hold" display="0">
                  <p:stCondLst>
                    <p:cond delay="indefinite"/>
                  </p:stCondLst>
                  <p:endCondLst>
                    <p:cond evt="onStopAudio" delay="0">
                      <p:tgtEl>
                        <p:sldTgt/>
                      </p:tgtEl>
                    </p:cond>
                  </p:endCondLst>
                </p:cTn>
                <p:tgtEl>
                  <p:spTgt spid="2"/>
                </p:tgtEl>
              </p:cMediaNode>
            </p:audio>
            <p:audio>
              <p:cMediaNode vol="80000" showWhenStopped="0">
                <p:cTn id="208" fill="hold" display="0">
                  <p:stCondLst>
                    <p:cond delay="indefinite"/>
                  </p:stCondLst>
                  <p:endCondLst>
                    <p:cond evt="onStopAudio" delay="0">
                      <p:tgtEl>
                        <p:sldTgt/>
                      </p:tgtEl>
                    </p:cond>
                  </p:endCondLst>
                </p:cTn>
                <p:tgtEl>
                  <p:spTgt spid="3"/>
                </p:tgtEl>
              </p:cMediaNode>
            </p:audio>
            <p:audio>
              <p:cMediaNode vol="80000" showWhenStopped="0">
                <p:cTn id="209" fill="hold" display="0">
                  <p:stCondLst>
                    <p:cond delay="indefinite"/>
                  </p:stCondLst>
                  <p:endCondLst>
                    <p:cond evt="onStopAudio" delay="0">
                      <p:tgtEl>
                        <p:sldTgt/>
                      </p:tgtEl>
                    </p:cond>
                  </p:endCondLst>
                </p:cTn>
                <p:tgtEl>
                  <p:spTgt spid="4"/>
                </p:tgtEl>
              </p:cMediaNode>
            </p:audio>
            <p:audio>
              <p:cMediaNode vol="80000" showWhenStopped="0">
                <p:cTn id="210" fill="hold" display="0">
                  <p:stCondLst>
                    <p:cond delay="indefinite"/>
                  </p:stCondLst>
                  <p:endCondLst>
                    <p:cond evt="onStopAudio" delay="0">
                      <p:tgtEl>
                        <p:sldTgt/>
                      </p:tgtEl>
                    </p:cond>
                  </p:endCondLst>
                </p:cTn>
                <p:tgtEl>
                  <p:spTgt spid="5"/>
                </p:tgtEl>
              </p:cMediaNode>
            </p:audio>
            <p:audio>
              <p:cMediaNode vol="80000" showWhenStopped="0">
                <p:cTn id="211" fill="hold" display="0">
                  <p:stCondLst>
                    <p:cond delay="indefinite"/>
                  </p:stCondLst>
                  <p:endCondLst>
                    <p:cond evt="onStopAudio" delay="0">
                      <p:tgtEl>
                        <p:sldTgt/>
                      </p:tgtEl>
                    </p:cond>
                  </p:endCondLst>
                </p:cTn>
                <p:tgtEl>
                  <p:spTgt spid="6"/>
                </p:tgtEl>
              </p:cMediaNode>
            </p:audio>
            <p:audio>
              <p:cMediaNode vol="80000" showWhenStopped="0">
                <p:cTn id="212" fill="hold" display="0">
                  <p:stCondLst>
                    <p:cond delay="indefinite"/>
                  </p:stCondLst>
                  <p:endCondLst>
                    <p:cond evt="onStopAudio" delay="0">
                      <p:tgtEl>
                        <p:sldTgt/>
                      </p:tgtEl>
                    </p:cond>
                  </p:endCondLst>
                </p:cTn>
                <p:tgtEl>
                  <p:spTgt spid="7"/>
                </p:tgtEl>
              </p:cMediaNode>
            </p:audio>
            <p:audio>
              <p:cMediaNode vol="80000" showWhenStopped="0">
                <p:cTn id="213" fill="hold" display="0">
                  <p:stCondLst>
                    <p:cond delay="indefinite"/>
                  </p:stCondLst>
                  <p:endCondLst>
                    <p:cond evt="onStopAudio" delay="0">
                      <p:tgtEl>
                        <p:sldTgt/>
                      </p:tgtEl>
                    </p:cond>
                  </p:endCondLst>
                </p:cTn>
                <p:tgtEl>
                  <p:spTgt spid="8"/>
                </p:tgtEl>
              </p:cMediaNode>
            </p:audio>
            <p:audio>
              <p:cMediaNode vol="80000" showWhenStopped="0">
                <p:cTn id="214" fill="hold" display="0">
                  <p:stCondLst>
                    <p:cond delay="indefinite"/>
                  </p:stCondLst>
                  <p:endCondLst>
                    <p:cond evt="onStopAudio" delay="0">
                      <p:tgtEl>
                        <p:sldTgt/>
                      </p:tgtEl>
                    </p:cond>
                  </p:endCondLst>
                </p:cTn>
                <p:tgtEl>
                  <p:spTgt spid="9"/>
                </p:tgtEl>
              </p:cMediaNode>
            </p:audio>
            <p:audio>
              <p:cMediaNode vol="80000" showWhenStopped="0">
                <p:cTn id="215" fill="hold" display="0">
                  <p:stCondLst>
                    <p:cond delay="indefinite"/>
                  </p:stCondLst>
                  <p:endCondLst>
                    <p:cond evt="onStopAudio" delay="0">
                      <p:tgtEl>
                        <p:sldTgt/>
                      </p:tgtEl>
                    </p:cond>
                  </p:endCondLst>
                </p:cTn>
                <p:tgtEl>
                  <p:spTgt spid="10"/>
                </p:tgtEl>
              </p:cMediaNode>
            </p:audio>
            <p:audio>
              <p:cMediaNode vol="80000" showWhenStopped="0">
                <p:cTn id="216" fill="hold" display="0">
                  <p:stCondLst>
                    <p:cond delay="indefinite"/>
                  </p:stCondLst>
                  <p:endCondLst>
                    <p:cond evt="onStopAudio" delay="0">
                      <p:tgtEl>
                        <p:sldTgt/>
                      </p:tgtEl>
                    </p:cond>
                  </p:endCondLst>
                </p:cTn>
                <p:tgtEl>
                  <p:spTgt spid="11"/>
                </p:tgtEl>
              </p:cMediaNode>
            </p:audio>
            <p:audio>
              <p:cMediaNode vol="80000" showWhenStopped="0">
                <p:cTn id="217" fill="hold" display="0">
                  <p:stCondLst>
                    <p:cond delay="indefinite"/>
                  </p:stCondLst>
                  <p:endCondLst>
                    <p:cond evt="onStopAudio" delay="0">
                      <p:tgtEl>
                        <p:sldTgt/>
                      </p:tgtEl>
                    </p:cond>
                  </p:endCondLst>
                </p:cTn>
                <p:tgtEl>
                  <p:spTgt spid="12"/>
                </p:tgtEl>
              </p:cMediaNode>
            </p:audio>
            <p:audio>
              <p:cMediaNode vol="80000" showWhenStopped="0">
                <p:cTn id="218" fill="hold" display="0">
                  <p:stCondLst>
                    <p:cond delay="indefinite"/>
                  </p:stCondLst>
                  <p:endCondLst>
                    <p:cond evt="onStopAudio" delay="0">
                      <p:tgtEl>
                        <p:sldTgt/>
                      </p:tgtEl>
                    </p:cond>
                  </p:endCondLst>
                </p:cTn>
                <p:tgtEl>
                  <p:spTgt spid="13"/>
                </p:tgtEl>
              </p:cMediaNode>
            </p:audio>
            <p:audio>
              <p:cMediaNode vol="80000" showWhenStopped="0">
                <p:cTn id="219" fill="hold" display="0">
                  <p:stCondLst>
                    <p:cond delay="indefinite"/>
                  </p:stCondLst>
                  <p:endCondLst>
                    <p:cond evt="onStopAudio" delay="0">
                      <p:tgtEl>
                        <p:sldTgt/>
                      </p:tgtEl>
                    </p:cond>
                  </p:endCondLst>
                </p:cTn>
                <p:tgtEl>
                  <p:spTgt spid="14"/>
                </p:tgtEl>
              </p:cMediaNode>
            </p:audio>
          </p:childTnLst>
        </p:cTn>
      </p:par>
    </p:tnLst>
    <p:bldLst>
      <p:bldP spid="2132" grpId="0" animBg="1"/>
      <p:bldP spid="2133" grpId="0" animBg="1"/>
      <p:bldP spid="2134" grpId="0" animBg="1"/>
      <p:bldP spid="2135" grpId="0" animBg="1"/>
      <p:bldP spid="2136" grpId="0" animBg="1"/>
      <p:bldP spid="2137" grpId="0" animBg="1"/>
      <p:bldP spid="2138" grpId="0" animBg="1"/>
      <p:bldP spid="2139" grpId="0" animBg="1"/>
      <p:bldP spid="2140" grpId="0" animBg="1"/>
      <p:bldP spid="2141" grpId="0" animBg="1"/>
      <p:bldP spid="2142" grpId="0" animBg="1"/>
      <p:bldP spid="2143" grpId="0" animBg="1"/>
      <p:bldP spid="2192" grpId="0"/>
      <p:bldP spid="2193" grpId="0"/>
      <p:bldP spid="2198" grpId="0"/>
      <p:bldP spid="2199" grpId="0"/>
      <p:bldP spid="2200" grpId="0"/>
      <p:bldP spid="2201" grpId="0"/>
      <p:bldP spid="2202" grpId="0"/>
      <p:bldP spid="2203" grpId="0"/>
      <p:bldP spid="2204" grpId="0"/>
      <p:bldP spid="220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sz="quarter"/>
          </p:nvPr>
        </p:nvSpPr>
        <p:spPr>
          <a:xfrm>
            <a:off x="500063" y="277813"/>
            <a:ext cx="8186737" cy="579437"/>
          </a:xfrm>
        </p:spPr>
        <p:txBody>
          <a:bodyPr/>
          <a:lstStyle/>
          <a:p>
            <a:pPr>
              <a:defRPr/>
            </a:pPr>
            <a:r>
              <a:rPr lang="ru-RU" dirty="0" smtClean="0"/>
              <a:t>Вопрос 1 «Черный ящик»</a:t>
            </a:r>
            <a:endParaRPr lang="ru-RU" dirty="0"/>
          </a:p>
        </p:txBody>
      </p:sp>
      <p:sp>
        <p:nvSpPr>
          <p:cNvPr id="3" name="Содержимое 2"/>
          <p:cNvSpPr>
            <a:spLocks noGrp="1"/>
          </p:cNvSpPr>
          <p:nvPr>
            <p:ph type="subTitle" sz="quarter" idx="1"/>
          </p:nvPr>
        </p:nvSpPr>
        <p:spPr>
          <a:xfrm>
            <a:off x="457200" y="1000125"/>
            <a:ext cx="6257925" cy="5572125"/>
          </a:xfrm>
        </p:spPr>
        <p:txBody>
          <a:bodyPr/>
          <a:lstStyle/>
          <a:p>
            <a:pPr>
              <a:defRPr/>
            </a:pPr>
            <a:endParaRPr lang="ru-RU" sz="2400" b="1" dirty="0" smtClean="0"/>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5140" name="AutoShape 106" descr="Песок"/>
            <p:cNvSpPr>
              <a:spLocks noChangeAspect="1" noChangeArrowheads="1"/>
            </p:cNvSpPr>
            <p:nvPr/>
          </p:nvSpPr>
          <p:spPr bwMode="auto">
            <a:xfrm>
              <a:off x="1338" y="2205"/>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1" name="AutoShape 107" descr="Песок"/>
            <p:cNvSpPr>
              <a:spLocks noChangeAspect="1" noChangeArrowheads="1"/>
            </p:cNvSpPr>
            <p:nvPr/>
          </p:nvSpPr>
          <p:spPr bwMode="auto">
            <a:xfrm>
              <a:off x="1383" y="2251"/>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2" name="AutoShape 108" descr="Песок"/>
            <p:cNvSpPr>
              <a:spLocks noChangeAspect="1" noChangeArrowheads="1"/>
            </p:cNvSpPr>
            <p:nvPr/>
          </p:nvSpPr>
          <p:spPr bwMode="auto">
            <a:xfrm>
              <a:off x="1338" y="2296"/>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3" name="AutoShape 109" descr="Песок"/>
            <p:cNvSpPr>
              <a:spLocks noChangeAspect="1" noChangeArrowheads="1"/>
            </p:cNvSpPr>
            <p:nvPr/>
          </p:nvSpPr>
          <p:spPr bwMode="auto">
            <a:xfrm>
              <a:off x="1383" y="2341"/>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4" name="AutoShape 110" descr="Песок"/>
            <p:cNvSpPr>
              <a:spLocks noChangeAspect="1" noChangeArrowheads="1"/>
            </p:cNvSpPr>
            <p:nvPr/>
          </p:nvSpPr>
          <p:spPr bwMode="auto">
            <a:xfrm>
              <a:off x="1428" y="2296"/>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5" name="AutoShape 111" descr="Песок"/>
            <p:cNvSpPr>
              <a:spLocks noChangeAspect="1" noChangeArrowheads="1"/>
            </p:cNvSpPr>
            <p:nvPr/>
          </p:nvSpPr>
          <p:spPr bwMode="auto">
            <a:xfrm>
              <a:off x="1428" y="2205"/>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6" name="AutoShape 112" descr="Песок"/>
            <p:cNvSpPr>
              <a:spLocks noChangeAspect="1" noChangeArrowheads="1"/>
            </p:cNvSpPr>
            <p:nvPr/>
          </p:nvSpPr>
          <p:spPr bwMode="auto">
            <a:xfrm>
              <a:off x="1383" y="2160"/>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7" name="AutoShape 113" descr="Песок"/>
            <p:cNvSpPr>
              <a:spLocks noChangeAspect="1" noChangeArrowheads="1"/>
            </p:cNvSpPr>
            <p:nvPr/>
          </p:nvSpPr>
          <p:spPr bwMode="auto">
            <a:xfrm>
              <a:off x="1429" y="2387"/>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8" name="AutoShape 114" descr="Песок"/>
            <p:cNvSpPr>
              <a:spLocks noChangeAspect="1" noChangeArrowheads="1"/>
            </p:cNvSpPr>
            <p:nvPr/>
          </p:nvSpPr>
          <p:spPr bwMode="auto">
            <a:xfrm>
              <a:off x="1338" y="2387"/>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9" name="AutoShape 115" descr="Песок"/>
            <p:cNvSpPr>
              <a:spLocks noChangeAspect="1" noChangeArrowheads="1"/>
            </p:cNvSpPr>
            <p:nvPr/>
          </p:nvSpPr>
          <p:spPr bwMode="auto">
            <a:xfrm>
              <a:off x="1429" y="2432"/>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0" name="AutoShape 116" descr="Песок"/>
            <p:cNvSpPr>
              <a:spLocks noChangeAspect="1" noChangeArrowheads="1"/>
            </p:cNvSpPr>
            <p:nvPr/>
          </p:nvSpPr>
          <p:spPr bwMode="auto">
            <a:xfrm>
              <a:off x="1383" y="2432"/>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1" name="AutoShape 117" descr="Песок"/>
            <p:cNvSpPr>
              <a:spLocks noChangeAspect="1" noChangeArrowheads="1"/>
            </p:cNvSpPr>
            <p:nvPr/>
          </p:nvSpPr>
          <p:spPr bwMode="auto">
            <a:xfrm>
              <a:off x="1338" y="2478"/>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2" name="AutoShape 118" descr="Песок"/>
            <p:cNvSpPr>
              <a:spLocks noChangeAspect="1" noChangeArrowheads="1"/>
            </p:cNvSpPr>
            <p:nvPr/>
          </p:nvSpPr>
          <p:spPr bwMode="auto">
            <a:xfrm>
              <a:off x="1429" y="2523"/>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3" name="AutoShape 119" descr="Песок"/>
            <p:cNvSpPr>
              <a:spLocks noChangeAspect="1" noChangeArrowheads="1"/>
            </p:cNvSpPr>
            <p:nvPr/>
          </p:nvSpPr>
          <p:spPr bwMode="auto">
            <a:xfrm>
              <a:off x="1383" y="2523"/>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4" name="AutoShape 120" descr="Песок"/>
            <p:cNvSpPr>
              <a:spLocks noChangeAspect="1" noChangeArrowheads="1"/>
            </p:cNvSpPr>
            <p:nvPr/>
          </p:nvSpPr>
          <p:spPr bwMode="auto">
            <a:xfrm>
              <a:off x="1383" y="2568"/>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5" name="AutoShape 121" descr="Песок"/>
            <p:cNvSpPr>
              <a:spLocks noChangeAspect="1" noChangeArrowheads="1"/>
            </p:cNvSpPr>
            <p:nvPr/>
          </p:nvSpPr>
          <p:spPr bwMode="auto">
            <a:xfrm>
              <a:off x="1338" y="2568"/>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6" name="AutoShape 122" descr="Песок"/>
            <p:cNvSpPr>
              <a:spLocks noChangeAspect="1" noChangeArrowheads="1"/>
            </p:cNvSpPr>
            <p:nvPr/>
          </p:nvSpPr>
          <p:spPr bwMode="auto">
            <a:xfrm>
              <a:off x="1429" y="2614"/>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7" name="AutoShape 123" descr="Песок"/>
            <p:cNvSpPr>
              <a:spLocks noChangeAspect="1" noChangeArrowheads="1"/>
            </p:cNvSpPr>
            <p:nvPr/>
          </p:nvSpPr>
          <p:spPr bwMode="auto">
            <a:xfrm>
              <a:off x="1383" y="2659"/>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8" name="AutoShape 124" descr="Песок"/>
            <p:cNvSpPr>
              <a:spLocks noChangeAspect="1" noChangeArrowheads="1"/>
            </p:cNvSpPr>
            <p:nvPr/>
          </p:nvSpPr>
          <p:spPr bwMode="auto">
            <a:xfrm>
              <a:off x="1338" y="2614"/>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9" name="AutoShape 125" descr="Песок"/>
            <p:cNvSpPr>
              <a:spLocks noChangeAspect="1" noChangeArrowheads="1"/>
            </p:cNvSpPr>
            <p:nvPr/>
          </p:nvSpPr>
          <p:spPr bwMode="auto">
            <a:xfrm>
              <a:off x="1338" y="2704"/>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sp>
          <p:nvSpPr>
            <p:cNvPr id="5160" name="AutoShape 126" descr="Песок"/>
            <p:cNvSpPr>
              <a:spLocks noChangeAspect="1" noChangeArrowheads="1"/>
            </p:cNvSpPr>
            <p:nvPr/>
          </p:nvSpPr>
          <p:spPr bwMode="auto">
            <a:xfrm>
              <a:off x="1383" y="2704"/>
              <a:ext cx="34" cy="34"/>
            </a:xfrm>
            <a:prstGeom prst="flowChartConnector">
              <a:avLst/>
            </a:prstGeom>
            <a:blipFill dpi="0" rotWithShape="1">
              <a:blip r:embed="rId4"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5126" name="Group 127"/>
          <p:cNvGrpSpPr>
            <a:grpSpLocks/>
          </p:cNvGrpSpPr>
          <p:nvPr/>
        </p:nvGrpSpPr>
        <p:grpSpPr bwMode="auto">
          <a:xfrm>
            <a:off x="6948488" y="3429000"/>
            <a:ext cx="1727200" cy="2393950"/>
            <a:chOff x="1020" y="1480"/>
            <a:chExt cx="1270" cy="1734"/>
          </a:xfrm>
        </p:grpSpPr>
        <p:grpSp>
          <p:nvGrpSpPr>
            <p:cNvPr id="5133" name="Group 128"/>
            <p:cNvGrpSpPr>
              <a:grpSpLocks/>
            </p:cNvGrpSpPr>
            <p:nvPr/>
          </p:nvGrpSpPr>
          <p:grpSpPr bwMode="auto">
            <a:xfrm>
              <a:off x="1247" y="1570"/>
              <a:ext cx="758" cy="1574"/>
              <a:chOff x="1429" y="1979"/>
              <a:chExt cx="576" cy="1165"/>
            </a:xfrm>
          </p:grpSpPr>
          <p:sp>
            <p:nvSpPr>
              <p:cNvPr id="5138"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5139"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5134" name="AutoShape 131" descr="Орех"/>
            <p:cNvSpPr>
              <a:spLocks noChangeArrowheads="1"/>
            </p:cNvSpPr>
            <p:nvPr/>
          </p:nvSpPr>
          <p:spPr bwMode="auto">
            <a:xfrm>
              <a:off x="1020" y="1480"/>
              <a:ext cx="1270" cy="192"/>
            </a:xfrm>
            <a:prstGeom prst="flowChartTerminator">
              <a:avLst/>
            </a:prstGeom>
            <a:blipFill dpi="0" rotWithShape="1">
              <a:blip r:embed="rId5"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5135" name="AutoShape 132" descr="Орех"/>
            <p:cNvSpPr>
              <a:spLocks noChangeArrowheads="1"/>
            </p:cNvSpPr>
            <p:nvPr/>
          </p:nvSpPr>
          <p:spPr bwMode="auto">
            <a:xfrm>
              <a:off x="1020" y="3022"/>
              <a:ext cx="1270" cy="192"/>
            </a:xfrm>
            <a:prstGeom prst="flowChartTerminator">
              <a:avLst/>
            </a:prstGeom>
            <a:blipFill dpi="0" rotWithShape="1">
              <a:blip r:embed="rId5"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5136"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5137"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4"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4"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5129" name="AutoShape 41">
            <a:hlinkClick r:id="rId6"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endParaRPr lang="ru-RU" sz="4000" b="1" dirty="0">
              <a:solidFill>
                <a:srgbClr val="FF3300"/>
              </a:solidFill>
            </a:endParaRPr>
          </a:p>
        </p:txBody>
      </p:sp>
      <p:pic>
        <p:nvPicPr>
          <p:cNvPr id="44" name="5Б_фильм 2.wmv">
            <a:hlinkClick r:id="" action="ppaction://media"/>
          </p:cNvPr>
          <p:cNvPicPr>
            <a:picLocks noRot="1" noChangeAspect="1"/>
          </p:cNvPicPr>
          <p:nvPr>
            <a:videoFile r:link="rId1"/>
          </p:nvPr>
        </p:nvPicPr>
        <p:blipFill>
          <a:blip r:embed="rId7" cstate="print"/>
          <a:stretch>
            <a:fillRect/>
          </a:stretch>
        </p:blipFill>
        <p:spPr>
          <a:xfrm>
            <a:off x="161827" y="1077261"/>
            <a:ext cx="6624736" cy="4968552"/>
          </a:xfrm>
          <a:prstGeom prst="rect">
            <a:avLst/>
          </a:prstGeom>
        </p:spPr>
      </p:pic>
      <p:sp>
        <p:nvSpPr>
          <p:cNvPr id="6" name="Прямоугольник 5"/>
          <p:cNvSpPr/>
          <p:nvPr/>
        </p:nvSpPr>
        <p:spPr>
          <a:xfrm>
            <a:off x="1043608" y="2057110"/>
            <a:ext cx="4572000" cy="646331"/>
          </a:xfrm>
          <a:prstGeom prst="rect">
            <a:avLst/>
          </a:prstGeom>
        </p:spPr>
        <p:txBody>
          <a:bodyPr>
            <a:spAutoFit/>
          </a:bodyPr>
          <a:lstStyle/>
          <a:p>
            <a:r>
              <a:rPr lang="en-US" dirty="0"/>
              <a:t>https://www.youtube.com/watch?v=E_XMBOXCTHY</a:t>
            </a:r>
            <a:endParaRPr lang="ru-RU" dirty="0"/>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560" y="2673022"/>
            <a:ext cx="5953125"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67"/>
                    </p:tgtEl>
                  </p:cond>
                </p:stCondLst>
                <p:endSync evt="end" delay="0">
                  <p:rtn val="all"/>
                </p:endSync>
                <p:childTnLst>
                  <p:par>
                    <p:cTn id="16" fill="hold">
                      <p:stCondLst>
                        <p:cond delay="0"/>
                      </p:stCondLst>
                      <p:childTnLst>
                        <p:par>
                          <p:cTn id="17" fill="hold">
                            <p:stCondLst>
                              <p:cond delay="0"/>
                            </p:stCondLst>
                            <p:childTnLst>
                              <p:par>
                                <p:cTn id="18" presetID="22" presetClass="exit" presetSubtype="1" fill="remove" grpId="0" nodeType="clickEffect">
                                  <p:stCondLst>
                                    <p:cond delay="500"/>
                                  </p:stCondLst>
                                  <p:childTnLst>
                                    <p:animEffect transition="out" filter="wipe(up)">
                                      <p:cBhvr>
                                        <p:cTn id="19" dur="60000"/>
                                        <p:tgtEl>
                                          <p:spTgt spid="67"/>
                                        </p:tgtEl>
                                      </p:cBhvr>
                                    </p:animEffect>
                                    <p:set>
                                      <p:cBhvr>
                                        <p:cTn id="20" dur="1" fill="hold">
                                          <p:stCondLst>
                                            <p:cond delay="59999"/>
                                          </p:stCondLst>
                                        </p:cTn>
                                        <p:tgtEl>
                                          <p:spTgt spid="67"/>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32" presetClass="emph" presetSubtype="0" repeatCount="30000" fill="hold" nodeType="withEffect">
                                  <p:stCondLst>
                                    <p:cond delay="0"/>
                                  </p:stCondLst>
                                  <p:childTnLst>
                                    <p:animClr clrSpc="rgb" dir="cw">
                                      <p:cBhvr override="childStyle">
                                        <p:cTn id="24" dur="200" fill="hold"/>
                                        <p:tgtEl>
                                          <p:spTgt spid="5"/>
                                        </p:tgtEl>
                                        <p:attrNameLst>
                                          <p:attrName>style.color</p:attrName>
                                        </p:attrNameLst>
                                      </p:cBhvr>
                                      <p:to>
                                        <a:schemeClr val="accent2"/>
                                      </p:to>
                                    </p:animClr>
                                    <p:animClr clrSpc="rgb" dir="cw">
                                      <p:cBhvr>
                                        <p:cTn id="25" dur="200" fill="hold"/>
                                        <p:tgtEl>
                                          <p:spTgt spid="5"/>
                                        </p:tgtEl>
                                        <p:attrNameLst>
                                          <p:attrName>fillcolor</p:attrName>
                                        </p:attrNameLst>
                                      </p:cBhvr>
                                      <p:to>
                                        <a:schemeClr val="accent2"/>
                                      </p:to>
                                    </p:animClr>
                                    <p:set>
                                      <p:cBhvr>
                                        <p:cTn id="26" dur="200" fill="hold"/>
                                        <p:tgtEl>
                                          <p:spTgt spid="5"/>
                                        </p:tgtEl>
                                        <p:attrNameLst>
                                          <p:attrName>fill.type</p:attrName>
                                        </p:attrNameLst>
                                      </p:cBhvr>
                                      <p:to>
                                        <p:strVal val="solid"/>
                                      </p:to>
                                    </p:set>
                                    <p:set>
                                      <p:cBhvr>
                                        <p:cTn id="27" dur="200" fill="hold"/>
                                        <p:tgtEl>
                                          <p:spTgt spid="5"/>
                                        </p:tgtEl>
                                        <p:attrNameLst>
                                          <p:attrName>fill.on</p:attrName>
                                        </p:attrNameLst>
                                      </p:cBhvr>
                                      <p:to>
                                        <p:strVal val="true"/>
                                      </p:to>
                                    </p:set>
                                    <p:animRot by="120000">
                                      <p:cBhvr>
                                        <p:cTn id="28" dur="200" fill="hold">
                                          <p:stCondLst>
                                            <p:cond delay="0"/>
                                          </p:stCondLst>
                                        </p:cTn>
                                        <p:tgtEl>
                                          <p:spTgt spid="5"/>
                                        </p:tgtEl>
                                        <p:attrNameLst>
                                          <p:attrName>r</p:attrName>
                                        </p:attrNameLst>
                                      </p:cBhvr>
                                    </p:animRot>
                                    <p:animRot by="-240000">
                                      <p:cBhvr>
                                        <p:cTn id="29" dur="400" fill="hold">
                                          <p:stCondLst>
                                            <p:cond delay="400"/>
                                          </p:stCondLst>
                                        </p:cTn>
                                        <p:tgtEl>
                                          <p:spTgt spid="5"/>
                                        </p:tgtEl>
                                        <p:attrNameLst>
                                          <p:attrName>r</p:attrName>
                                        </p:attrNameLst>
                                      </p:cBhvr>
                                    </p:animRot>
                                    <p:animRot by="240000">
                                      <p:cBhvr>
                                        <p:cTn id="30" dur="400" fill="hold">
                                          <p:stCondLst>
                                            <p:cond delay="800"/>
                                          </p:stCondLst>
                                        </p:cTn>
                                        <p:tgtEl>
                                          <p:spTgt spid="5"/>
                                        </p:tgtEl>
                                        <p:attrNameLst>
                                          <p:attrName>r</p:attrName>
                                        </p:attrNameLst>
                                      </p:cBhvr>
                                    </p:animRot>
                                    <p:animRot by="-240000">
                                      <p:cBhvr>
                                        <p:cTn id="31" dur="400" fill="hold">
                                          <p:stCondLst>
                                            <p:cond delay="1200"/>
                                          </p:stCondLst>
                                        </p:cTn>
                                        <p:tgtEl>
                                          <p:spTgt spid="5"/>
                                        </p:tgtEl>
                                        <p:attrNameLst>
                                          <p:attrName>r</p:attrName>
                                        </p:attrNameLst>
                                      </p:cBhvr>
                                    </p:animRot>
                                    <p:animRot by="120000">
                                      <p:cBhvr>
                                        <p:cTn id="32" dur="400" fill="hold">
                                          <p:stCondLst>
                                            <p:cond delay="1600"/>
                                          </p:stCondLst>
                                        </p:cTn>
                                        <p:tgtEl>
                                          <p:spTgt spid="5"/>
                                        </p:tgtEl>
                                        <p:attrNameLst>
                                          <p:attrName>r</p:attrName>
                                        </p:attrNameLst>
                                      </p:cBhvr>
                                    </p:animRot>
                                  </p:childTnLst>
                                </p:cTn>
                              </p:par>
                              <p:par>
                                <p:cTn id="33" presetID="22" presetClass="entr" presetSubtype="4" fill="remove" grpId="0" nodeType="withEffect">
                                  <p:stCondLst>
                                    <p:cond delay="0"/>
                                  </p:stCondLst>
                                  <p:childTnLst>
                                    <p:set>
                                      <p:cBhvr>
                                        <p:cTn id="34" dur="1" fill="hold">
                                          <p:stCondLst>
                                            <p:cond delay="0"/>
                                          </p:stCondLst>
                                        </p:cTn>
                                        <p:tgtEl>
                                          <p:spTgt spid="68"/>
                                        </p:tgtEl>
                                        <p:attrNameLst>
                                          <p:attrName>style.visibility</p:attrName>
                                        </p:attrNameLst>
                                      </p:cBhvr>
                                      <p:to>
                                        <p:strVal val="visible"/>
                                      </p:to>
                                    </p:set>
                                    <p:animEffect transition="in" filter="wipe(down)">
                                      <p:cBhvr>
                                        <p:cTn id="35" dur="60000"/>
                                        <p:tgtEl>
                                          <p:spTgt spid="68"/>
                                        </p:tgtEl>
                                      </p:cBhvr>
                                    </p:animEffect>
                                  </p:childTnLst>
                                </p:cTn>
                              </p:par>
                            </p:childTnLst>
                          </p:cTn>
                        </p:par>
                        <p:par>
                          <p:cTn id="36" fill="hold">
                            <p:stCondLst>
                              <p:cond delay="60500"/>
                            </p:stCondLst>
                            <p:childTnLst>
                              <p:par>
                                <p:cTn id="37" presetID="1" presetClass="exit" presetSubtype="0" fill="hold" nodeType="afterEffect">
                                  <p:stCondLst>
                                    <p:cond delay="0"/>
                                  </p:stCondLst>
                                  <p:childTnLst>
                                    <p:set>
                                      <p:cBhvr>
                                        <p:cTn id="38"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37"/>
                                            </p:cond>
                                          </p:stCondLst>
                                          <p:endCondLst>
                                            <p:cond evt="onStopAudio" delay="0">
                                              <p:tgtEl>
                                                <p:sldTgt/>
                                              </p:tgtEl>
                                            </p:cond>
                                          </p:endCondLst>
                                        </p:cTn>
                                        <p:tgtEl>
                                          <p:sndTgt r:embed="rId3" name="drumroll.wav"/>
                                        </p:tgtEl>
                                      </p:cMediaNode>
                                    </p:audio>
                                  </p:subTnLst>
                                </p:cTn>
                              </p:par>
                            </p:childTnLst>
                          </p:cTn>
                        </p:par>
                      </p:childTnLst>
                    </p:cTn>
                  </p:par>
                </p:childTnLst>
              </p:cTn>
              <p:nextCondLst>
                <p:cond evt="onClick" delay="0">
                  <p:tgtEl>
                    <p:spTgt spid="67"/>
                  </p:tgtEl>
                </p:cond>
              </p:nextCondLst>
            </p:seq>
            <p:seq concurrent="1" nextAc="seek">
              <p:cTn id="39" restart="whenNotActive" fill="hold" evtFilter="cancelBubble" nodeType="interactiveSeq">
                <p:stCondLst>
                  <p:cond evt="onClick" delay="0">
                    <p:tgtEl>
                      <p:spTgt spid="44"/>
                    </p:tgtEl>
                  </p:cond>
                </p:stCondLst>
                <p:endSync evt="end" delay="0">
                  <p:rtn val="all"/>
                </p:endSync>
                <p:childTnLst>
                  <p:par>
                    <p:cTn id="40" fill="hold">
                      <p:stCondLst>
                        <p:cond delay="0"/>
                      </p:stCondLst>
                      <p:childTnLst>
                        <p:par>
                          <p:cTn id="41" fill="hold">
                            <p:stCondLst>
                              <p:cond delay="0"/>
                            </p:stCondLst>
                            <p:childTnLst>
                              <p:par>
                                <p:cTn id="42" presetID="2" presetClass="mediacall" presetSubtype="0" fill="hold" nodeType="clickEffect">
                                  <p:stCondLst>
                                    <p:cond delay="0"/>
                                  </p:stCondLst>
                                  <p:childTnLst>
                                    <p:cmd type="call" cmd="togglePause">
                                      <p:cBhvr>
                                        <p:cTn id="43" dur="1" fill="hold"/>
                                        <p:tgtEl>
                                          <p:spTgt spid="44"/>
                                        </p:tgtEl>
                                      </p:cBhvr>
                                    </p:cmd>
                                  </p:childTnLst>
                                </p:cTn>
                              </p:par>
                            </p:childTnLst>
                          </p:cTn>
                        </p:par>
                      </p:childTnLst>
                    </p:cTn>
                  </p:par>
                </p:childTnLst>
              </p:cTn>
              <p:nextCondLst>
                <p:cond evt="onClick" delay="0">
                  <p:tgtEl>
                    <p:spTgt spid="44"/>
                  </p:tgtEl>
                </p:cond>
              </p:nextCondLst>
            </p:seq>
            <p:video>
              <p:cMediaNode>
                <p:cTn id="44" fill="hold" display="0">
                  <p:stCondLst>
                    <p:cond delay="indefinite"/>
                  </p:stCondLst>
                  <p:endCondLst>
                    <p:cond evt="onNext" delay="0">
                      <p:tgtEl>
                        <p:sldTgt/>
                      </p:tgtEl>
                    </p:cond>
                    <p:cond evt="onPrev" delay="0">
                      <p:tgtEl>
                        <p:sldTgt/>
                      </p:tgtEl>
                    </p:cond>
                  </p:endCondLst>
                </p:cTn>
                <p:tgtEl>
                  <p:spTgt spid="44"/>
                </p:tgtEl>
              </p:cMediaNode>
            </p:video>
          </p:childTnLst>
        </p:cTn>
      </p:par>
    </p:tnLst>
    <p:bldLst>
      <p:bldP spid="67" grpId="0" animBg="1"/>
      <p:bldP spid="68"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8440" y="116632"/>
            <a:ext cx="8147248" cy="668610"/>
          </a:xfrm>
        </p:spPr>
        <p:txBody>
          <a:bodyPr/>
          <a:lstStyle/>
          <a:p>
            <a:pPr>
              <a:defRPr/>
            </a:pPr>
            <a:r>
              <a:rPr lang="ru-RU" dirty="0" smtClean="0"/>
              <a:t>Вопрос 2</a:t>
            </a:r>
          </a:p>
        </p:txBody>
      </p:sp>
      <p:sp>
        <p:nvSpPr>
          <p:cNvPr id="3" name="Содержимое 2"/>
          <p:cNvSpPr>
            <a:spLocks noGrp="1"/>
          </p:cNvSpPr>
          <p:nvPr>
            <p:ph sz="half" idx="1"/>
          </p:nvPr>
        </p:nvSpPr>
        <p:spPr>
          <a:xfrm>
            <a:off x="1" y="767190"/>
            <a:ext cx="6722992" cy="5572125"/>
          </a:xfrm>
        </p:spPr>
        <p:txBody>
          <a:bodyPr/>
          <a:lstStyle/>
          <a:p>
            <a:pPr marL="0" indent="0" algn="just">
              <a:buNone/>
              <a:defRPr/>
            </a:pPr>
            <a:r>
              <a:rPr lang="ru-RU" sz="2000" b="1" dirty="0" smtClean="0"/>
              <a:t>   Откуда произошло название поселка    Селижарово?</a:t>
            </a:r>
          </a:p>
          <a:p>
            <a:pPr>
              <a:defRPr/>
            </a:pPr>
            <a:r>
              <a:rPr lang="ru-RU" sz="2000" b="1" dirty="0" smtClean="0">
                <a:solidFill>
                  <a:srgbClr val="FF0000"/>
                </a:solidFill>
              </a:rPr>
              <a:t>Кто знает, сколько километров от начала </a:t>
            </a:r>
            <a:r>
              <a:rPr lang="ru-RU" sz="2000" b="1" dirty="0" err="1" smtClean="0">
                <a:solidFill>
                  <a:srgbClr val="FF0000"/>
                </a:solidFill>
              </a:rPr>
              <a:t>р.Селижаровки</a:t>
            </a:r>
            <a:r>
              <a:rPr lang="ru-RU" sz="2000" b="1" dirty="0" smtClean="0">
                <a:solidFill>
                  <a:srgbClr val="FF0000"/>
                </a:solidFill>
              </a:rPr>
              <a:t> до места основания п.Селижарово?</a:t>
            </a:r>
          </a:p>
        </p:txBody>
      </p:sp>
      <p:sp>
        <p:nvSpPr>
          <p:cNvPr id="4" name="Содержимое 3"/>
          <p:cNvSpPr>
            <a:spLocks noGrp="1"/>
          </p:cNvSpPr>
          <p:nvPr>
            <p:ph sz="half" idx="2"/>
          </p:nvPr>
        </p:nvSpPr>
        <p:spPr>
          <a:xfrm>
            <a:off x="6715125" y="1600200"/>
            <a:ext cx="1971675" cy="4530725"/>
          </a:xfrm>
        </p:spPr>
        <p:txBody>
          <a:bodyPr/>
          <a:lstStyle/>
          <a:p>
            <a:pPr>
              <a:defRPr/>
            </a:pPr>
            <a:endParaRPr lang="ru-RU" dirty="0" smtClean="0"/>
          </a:p>
          <a:p>
            <a:pPr>
              <a:buFont typeface="Wingdings" pitchFamily="2" charset="2"/>
              <a:buNone/>
              <a:defRPr/>
            </a:pPr>
            <a:r>
              <a:rPr lang="ru-RU" dirty="0" smtClean="0"/>
              <a:t>             </a:t>
            </a:r>
            <a:endParaRPr lang="ru-RU" dirty="0"/>
          </a:p>
        </p:txBody>
      </p:sp>
      <p:grpSp>
        <p:nvGrpSpPr>
          <p:cNvPr id="5" name="Group 105"/>
          <p:cNvGrpSpPr>
            <a:grpSpLocks/>
          </p:cNvGrpSpPr>
          <p:nvPr/>
        </p:nvGrpSpPr>
        <p:grpSpPr bwMode="auto">
          <a:xfrm>
            <a:off x="7669213" y="4652963"/>
            <a:ext cx="215900" cy="844550"/>
            <a:chOff x="1338" y="2160"/>
            <a:chExt cx="125" cy="578"/>
          </a:xfrm>
        </p:grpSpPr>
        <p:sp>
          <p:nvSpPr>
            <p:cNvPr id="6164"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65"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66"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67"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68"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69"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0"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1"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2"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3"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4"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5"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6"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7"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8"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79"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80"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81"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82"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83"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6184"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6150" name="Group 127"/>
          <p:cNvGrpSpPr>
            <a:grpSpLocks/>
          </p:cNvGrpSpPr>
          <p:nvPr/>
        </p:nvGrpSpPr>
        <p:grpSpPr bwMode="auto">
          <a:xfrm>
            <a:off x="6948488" y="3429000"/>
            <a:ext cx="1727200" cy="2393950"/>
            <a:chOff x="1020" y="1480"/>
            <a:chExt cx="1270" cy="1734"/>
          </a:xfrm>
        </p:grpSpPr>
        <p:grpSp>
          <p:nvGrpSpPr>
            <p:cNvPr id="6157" name="Group 128"/>
            <p:cNvGrpSpPr>
              <a:grpSpLocks/>
            </p:cNvGrpSpPr>
            <p:nvPr/>
          </p:nvGrpSpPr>
          <p:grpSpPr bwMode="auto">
            <a:xfrm>
              <a:off x="1247" y="1570"/>
              <a:ext cx="758" cy="1574"/>
              <a:chOff x="1429" y="1979"/>
              <a:chExt cx="576" cy="1165"/>
            </a:xfrm>
          </p:grpSpPr>
          <p:sp>
            <p:nvSpPr>
              <p:cNvPr id="6162"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6163"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6158"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6159"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6160"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6161"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153"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22993" y="1761827"/>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275580" y="5472673"/>
            <a:ext cx="6658297" cy="1053734"/>
          </a:xfrm>
          <a:prstGeom prst="wedgeRectCallout">
            <a:avLst>
              <a:gd name="adj1" fmla="val -36878"/>
              <a:gd name="adj2" fmla="val 71577"/>
            </a:avLst>
          </a:prstGeom>
          <a:solidFill>
            <a:schemeClr val="tx1"/>
          </a:solidFill>
          <a:ln w="9525">
            <a:solidFill>
              <a:schemeClr val="tx1"/>
            </a:solidFill>
            <a:miter lim="800000"/>
            <a:headEnd/>
            <a:tailEnd/>
          </a:ln>
        </p:spPr>
        <p:txBody>
          <a:bodyPr/>
          <a:lstStyle/>
          <a:p>
            <a:pPr algn="ctr"/>
            <a:r>
              <a:rPr lang="ru-RU" sz="1600" b="1" dirty="0" smtClean="0">
                <a:solidFill>
                  <a:schemeClr val="bg1"/>
                </a:solidFill>
              </a:rPr>
              <a:t>Название «Селижарово» происходит от реки </a:t>
            </a:r>
            <a:r>
              <a:rPr lang="ru-RU" sz="1600" b="1" dirty="0" err="1" smtClean="0">
                <a:solidFill>
                  <a:schemeClr val="bg1"/>
                </a:solidFill>
              </a:rPr>
              <a:t>Селижаровки</a:t>
            </a:r>
            <a:r>
              <a:rPr lang="ru-RU" sz="1600" b="1" dirty="0" smtClean="0">
                <a:solidFill>
                  <a:schemeClr val="bg1"/>
                </a:solidFill>
              </a:rPr>
              <a:t>, вытекающей из озера Селигер</a:t>
            </a:r>
            <a:r>
              <a:rPr lang="ru-RU" sz="1600" b="1" dirty="0">
                <a:solidFill>
                  <a:schemeClr val="bg1"/>
                </a:solidFill>
              </a:rPr>
              <a:t>. А название озера Селигер относят к финскому языку и переводят как "прозрачное, изрезанное озеро". </a:t>
            </a:r>
            <a:r>
              <a:rPr lang="ru-RU" sz="1600" b="1" dirty="0" smtClean="0">
                <a:solidFill>
                  <a:schemeClr val="bg1"/>
                </a:solidFill>
              </a:rPr>
              <a:t>Длина реки-36км</a:t>
            </a:r>
            <a:endParaRPr lang="ru-RU" sz="1600" b="1" dirty="0" smtClean="0">
              <a:solidFill>
                <a:schemeClr val="bg1"/>
              </a:solidFill>
            </a:endParaRPr>
          </a:p>
          <a:p>
            <a:pPr algn="ctr"/>
            <a:r>
              <a:rPr lang="ru-RU" sz="2200" b="1" dirty="0" smtClean="0">
                <a:solidFill>
                  <a:schemeClr val="bg1"/>
                </a:solidFill>
              </a:rPr>
              <a:t> </a:t>
            </a:r>
            <a:endParaRPr lang="ru-RU" sz="2200" b="1" dirty="0">
              <a:solidFill>
                <a:schemeClr val="bg1"/>
              </a:solidFill>
            </a:endParaRPr>
          </a:p>
        </p:txBody>
      </p:sp>
      <p:pic>
        <p:nvPicPr>
          <p:cNvPr id="2051" name="Picture 3"/>
          <p:cNvPicPr>
            <a:picLocks noChangeAspect="1" noChangeArrowheads="1"/>
          </p:cNvPicPr>
          <p:nvPr/>
        </p:nvPicPr>
        <p:blipFill>
          <a:blip r:embed="rId6" cstate="print"/>
          <a:srcRect/>
          <a:stretch>
            <a:fillRect/>
          </a:stretch>
        </p:blipFill>
        <p:spPr bwMode="auto">
          <a:xfrm>
            <a:off x="1547664" y="2420888"/>
            <a:ext cx="4032448" cy="266429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 calcmode="lin" valueType="num">
                                      <p:cBhvr additive="base">
                                        <p:cTn id="7" dur="500" fill="hold"/>
                                        <p:tgtEl>
                                          <p:spTgt spid="2051"/>
                                        </p:tgtEl>
                                        <p:attrNameLst>
                                          <p:attrName>ppt_x</p:attrName>
                                        </p:attrNameLst>
                                      </p:cBhvr>
                                      <p:tavLst>
                                        <p:tav tm="0">
                                          <p:val>
                                            <p:strVal val="#ppt_x"/>
                                          </p:val>
                                        </p:tav>
                                        <p:tav tm="100000">
                                          <p:val>
                                            <p:strVal val="#ppt_x"/>
                                          </p:val>
                                        </p:tav>
                                      </p:tavLst>
                                    </p:anim>
                                    <p:anim calcmode="lin" valueType="num">
                                      <p:cBhvr additive="base">
                                        <p:cTn id="8"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67"/>
                    </p:tgtEl>
                  </p:cond>
                </p:stCondLst>
                <p:endSync evt="end" delay="0">
                  <p:rtn val="all"/>
                </p:endSync>
                <p:childTnLst>
                  <p:par>
                    <p:cTn id="16" fill="hold">
                      <p:stCondLst>
                        <p:cond delay="0"/>
                      </p:stCondLst>
                      <p:childTnLst>
                        <p:par>
                          <p:cTn id="17" fill="hold">
                            <p:stCondLst>
                              <p:cond delay="0"/>
                            </p:stCondLst>
                            <p:childTnLst>
                              <p:par>
                                <p:cTn id="18" presetID="22" presetClass="exit" presetSubtype="1" fill="remove" grpId="0" nodeType="clickEffect">
                                  <p:stCondLst>
                                    <p:cond delay="500"/>
                                  </p:stCondLst>
                                  <p:childTnLst>
                                    <p:animEffect transition="out" filter="wipe(up)">
                                      <p:cBhvr>
                                        <p:cTn id="19" dur="60000"/>
                                        <p:tgtEl>
                                          <p:spTgt spid="67"/>
                                        </p:tgtEl>
                                      </p:cBhvr>
                                    </p:animEffect>
                                    <p:set>
                                      <p:cBhvr>
                                        <p:cTn id="20" dur="1" fill="hold">
                                          <p:stCondLst>
                                            <p:cond delay="59999"/>
                                          </p:stCondLst>
                                        </p:cTn>
                                        <p:tgtEl>
                                          <p:spTgt spid="67"/>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32" presetClass="emph" presetSubtype="0" repeatCount="30000" fill="hold" nodeType="withEffect">
                                  <p:stCondLst>
                                    <p:cond delay="0"/>
                                  </p:stCondLst>
                                  <p:childTnLst>
                                    <p:animRot by="120000">
                                      <p:cBhvr>
                                        <p:cTn id="24" dur="200" fill="hold">
                                          <p:stCondLst>
                                            <p:cond delay="0"/>
                                          </p:stCondLst>
                                        </p:cTn>
                                        <p:tgtEl>
                                          <p:spTgt spid="5"/>
                                        </p:tgtEl>
                                        <p:attrNameLst>
                                          <p:attrName>r</p:attrName>
                                        </p:attrNameLst>
                                      </p:cBhvr>
                                    </p:animRot>
                                    <p:animRot by="-240000">
                                      <p:cBhvr>
                                        <p:cTn id="25" dur="400" fill="hold">
                                          <p:stCondLst>
                                            <p:cond delay="400"/>
                                          </p:stCondLst>
                                        </p:cTn>
                                        <p:tgtEl>
                                          <p:spTgt spid="5"/>
                                        </p:tgtEl>
                                        <p:attrNameLst>
                                          <p:attrName>r</p:attrName>
                                        </p:attrNameLst>
                                      </p:cBhvr>
                                    </p:animRot>
                                    <p:animRot by="240000">
                                      <p:cBhvr>
                                        <p:cTn id="26" dur="400" fill="hold">
                                          <p:stCondLst>
                                            <p:cond delay="800"/>
                                          </p:stCondLst>
                                        </p:cTn>
                                        <p:tgtEl>
                                          <p:spTgt spid="5"/>
                                        </p:tgtEl>
                                        <p:attrNameLst>
                                          <p:attrName>r</p:attrName>
                                        </p:attrNameLst>
                                      </p:cBhvr>
                                    </p:animRot>
                                    <p:animRot by="-240000">
                                      <p:cBhvr>
                                        <p:cTn id="27" dur="400" fill="hold">
                                          <p:stCondLst>
                                            <p:cond delay="1200"/>
                                          </p:stCondLst>
                                        </p:cTn>
                                        <p:tgtEl>
                                          <p:spTgt spid="5"/>
                                        </p:tgtEl>
                                        <p:attrNameLst>
                                          <p:attrName>r</p:attrName>
                                        </p:attrNameLst>
                                      </p:cBhvr>
                                    </p:animRot>
                                    <p:animRot by="120000">
                                      <p:cBhvr>
                                        <p:cTn id="28" dur="400" fill="hold">
                                          <p:stCondLst>
                                            <p:cond delay="1600"/>
                                          </p:stCondLst>
                                        </p:cTn>
                                        <p:tgtEl>
                                          <p:spTgt spid="5"/>
                                        </p:tgtEl>
                                        <p:attrNameLst>
                                          <p:attrName>r</p:attrName>
                                        </p:attrNameLst>
                                      </p:cBhvr>
                                    </p:animRot>
                                  </p:childTnLst>
                                </p:cTn>
                              </p:par>
                              <p:par>
                                <p:cTn id="29" presetID="22" presetClass="entr" presetSubtype="4" fill="remove"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Effect transition="in" filter="wipe(down)">
                                      <p:cBhvr>
                                        <p:cTn id="31" dur="60000"/>
                                        <p:tgtEl>
                                          <p:spTgt spid="68"/>
                                        </p:tgtEl>
                                      </p:cBhvr>
                                    </p:animEffect>
                                  </p:childTnLst>
                                </p:cTn>
                              </p:par>
                            </p:childTnLst>
                          </p:cTn>
                        </p:par>
                        <p:par>
                          <p:cTn id="32" fill="hold">
                            <p:stCondLst>
                              <p:cond delay="60500"/>
                            </p:stCondLst>
                            <p:childTnLst>
                              <p:par>
                                <p:cTn id="33" presetID="1" presetClass="exit" presetSubtype="0" fill="hold" nodeType="afterEffect">
                                  <p:stCondLst>
                                    <p:cond delay="0"/>
                                  </p:stCondLst>
                                  <p:childTnLst>
                                    <p:set>
                                      <p:cBhvr>
                                        <p:cTn id="34"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33"/>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35" restart="whenNotActive" fill="hold" evtFilter="cancelBubble" nodeType="interactiveSeq">
                <p:stCondLst>
                  <p:cond evt="onClick" delay="0">
                    <p:tgtEl>
                      <p:spTgt spid="4135"/>
                    </p:tgtEl>
                  </p:cond>
                </p:stCondLst>
                <p:endSync evt="end" delay="0">
                  <p:rtn val="all"/>
                </p:endSync>
                <p:childTnLst>
                  <p:par>
                    <p:cTn id="36" fill="hold">
                      <p:stCondLst>
                        <p:cond delay="0"/>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4136"/>
                                        </p:tgtEl>
                                        <p:attrNameLst>
                                          <p:attrName>style.visibility</p:attrName>
                                        </p:attrNameLst>
                                      </p:cBhvr>
                                      <p:to>
                                        <p:strVal val="visible"/>
                                      </p:to>
                                    </p:set>
                                    <p:anim calcmode="lin" valueType="num">
                                      <p:cBhvr additive="base">
                                        <p:cTn id="40" dur="500" fill="hold"/>
                                        <p:tgtEl>
                                          <p:spTgt spid="4136"/>
                                        </p:tgtEl>
                                        <p:attrNameLst>
                                          <p:attrName>ppt_x</p:attrName>
                                        </p:attrNameLst>
                                      </p:cBhvr>
                                      <p:tavLst>
                                        <p:tav tm="0">
                                          <p:val>
                                            <p:strVal val="#ppt_x"/>
                                          </p:val>
                                        </p:tav>
                                        <p:tav tm="100000">
                                          <p:val>
                                            <p:strVal val="#ppt_x"/>
                                          </p:val>
                                        </p:tav>
                                      </p:tavLst>
                                    </p:anim>
                                    <p:anim calcmode="lin" valueType="num">
                                      <p:cBhvr additive="base">
                                        <p:cTn id="41"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57263" y="277813"/>
            <a:ext cx="8186737" cy="579437"/>
          </a:xfrm>
        </p:spPr>
        <p:txBody>
          <a:bodyPr/>
          <a:lstStyle/>
          <a:p>
            <a:pPr>
              <a:defRPr/>
            </a:pPr>
            <a:r>
              <a:rPr lang="ru-RU" dirty="0" smtClean="0"/>
              <a:t>Вопрос 3</a:t>
            </a:r>
          </a:p>
        </p:txBody>
      </p:sp>
      <p:sp>
        <p:nvSpPr>
          <p:cNvPr id="3" name="Содержимое 2"/>
          <p:cNvSpPr>
            <a:spLocks noGrp="1"/>
          </p:cNvSpPr>
          <p:nvPr>
            <p:ph sz="half" idx="4294967295"/>
          </p:nvPr>
        </p:nvSpPr>
        <p:spPr>
          <a:xfrm>
            <a:off x="0" y="836713"/>
            <a:ext cx="6257925" cy="5735538"/>
          </a:xfrm>
        </p:spPr>
        <p:txBody>
          <a:bodyPr/>
          <a:lstStyle/>
          <a:p>
            <a:pPr>
              <a:buNone/>
              <a:defRPr/>
            </a:pPr>
            <a:r>
              <a:rPr lang="ru-RU" sz="2400" b="1" dirty="0" smtClean="0"/>
              <a:t>       Что лежало в основе возникновения  посада Селижарово? Как называлось раньше и как называется сейчас сейчас это сооружение?</a:t>
            </a:r>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7188"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89"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0"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1"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2"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3"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4"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5"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6"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7"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8"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199"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200"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201"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202"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203"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204"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205"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206"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207"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7208"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7174" name="Group 127"/>
          <p:cNvGrpSpPr>
            <a:grpSpLocks/>
          </p:cNvGrpSpPr>
          <p:nvPr/>
        </p:nvGrpSpPr>
        <p:grpSpPr bwMode="auto">
          <a:xfrm>
            <a:off x="6948488" y="3429000"/>
            <a:ext cx="1727200" cy="2393950"/>
            <a:chOff x="1020" y="1480"/>
            <a:chExt cx="1270" cy="1734"/>
          </a:xfrm>
        </p:grpSpPr>
        <p:grpSp>
          <p:nvGrpSpPr>
            <p:cNvPr id="7181" name="Group 128"/>
            <p:cNvGrpSpPr>
              <a:grpSpLocks/>
            </p:cNvGrpSpPr>
            <p:nvPr/>
          </p:nvGrpSpPr>
          <p:grpSpPr bwMode="auto">
            <a:xfrm>
              <a:off x="1247" y="1570"/>
              <a:ext cx="758" cy="1574"/>
              <a:chOff x="1429" y="1979"/>
              <a:chExt cx="576" cy="1165"/>
            </a:xfrm>
          </p:grpSpPr>
          <p:sp>
            <p:nvSpPr>
              <p:cNvPr id="7186"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7187"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7182"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7183"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7184"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7185"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7177"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323528" y="2852936"/>
            <a:ext cx="6391027" cy="3220592"/>
          </a:xfrm>
          <a:prstGeom prst="wedgeRectCallout">
            <a:avLst>
              <a:gd name="adj1" fmla="val -28438"/>
              <a:gd name="adj2" fmla="val 90327"/>
            </a:avLst>
          </a:prstGeom>
          <a:solidFill>
            <a:schemeClr val="tx1"/>
          </a:solidFill>
          <a:ln w="9525">
            <a:solidFill>
              <a:schemeClr val="tx1"/>
            </a:solidFill>
            <a:miter lim="800000"/>
            <a:headEnd/>
            <a:tailEnd/>
          </a:ln>
        </p:spPr>
        <p:txBody>
          <a:bodyPr/>
          <a:lstStyle/>
          <a:p>
            <a:pPr algn="ctr"/>
            <a:r>
              <a:rPr lang="ru-RU" sz="2400" b="1" dirty="0" smtClean="0">
                <a:solidFill>
                  <a:srgbClr val="FF0000"/>
                </a:solidFill>
              </a:rPr>
              <a:t>Свято-Троицкий монастырь, а сейчас церковь Петра и Павла</a:t>
            </a:r>
            <a:endParaRPr lang="ru-RU" sz="2400" b="1" dirty="0">
              <a:solidFill>
                <a:srgbClr val="FF0000"/>
              </a:solidFill>
            </a:endParaRPr>
          </a:p>
        </p:txBody>
      </p:sp>
      <p:pic>
        <p:nvPicPr>
          <p:cNvPr id="4098" name="Picture 2"/>
          <p:cNvPicPr>
            <a:picLocks noChangeAspect="1" noChangeArrowheads="1"/>
          </p:cNvPicPr>
          <p:nvPr/>
        </p:nvPicPr>
        <p:blipFill>
          <a:blip r:embed="rId6" cstate="print"/>
          <a:srcRect/>
          <a:stretch>
            <a:fillRect/>
          </a:stretch>
        </p:blipFill>
        <p:spPr bwMode="auto">
          <a:xfrm>
            <a:off x="611560" y="3789040"/>
            <a:ext cx="2839021" cy="2218443"/>
          </a:xfrm>
          <a:prstGeom prst="rect">
            <a:avLst/>
          </a:prstGeom>
          <a:noFill/>
          <a:ln w="9525">
            <a:noFill/>
            <a:miter lim="800000"/>
            <a:headEnd/>
            <a:tailEnd/>
          </a:ln>
        </p:spPr>
      </p:pic>
      <p:pic>
        <p:nvPicPr>
          <p:cNvPr id="4099" name="Picture 3"/>
          <p:cNvPicPr>
            <a:picLocks noChangeAspect="1" noChangeArrowheads="1"/>
          </p:cNvPicPr>
          <p:nvPr/>
        </p:nvPicPr>
        <p:blipFill>
          <a:blip r:embed="rId7" cstate="print"/>
          <a:srcRect/>
          <a:stretch>
            <a:fillRect/>
          </a:stretch>
        </p:blipFill>
        <p:spPr bwMode="auto">
          <a:xfrm>
            <a:off x="3491880" y="3789040"/>
            <a:ext cx="2676153" cy="231575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9"/>
                                        </p:tgtEl>
                                        <p:attrNameLst>
                                          <p:attrName>style.visibility</p:attrName>
                                        </p:attrNameLst>
                                      </p:cBhvr>
                                      <p:to>
                                        <p:strVal val="visible"/>
                                      </p:to>
                                    </p:set>
                                    <p:anim calcmode="lin" valueType="num">
                                      <p:cBhvr additive="base">
                                        <p:cTn id="13" dur="500" fill="hold"/>
                                        <p:tgtEl>
                                          <p:spTgt spid="4099"/>
                                        </p:tgtEl>
                                        <p:attrNameLst>
                                          <p:attrName>ppt_x</p:attrName>
                                        </p:attrNameLst>
                                      </p:cBhvr>
                                      <p:tavLst>
                                        <p:tav tm="0">
                                          <p:val>
                                            <p:strVal val="#ppt_x"/>
                                          </p:val>
                                        </p:tav>
                                        <p:tav tm="100000">
                                          <p:val>
                                            <p:strVal val="#ppt_x"/>
                                          </p:val>
                                        </p:tav>
                                      </p:tavLst>
                                    </p:anim>
                                    <p:anim calcmode="lin" valueType="num">
                                      <p:cBhvr additive="base">
                                        <p:cTn id="14" dur="500" fill="hold"/>
                                        <p:tgtEl>
                                          <p:spTgt spid="40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67"/>
                    </p:tgtEl>
                  </p:cond>
                </p:stCondLst>
                <p:endSync evt="end" delay="0">
                  <p:rtn val="all"/>
                </p:endSync>
                <p:childTnLst>
                  <p:par>
                    <p:cTn id="16" fill="hold">
                      <p:stCondLst>
                        <p:cond delay="0"/>
                      </p:stCondLst>
                      <p:childTnLst>
                        <p:par>
                          <p:cTn id="17" fill="hold">
                            <p:stCondLst>
                              <p:cond delay="0"/>
                            </p:stCondLst>
                            <p:childTnLst>
                              <p:par>
                                <p:cTn id="18" presetID="22" presetClass="exit" presetSubtype="1" fill="remove" grpId="0" nodeType="clickEffect">
                                  <p:stCondLst>
                                    <p:cond delay="0"/>
                                  </p:stCondLst>
                                  <p:childTnLst>
                                    <p:animEffect transition="out" filter="wipe(up)">
                                      <p:cBhvr>
                                        <p:cTn id="19" dur="60000"/>
                                        <p:tgtEl>
                                          <p:spTgt spid="67"/>
                                        </p:tgtEl>
                                      </p:cBhvr>
                                    </p:animEffect>
                                    <p:set>
                                      <p:cBhvr>
                                        <p:cTn id="20" dur="1" fill="hold">
                                          <p:stCondLst>
                                            <p:cond delay="59999"/>
                                          </p:stCondLst>
                                        </p:cTn>
                                        <p:tgtEl>
                                          <p:spTgt spid="67"/>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32" presetClass="emph" presetSubtype="0" repeatCount="30000" fill="hold" nodeType="withEffect">
                                  <p:stCondLst>
                                    <p:cond delay="0"/>
                                  </p:stCondLst>
                                  <p:childTnLst>
                                    <p:animClr clrSpc="rgb" dir="cw">
                                      <p:cBhvr override="childStyle">
                                        <p:cTn id="24" dur="200" fill="hold"/>
                                        <p:tgtEl>
                                          <p:spTgt spid="5"/>
                                        </p:tgtEl>
                                        <p:attrNameLst>
                                          <p:attrName>style.color</p:attrName>
                                        </p:attrNameLst>
                                      </p:cBhvr>
                                      <p:to>
                                        <a:schemeClr val="accent2"/>
                                      </p:to>
                                    </p:animClr>
                                    <p:animClr clrSpc="rgb" dir="cw">
                                      <p:cBhvr>
                                        <p:cTn id="25" dur="200" fill="hold"/>
                                        <p:tgtEl>
                                          <p:spTgt spid="5"/>
                                        </p:tgtEl>
                                        <p:attrNameLst>
                                          <p:attrName>fillcolor</p:attrName>
                                        </p:attrNameLst>
                                      </p:cBhvr>
                                      <p:to>
                                        <a:schemeClr val="accent2"/>
                                      </p:to>
                                    </p:animClr>
                                    <p:set>
                                      <p:cBhvr>
                                        <p:cTn id="26" dur="200" fill="hold"/>
                                        <p:tgtEl>
                                          <p:spTgt spid="5"/>
                                        </p:tgtEl>
                                        <p:attrNameLst>
                                          <p:attrName>fill.type</p:attrName>
                                        </p:attrNameLst>
                                      </p:cBhvr>
                                      <p:to>
                                        <p:strVal val="solid"/>
                                      </p:to>
                                    </p:set>
                                    <p:set>
                                      <p:cBhvr>
                                        <p:cTn id="27" dur="200" fill="hold"/>
                                        <p:tgtEl>
                                          <p:spTgt spid="5"/>
                                        </p:tgtEl>
                                        <p:attrNameLst>
                                          <p:attrName>fill.on</p:attrName>
                                        </p:attrNameLst>
                                      </p:cBhvr>
                                      <p:to>
                                        <p:strVal val="true"/>
                                      </p:to>
                                    </p:set>
                                    <p:animRot by="120000">
                                      <p:cBhvr>
                                        <p:cTn id="28" dur="200" fill="hold">
                                          <p:stCondLst>
                                            <p:cond delay="0"/>
                                          </p:stCondLst>
                                        </p:cTn>
                                        <p:tgtEl>
                                          <p:spTgt spid="5"/>
                                        </p:tgtEl>
                                        <p:attrNameLst>
                                          <p:attrName>r</p:attrName>
                                        </p:attrNameLst>
                                      </p:cBhvr>
                                    </p:animRot>
                                    <p:animRot by="-240000">
                                      <p:cBhvr>
                                        <p:cTn id="29" dur="400" fill="hold">
                                          <p:stCondLst>
                                            <p:cond delay="400"/>
                                          </p:stCondLst>
                                        </p:cTn>
                                        <p:tgtEl>
                                          <p:spTgt spid="5"/>
                                        </p:tgtEl>
                                        <p:attrNameLst>
                                          <p:attrName>r</p:attrName>
                                        </p:attrNameLst>
                                      </p:cBhvr>
                                    </p:animRot>
                                    <p:animRot by="240000">
                                      <p:cBhvr>
                                        <p:cTn id="30" dur="400" fill="hold">
                                          <p:stCondLst>
                                            <p:cond delay="800"/>
                                          </p:stCondLst>
                                        </p:cTn>
                                        <p:tgtEl>
                                          <p:spTgt spid="5"/>
                                        </p:tgtEl>
                                        <p:attrNameLst>
                                          <p:attrName>r</p:attrName>
                                        </p:attrNameLst>
                                      </p:cBhvr>
                                    </p:animRot>
                                    <p:animRot by="-240000">
                                      <p:cBhvr>
                                        <p:cTn id="31" dur="400" fill="hold">
                                          <p:stCondLst>
                                            <p:cond delay="1200"/>
                                          </p:stCondLst>
                                        </p:cTn>
                                        <p:tgtEl>
                                          <p:spTgt spid="5"/>
                                        </p:tgtEl>
                                        <p:attrNameLst>
                                          <p:attrName>r</p:attrName>
                                        </p:attrNameLst>
                                      </p:cBhvr>
                                    </p:animRot>
                                    <p:animRot by="120000">
                                      <p:cBhvr>
                                        <p:cTn id="32" dur="400" fill="hold">
                                          <p:stCondLst>
                                            <p:cond delay="1600"/>
                                          </p:stCondLst>
                                        </p:cTn>
                                        <p:tgtEl>
                                          <p:spTgt spid="5"/>
                                        </p:tgtEl>
                                        <p:attrNameLst>
                                          <p:attrName>r</p:attrName>
                                        </p:attrNameLst>
                                      </p:cBhvr>
                                    </p:animRot>
                                  </p:childTnLst>
                                </p:cTn>
                              </p:par>
                              <p:par>
                                <p:cTn id="33" presetID="22" presetClass="entr" presetSubtype="4" fill="remove" grpId="0" nodeType="withEffect">
                                  <p:stCondLst>
                                    <p:cond delay="0"/>
                                  </p:stCondLst>
                                  <p:childTnLst>
                                    <p:set>
                                      <p:cBhvr>
                                        <p:cTn id="34" dur="1" fill="hold">
                                          <p:stCondLst>
                                            <p:cond delay="0"/>
                                          </p:stCondLst>
                                        </p:cTn>
                                        <p:tgtEl>
                                          <p:spTgt spid="68"/>
                                        </p:tgtEl>
                                        <p:attrNameLst>
                                          <p:attrName>style.visibility</p:attrName>
                                        </p:attrNameLst>
                                      </p:cBhvr>
                                      <p:to>
                                        <p:strVal val="visible"/>
                                      </p:to>
                                    </p:set>
                                    <p:animEffect transition="in" filter="wipe(down)">
                                      <p:cBhvr>
                                        <p:cTn id="35" dur="60000"/>
                                        <p:tgtEl>
                                          <p:spTgt spid="68"/>
                                        </p:tgtEl>
                                      </p:cBhvr>
                                    </p:animEffect>
                                  </p:childTnLst>
                                </p:cTn>
                              </p:par>
                            </p:childTnLst>
                          </p:cTn>
                        </p:par>
                        <p:par>
                          <p:cTn id="36" fill="hold" nodeType="afterGroup">
                            <p:stCondLst>
                              <p:cond delay="60000"/>
                            </p:stCondLst>
                            <p:childTnLst>
                              <p:par>
                                <p:cTn id="37" presetID="1" presetClass="exit" presetSubtype="0" fill="hold" nodeType="afterEffect">
                                  <p:stCondLst>
                                    <p:cond delay="0"/>
                                  </p:stCondLst>
                                  <p:childTnLst>
                                    <p:set>
                                      <p:cBhvr>
                                        <p:cTn id="38"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37"/>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39" restart="whenNotActive" fill="hold" evtFilter="cancelBubble" nodeType="interactiveSeq">
                <p:stCondLst>
                  <p:cond evt="onClick" delay="0">
                    <p:tgtEl>
                      <p:spTgt spid="4135"/>
                    </p:tgtEl>
                  </p:cond>
                </p:stCondLst>
                <p:endSync evt="end" delay="0">
                  <p:rtn val="all"/>
                </p:endSync>
                <p:childTnLst>
                  <p:par>
                    <p:cTn id="40" fill="hold">
                      <p:stCondLst>
                        <p:cond delay="0"/>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4136"/>
                                        </p:tgtEl>
                                        <p:attrNameLst>
                                          <p:attrName>style.visibility</p:attrName>
                                        </p:attrNameLst>
                                      </p:cBhvr>
                                      <p:to>
                                        <p:strVal val="visible"/>
                                      </p:to>
                                    </p:set>
                                    <p:anim calcmode="lin" valueType="num">
                                      <p:cBhvr additive="base">
                                        <p:cTn id="44" dur="500" fill="hold"/>
                                        <p:tgtEl>
                                          <p:spTgt spid="4136"/>
                                        </p:tgtEl>
                                        <p:attrNameLst>
                                          <p:attrName>ppt_x</p:attrName>
                                        </p:attrNameLst>
                                      </p:cBhvr>
                                      <p:tavLst>
                                        <p:tav tm="0">
                                          <p:val>
                                            <p:strVal val="#ppt_x"/>
                                          </p:val>
                                        </p:tav>
                                        <p:tav tm="100000">
                                          <p:val>
                                            <p:strVal val="#ppt_x"/>
                                          </p:val>
                                        </p:tav>
                                      </p:tavLst>
                                    </p:anim>
                                    <p:anim calcmode="lin" valueType="num">
                                      <p:cBhvr additive="base">
                                        <p:cTn id="45"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57263" y="277813"/>
            <a:ext cx="8186737" cy="579437"/>
          </a:xfrm>
        </p:spPr>
        <p:txBody>
          <a:bodyPr/>
          <a:lstStyle/>
          <a:p>
            <a:pPr>
              <a:defRPr/>
            </a:pPr>
            <a:r>
              <a:rPr lang="ru-RU" dirty="0" smtClean="0"/>
              <a:t>Вопрос 4</a:t>
            </a:r>
          </a:p>
        </p:txBody>
      </p:sp>
      <p:sp>
        <p:nvSpPr>
          <p:cNvPr id="3" name="Содержимое 2"/>
          <p:cNvSpPr>
            <a:spLocks noGrp="1"/>
          </p:cNvSpPr>
          <p:nvPr>
            <p:ph sz="half" idx="4294967295"/>
          </p:nvPr>
        </p:nvSpPr>
        <p:spPr>
          <a:xfrm>
            <a:off x="0" y="1000125"/>
            <a:ext cx="6257925" cy="5572125"/>
          </a:xfrm>
        </p:spPr>
        <p:txBody>
          <a:bodyPr/>
          <a:lstStyle/>
          <a:p>
            <a:pPr marL="0" indent="0">
              <a:buNone/>
              <a:defRPr/>
            </a:pPr>
            <a:r>
              <a:rPr lang="ru-RU" sz="2800" b="1" dirty="0" smtClean="0"/>
              <a:t>   Как называется одна из достопримечательностей </a:t>
            </a:r>
            <a:r>
              <a:rPr lang="ru-RU" sz="2800" b="1" dirty="0" err="1" smtClean="0"/>
              <a:t>Селижаровского</a:t>
            </a:r>
            <a:r>
              <a:rPr lang="ru-RU" sz="2800" b="1" dirty="0" smtClean="0"/>
              <a:t> района? Где она находится?</a:t>
            </a:r>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8212"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13"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14"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15"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16"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17"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18"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19"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0"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1"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2"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3"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4"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5"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6"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7"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8"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29"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30"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31"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8232"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8198" name="Group 127"/>
          <p:cNvGrpSpPr>
            <a:grpSpLocks/>
          </p:cNvGrpSpPr>
          <p:nvPr/>
        </p:nvGrpSpPr>
        <p:grpSpPr bwMode="auto">
          <a:xfrm>
            <a:off x="6948488" y="3429000"/>
            <a:ext cx="1727200" cy="2393950"/>
            <a:chOff x="1020" y="1480"/>
            <a:chExt cx="1270" cy="1734"/>
          </a:xfrm>
        </p:grpSpPr>
        <p:grpSp>
          <p:nvGrpSpPr>
            <p:cNvPr id="8205" name="Group 128"/>
            <p:cNvGrpSpPr>
              <a:grpSpLocks/>
            </p:cNvGrpSpPr>
            <p:nvPr/>
          </p:nvGrpSpPr>
          <p:grpSpPr bwMode="auto">
            <a:xfrm>
              <a:off x="1247" y="1570"/>
              <a:ext cx="758" cy="1574"/>
              <a:chOff x="1429" y="1979"/>
              <a:chExt cx="576" cy="1165"/>
            </a:xfrm>
          </p:grpSpPr>
          <p:sp>
            <p:nvSpPr>
              <p:cNvPr id="8210"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8211"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8206"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8207"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8208"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8209"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8201"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563538" y="5249116"/>
            <a:ext cx="5759450" cy="1150962"/>
          </a:xfrm>
          <a:prstGeom prst="wedgeRectCallout">
            <a:avLst>
              <a:gd name="adj1" fmla="val -42091"/>
              <a:gd name="adj2" fmla="val 83735"/>
            </a:avLst>
          </a:prstGeom>
          <a:solidFill>
            <a:schemeClr val="tx1"/>
          </a:solidFill>
          <a:ln w="9525">
            <a:solidFill>
              <a:schemeClr val="tx1"/>
            </a:solidFill>
            <a:miter lim="800000"/>
            <a:headEnd/>
            <a:tailEnd/>
          </a:ln>
        </p:spPr>
        <p:txBody>
          <a:bodyPr/>
          <a:lstStyle/>
          <a:p>
            <a:pPr algn="ctr"/>
            <a:r>
              <a:rPr lang="ru-RU" sz="2800" b="1" dirty="0" smtClean="0">
                <a:solidFill>
                  <a:srgbClr val="FF0000"/>
                </a:solidFill>
              </a:rPr>
              <a:t>Камень Воробей, находится недалеко от деревни Никулино</a:t>
            </a:r>
            <a:endParaRPr lang="ru-RU" sz="2800" b="1" dirty="0">
              <a:solidFill>
                <a:srgbClr val="FF0000"/>
              </a:solidFill>
            </a:endParaRPr>
          </a:p>
        </p:txBody>
      </p:sp>
      <p:pic>
        <p:nvPicPr>
          <p:cNvPr id="1027" name="Picture 3"/>
          <p:cNvPicPr>
            <a:picLocks noChangeAspect="1" noChangeArrowheads="1"/>
          </p:cNvPicPr>
          <p:nvPr/>
        </p:nvPicPr>
        <p:blipFill>
          <a:blip r:embed="rId6" cstate="print"/>
          <a:srcRect/>
          <a:stretch>
            <a:fillRect/>
          </a:stretch>
        </p:blipFill>
        <p:spPr bwMode="auto">
          <a:xfrm>
            <a:off x="1547664" y="2708920"/>
            <a:ext cx="3491880" cy="230562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7"/>
                    </p:tgtEl>
                  </p:cond>
                </p:stCondLst>
                <p:endSync evt="end" delay="0">
                  <p:rtn val="all"/>
                </p:endSync>
                <p:childTnLst>
                  <p:par>
                    <p:cTn id="3" fill="hold">
                      <p:stCondLst>
                        <p:cond delay="0"/>
                      </p:stCondLst>
                      <p:childTnLst>
                        <p:par>
                          <p:cTn id="4" fill="hold">
                            <p:stCondLst>
                              <p:cond delay="0"/>
                            </p:stCondLst>
                            <p:childTnLst>
                              <p:par>
                                <p:cTn id="5" presetID="22" presetClass="exit" presetSubtype="1" fill="remove" grpId="0" nodeType="clickEffect">
                                  <p:stCondLst>
                                    <p:cond delay="0"/>
                                  </p:stCondLst>
                                  <p:childTnLst>
                                    <p:animEffect transition="out" filter="wipe(up)">
                                      <p:cBhvr>
                                        <p:cTn id="6" dur="60000"/>
                                        <p:tgtEl>
                                          <p:spTgt spid="67"/>
                                        </p:tgtEl>
                                      </p:cBhvr>
                                    </p:animEffect>
                                    <p:set>
                                      <p:cBhvr>
                                        <p:cTn id="7" dur="1" fill="hold">
                                          <p:stCondLst>
                                            <p:cond delay="59999"/>
                                          </p:stCondLst>
                                        </p:cTn>
                                        <p:tgtEl>
                                          <p:spTgt spid="67"/>
                                        </p:tgtEl>
                                        <p:attrNameLst>
                                          <p:attrName>style.visibility</p:attrName>
                                        </p:attrNameLst>
                                      </p:cBhvr>
                                      <p:to>
                                        <p:strVal val="hidden"/>
                                      </p:to>
                                    </p:set>
                                  </p:childTnLst>
                                </p:cTn>
                              </p:par>
                              <p:par>
                                <p:cTn id="8" presetID="1"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childTnLst>
                                </p:cTn>
                              </p:par>
                              <p:par>
                                <p:cTn id="10" presetID="32" presetClass="emph" presetSubtype="0" repeatCount="30000" fill="hold" nodeType="withEffect">
                                  <p:stCondLst>
                                    <p:cond delay="0"/>
                                  </p:stCondLst>
                                  <p:childTnLst>
                                    <p:animClr clrSpc="rgb" dir="cw">
                                      <p:cBhvr override="childStyle">
                                        <p:cTn id="11" dur="200" fill="hold"/>
                                        <p:tgtEl>
                                          <p:spTgt spid="5"/>
                                        </p:tgtEl>
                                        <p:attrNameLst>
                                          <p:attrName>style.color</p:attrName>
                                        </p:attrNameLst>
                                      </p:cBhvr>
                                      <p:to>
                                        <a:schemeClr val="accent2"/>
                                      </p:to>
                                    </p:animClr>
                                    <p:animClr clrSpc="rgb" dir="cw">
                                      <p:cBhvr>
                                        <p:cTn id="12" dur="200" fill="hold"/>
                                        <p:tgtEl>
                                          <p:spTgt spid="5"/>
                                        </p:tgtEl>
                                        <p:attrNameLst>
                                          <p:attrName>fillcolor</p:attrName>
                                        </p:attrNameLst>
                                      </p:cBhvr>
                                      <p:to>
                                        <a:schemeClr val="accent2"/>
                                      </p:to>
                                    </p:animClr>
                                    <p:set>
                                      <p:cBhvr>
                                        <p:cTn id="13" dur="200" fill="hold"/>
                                        <p:tgtEl>
                                          <p:spTgt spid="5"/>
                                        </p:tgtEl>
                                        <p:attrNameLst>
                                          <p:attrName>fill.type</p:attrName>
                                        </p:attrNameLst>
                                      </p:cBhvr>
                                      <p:to>
                                        <p:strVal val="solid"/>
                                      </p:to>
                                    </p:set>
                                    <p:set>
                                      <p:cBhvr>
                                        <p:cTn id="14" dur="200" fill="hold"/>
                                        <p:tgtEl>
                                          <p:spTgt spid="5"/>
                                        </p:tgtEl>
                                        <p:attrNameLst>
                                          <p:attrName>fill.on</p:attrName>
                                        </p:attrNameLst>
                                      </p:cBhvr>
                                      <p:to>
                                        <p:strVal val="true"/>
                                      </p:to>
                                    </p:set>
                                    <p:animRot by="120000">
                                      <p:cBhvr>
                                        <p:cTn id="15" dur="200" fill="hold">
                                          <p:stCondLst>
                                            <p:cond delay="0"/>
                                          </p:stCondLst>
                                        </p:cTn>
                                        <p:tgtEl>
                                          <p:spTgt spid="5"/>
                                        </p:tgtEl>
                                        <p:attrNameLst>
                                          <p:attrName>r</p:attrName>
                                        </p:attrNameLst>
                                      </p:cBhvr>
                                    </p:animRot>
                                    <p:animRot by="-240000">
                                      <p:cBhvr>
                                        <p:cTn id="16" dur="400" fill="hold">
                                          <p:stCondLst>
                                            <p:cond delay="400"/>
                                          </p:stCondLst>
                                        </p:cTn>
                                        <p:tgtEl>
                                          <p:spTgt spid="5"/>
                                        </p:tgtEl>
                                        <p:attrNameLst>
                                          <p:attrName>r</p:attrName>
                                        </p:attrNameLst>
                                      </p:cBhvr>
                                    </p:animRot>
                                    <p:animRot by="240000">
                                      <p:cBhvr>
                                        <p:cTn id="17" dur="400" fill="hold">
                                          <p:stCondLst>
                                            <p:cond delay="800"/>
                                          </p:stCondLst>
                                        </p:cTn>
                                        <p:tgtEl>
                                          <p:spTgt spid="5"/>
                                        </p:tgtEl>
                                        <p:attrNameLst>
                                          <p:attrName>r</p:attrName>
                                        </p:attrNameLst>
                                      </p:cBhvr>
                                    </p:animRot>
                                    <p:animRot by="-240000">
                                      <p:cBhvr>
                                        <p:cTn id="18" dur="400" fill="hold">
                                          <p:stCondLst>
                                            <p:cond delay="1200"/>
                                          </p:stCondLst>
                                        </p:cTn>
                                        <p:tgtEl>
                                          <p:spTgt spid="5"/>
                                        </p:tgtEl>
                                        <p:attrNameLst>
                                          <p:attrName>r</p:attrName>
                                        </p:attrNameLst>
                                      </p:cBhvr>
                                    </p:animRot>
                                    <p:animRot by="120000">
                                      <p:cBhvr>
                                        <p:cTn id="19" dur="400" fill="hold">
                                          <p:stCondLst>
                                            <p:cond delay="1600"/>
                                          </p:stCondLst>
                                        </p:cTn>
                                        <p:tgtEl>
                                          <p:spTgt spid="5"/>
                                        </p:tgtEl>
                                        <p:attrNameLst>
                                          <p:attrName>r</p:attrName>
                                        </p:attrNameLst>
                                      </p:cBhvr>
                                    </p:animRot>
                                  </p:childTnLst>
                                </p:cTn>
                              </p:par>
                              <p:par>
                                <p:cTn id="20" presetID="22" presetClass="entr" presetSubtype="4" fill="remove" grpId="0" nodeType="with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wipe(down)">
                                      <p:cBhvr>
                                        <p:cTn id="22" dur="60000"/>
                                        <p:tgtEl>
                                          <p:spTgt spid="68"/>
                                        </p:tgtEl>
                                      </p:cBhvr>
                                    </p:animEffect>
                                  </p:childTnLst>
                                </p:cTn>
                              </p:par>
                            </p:childTnLst>
                          </p:cTn>
                        </p:par>
                        <p:par>
                          <p:cTn id="23" fill="hold">
                            <p:stCondLst>
                              <p:cond delay="60000"/>
                            </p:stCondLst>
                            <p:childTnLst>
                              <p:par>
                                <p:cTn id="24" presetID="1" presetClass="exit" presetSubtype="0" fill="hold" nodeType="afterEffect">
                                  <p:stCondLst>
                                    <p:cond delay="0"/>
                                  </p:stCondLst>
                                  <p:childTnLst>
                                    <p:set>
                                      <p:cBhvr>
                                        <p:cTn id="25"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24"/>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26" restart="whenNotActive" fill="hold" evtFilter="cancelBubble" nodeType="interactiveSeq">
                <p:stCondLst>
                  <p:cond evt="onClick" delay="0">
                    <p:tgtEl>
                      <p:spTgt spid="4135"/>
                    </p:tgtEl>
                  </p:cond>
                </p:stCondLst>
                <p:endSync evt="end" delay="0">
                  <p:rtn val="all"/>
                </p:endSync>
                <p:childTnLst>
                  <p:par>
                    <p:cTn id="27" fill="hold">
                      <p:stCondLst>
                        <p:cond delay="0"/>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136"/>
                                        </p:tgtEl>
                                        <p:attrNameLst>
                                          <p:attrName>style.visibility</p:attrName>
                                        </p:attrNameLst>
                                      </p:cBhvr>
                                      <p:to>
                                        <p:strVal val="visible"/>
                                      </p:to>
                                    </p:set>
                                    <p:anim calcmode="lin" valueType="num">
                                      <p:cBhvr additive="base">
                                        <p:cTn id="31" dur="500" fill="hold"/>
                                        <p:tgtEl>
                                          <p:spTgt spid="4136"/>
                                        </p:tgtEl>
                                        <p:attrNameLst>
                                          <p:attrName>ppt_x</p:attrName>
                                        </p:attrNameLst>
                                      </p:cBhvr>
                                      <p:tavLst>
                                        <p:tav tm="0">
                                          <p:val>
                                            <p:strVal val="#ppt_x"/>
                                          </p:val>
                                        </p:tav>
                                        <p:tav tm="100000">
                                          <p:val>
                                            <p:strVal val="#ppt_x"/>
                                          </p:val>
                                        </p:tav>
                                      </p:tavLst>
                                    </p:anim>
                                    <p:anim calcmode="lin" valueType="num">
                                      <p:cBhvr additive="base">
                                        <p:cTn id="32"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57263" y="277813"/>
            <a:ext cx="8186737" cy="579437"/>
          </a:xfrm>
        </p:spPr>
        <p:txBody>
          <a:bodyPr/>
          <a:lstStyle/>
          <a:p>
            <a:pPr>
              <a:defRPr/>
            </a:pPr>
            <a:r>
              <a:rPr lang="ru-RU" dirty="0" smtClean="0"/>
              <a:t>Вопрос 5</a:t>
            </a:r>
          </a:p>
        </p:txBody>
      </p:sp>
      <p:sp>
        <p:nvSpPr>
          <p:cNvPr id="3" name="Содержимое 2"/>
          <p:cNvSpPr>
            <a:spLocks noGrp="1"/>
          </p:cNvSpPr>
          <p:nvPr>
            <p:ph sz="half" idx="4294967295"/>
          </p:nvPr>
        </p:nvSpPr>
        <p:spPr>
          <a:xfrm>
            <a:off x="0" y="1000125"/>
            <a:ext cx="6257925" cy="5572125"/>
          </a:xfrm>
        </p:spPr>
        <p:txBody>
          <a:bodyPr/>
          <a:lstStyle/>
          <a:p>
            <a:pPr>
              <a:defRPr/>
            </a:pPr>
            <a:r>
              <a:rPr lang="ru-RU" sz="1600" b="1" dirty="0" smtClean="0">
                <a:solidFill>
                  <a:schemeClr val="bg2">
                    <a:lumMod val="40000"/>
                    <a:lumOff val="60000"/>
                  </a:schemeClr>
                </a:solidFill>
              </a:rPr>
              <a:t>Угадай достопримечательность </a:t>
            </a:r>
            <a:r>
              <a:rPr lang="ru-RU" sz="1600" b="1" dirty="0" err="1" smtClean="0">
                <a:solidFill>
                  <a:schemeClr val="bg2">
                    <a:lumMod val="40000"/>
                    <a:lumOff val="60000"/>
                  </a:schemeClr>
                </a:solidFill>
              </a:rPr>
              <a:t>Селижаровского</a:t>
            </a:r>
            <a:r>
              <a:rPr lang="ru-RU" sz="1600" b="1" dirty="0" smtClean="0">
                <a:solidFill>
                  <a:schemeClr val="bg2">
                    <a:lumMod val="40000"/>
                    <a:lumOff val="60000"/>
                  </a:schemeClr>
                </a:solidFill>
              </a:rPr>
              <a:t> района по описанию</a:t>
            </a:r>
            <a:r>
              <a:rPr lang="ru-RU" sz="1600" b="1" dirty="0" smtClean="0"/>
              <a:t>:  </a:t>
            </a:r>
          </a:p>
          <a:p>
            <a:pPr>
              <a:defRPr/>
            </a:pPr>
            <a:r>
              <a:rPr lang="ru-RU" sz="1600" dirty="0" smtClean="0"/>
              <a:t>В верховьях Волга - быстрая и каменистая река. Этот памятник природы находится недалеко от села Ельцы, где на протяжении одного километра падение воды достигает трех метров! Возник на участке выхода на поверхность пластов известняка повышенной прочности. Многочисленные водовороты и буруны создают шум воды, который слышен на большом расстоянии.</a:t>
            </a:r>
            <a:endParaRPr lang="ru-RU" sz="1600" b="1" dirty="0" smtClean="0"/>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9236"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37"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38"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39"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0"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1"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2"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3"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4"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5"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6"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7"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8"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49"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50"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51"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52"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53"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54"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55"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9256"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9222" name="Group 127"/>
          <p:cNvGrpSpPr>
            <a:grpSpLocks/>
          </p:cNvGrpSpPr>
          <p:nvPr/>
        </p:nvGrpSpPr>
        <p:grpSpPr bwMode="auto">
          <a:xfrm>
            <a:off x="6948488" y="3429000"/>
            <a:ext cx="1727200" cy="2393950"/>
            <a:chOff x="1020" y="1480"/>
            <a:chExt cx="1270" cy="1734"/>
          </a:xfrm>
        </p:grpSpPr>
        <p:grpSp>
          <p:nvGrpSpPr>
            <p:cNvPr id="9229" name="Group 128"/>
            <p:cNvGrpSpPr>
              <a:grpSpLocks/>
            </p:cNvGrpSpPr>
            <p:nvPr/>
          </p:nvGrpSpPr>
          <p:grpSpPr bwMode="auto">
            <a:xfrm>
              <a:off x="1247" y="1570"/>
              <a:ext cx="758" cy="1574"/>
              <a:chOff x="1429" y="1979"/>
              <a:chExt cx="576" cy="1165"/>
            </a:xfrm>
          </p:grpSpPr>
          <p:sp>
            <p:nvSpPr>
              <p:cNvPr id="9234"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9235"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9230"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9231"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9232"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9233"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9225"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467544" y="3645024"/>
            <a:ext cx="5975474" cy="2853078"/>
          </a:xfrm>
          <a:prstGeom prst="wedgeRectCallout">
            <a:avLst>
              <a:gd name="adj1" fmla="val -43745"/>
              <a:gd name="adj2" fmla="val 78310"/>
            </a:avLst>
          </a:prstGeom>
          <a:solidFill>
            <a:schemeClr val="tx1"/>
          </a:solidFill>
          <a:ln w="9525">
            <a:solidFill>
              <a:schemeClr val="tx1"/>
            </a:solidFill>
            <a:miter lim="800000"/>
            <a:headEnd/>
            <a:tailEnd/>
          </a:ln>
        </p:spPr>
        <p:txBody>
          <a:bodyPr/>
          <a:lstStyle/>
          <a:p>
            <a:pPr algn="ctr"/>
            <a:r>
              <a:rPr lang="ru-RU" sz="2400" b="1" dirty="0" smtClean="0">
                <a:solidFill>
                  <a:schemeClr val="bg1"/>
                </a:solidFill>
              </a:rPr>
              <a:t>Бенские пороги</a:t>
            </a:r>
          </a:p>
          <a:p>
            <a:pPr algn="ctr"/>
            <a:endParaRPr lang="ru-RU" sz="2400" b="1" dirty="0">
              <a:solidFill>
                <a:schemeClr val="bg1"/>
              </a:solidFill>
            </a:endParaRPr>
          </a:p>
        </p:txBody>
      </p:sp>
      <p:pic>
        <p:nvPicPr>
          <p:cNvPr id="2051" name="Picture 3"/>
          <p:cNvPicPr>
            <a:picLocks noChangeAspect="1" noChangeArrowheads="1"/>
          </p:cNvPicPr>
          <p:nvPr/>
        </p:nvPicPr>
        <p:blipFill>
          <a:blip r:embed="rId6" cstate="print"/>
          <a:srcRect/>
          <a:stretch>
            <a:fillRect/>
          </a:stretch>
        </p:blipFill>
        <p:spPr bwMode="auto">
          <a:xfrm>
            <a:off x="1547664" y="4221088"/>
            <a:ext cx="3584451" cy="20527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 calcmode="lin" valueType="num">
                                      <p:cBhvr additive="base">
                                        <p:cTn id="7" dur="500" fill="hold"/>
                                        <p:tgtEl>
                                          <p:spTgt spid="2051"/>
                                        </p:tgtEl>
                                        <p:attrNameLst>
                                          <p:attrName>ppt_x</p:attrName>
                                        </p:attrNameLst>
                                      </p:cBhvr>
                                      <p:tavLst>
                                        <p:tav tm="0">
                                          <p:val>
                                            <p:strVal val="#ppt_x"/>
                                          </p:val>
                                        </p:tav>
                                        <p:tav tm="100000">
                                          <p:val>
                                            <p:strVal val="#ppt_x"/>
                                          </p:val>
                                        </p:tav>
                                      </p:tavLst>
                                    </p:anim>
                                    <p:anim calcmode="lin" valueType="num">
                                      <p:cBhvr additive="base">
                                        <p:cTn id="8"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67"/>
                    </p:tgtEl>
                  </p:cond>
                </p:stCondLst>
                <p:endSync evt="end" delay="0">
                  <p:rtn val="all"/>
                </p:endSync>
                <p:childTnLst>
                  <p:par>
                    <p:cTn id="10" fill="hold">
                      <p:stCondLst>
                        <p:cond delay="0"/>
                      </p:stCondLst>
                      <p:childTnLst>
                        <p:par>
                          <p:cTn id="11" fill="hold">
                            <p:stCondLst>
                              <p:cond delay="0"/>
                            </p:stCondLst>
                            <p:childTnLst>
                              <p:par>
                                <p:cTn id="12" presetID="22" presetClass="exit" presetSubtype="1" fill="remove" grpId="0" nodeType="clickEffect">
                                  <p:stCondLst>
                                    <p:cond delay="0"/>
                                  </p:stCondLst>
                                  <p:childTnLst>
                                    <p:animEffect transition="out" filter="wipe(up)">
                                      <p:cBhvr>
                                        <p:cTn id="13" dur="60000"/>
                                        <p:tgtEl>
                                          <p:spTgt spid="67"/>
                                        </p:tgtEl>
                                      </p:cBhvr>
                                    </p:animEffect>
                                    <p:set>
                                      <p:cBhvr>
                                        <p:cTn id="14" dur="1" fill="hold">
                                          <p:stCondLst>
                                            <p:cond delay="59999"/>
                                          </p:stCondLst>
                                        </p:cTn>
                                        <p:tgtEl>
                                          <p:spTgt spid="67"/>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32" presetClass="emph" presetSubtype="0" repeatCount="30000" fill="hold" nodeType="withEffect">
                                  <p:stCondLst>
                                    <p:cond delay="0"/>
                                  </p:stCondLst>
                                  <p:childTnLst>
                                    <p:animClr clrSpc="rgb" dir="cw">
                                      <p:cBhvr override="childStyle">
                                        <p:cTn id="18" dur="200" fill="hold"/>
                                        <p:tgtEl>
                                          <p:spTgt spid="5"/>
                                        </p:tgtEl>
                                        <p:attrNameLst>
                                          <p:attrName>style.color</p:attrName>
                                        </p:attrNameLst>
                                      </p:cBhvr>
                                      <p:to>
                                        <a:schemeClr val="accent2"/>
                                      </p:to>
                                    </p:animClr>
                                    <p:animClr clrSpc="rgb" dir="cw">
                                      <p:cBhvr>
                                        <p:cTn id="19" dur="200" fill="hold"/>
                                        <p:tgtEl>
                                          <p:spTgt spid="5"/>
                                        </p:tgtEl>
                                        <p:attrNameLst>
                                          <p:attrName>fillcolor</p:attrName>
                                        </p:attrNameLst>
                                      </p:cBhvr>
                                      <p:to>
                                        <a:schemeClr val="accent2"/>
                                      </p:to>
                                    </p:animClr>
                                    <p:set>
                                      <p:cBhvr>
                                        <p:cTn id="20" dur="200" fill="hold"/>
                                        <p:tgtEl>
                                          <p:spTgt spid="5"/>
                                        </p:tgtEl>
                                        <p:attrNameLst>
                                          <p:attrName>fill.type</p:attrName>
                                        </p:attrNameLst>
                                      </p:cBhvr>
                                      <p:to>
                                        <p:strVal val="solid"/>
                                      </p:to>
                                    </p:set>
                                    <p:set>
                                      <p:cBhvr>
                                        <p:cTn id="21" dur="200" fill="hold"/>
                                        <p:tgtEl>
                                          <p:spTgt spid="5"/>
                                        </p:tgtEl>
                                        <p:attrNameLst>
                                          <p:attrName>fill.on</p:attrName>
                                        </p:attrNameLst>
                                      </p:cBhvr>
                                      <p:to>
                                        <p:strVal val="true"/>
                                      </p:to>
                                    </p:set>
                                    <p:animRot by="120000">
                                      <p:cBhvr>
                                        <p:cTn id="22" dur="200" fill="hold">
                                          <p:stCondLst>
                                            <p:cond delay="0"/>
                                          </p:stCondLst>
                                        </p:cTn>
                                        <p:tgtEl>
                                          <p:spTgt spid="5"/>
                                        </p:tgtEl>
                                        <p:attrNameLst>
                                          <p:attrName>r</p:attrName>
                                        </p:attrNameLst>
                                      </p:cBhvr>
                                    </p:animRot>
                                    <p:animRot by="-240000">
                                      <p:cBhvr>
                                        <p:cTn id="23" dur="400" fill="hold">
                                          <p:stCondLst>
                                            <p:cond delay="400"/>
                                          </p:stCondLst>
                                        </p:cTn>
                                        <p:tgtEl>
                                          <p:spTgt spid="5"/>
                                        </p:tgtEl>
                                        <p:attrNameLst>
                                          <p:attrName>r</p:attrName>
                                        </p:attrNameLst>
                                      </p:cBhvr>
                                    </p:animRot>
                                    <p:animRot by="240000">
                                      <p:cBhvr>
                                        <p:cTn id="24" dur="400" fill="hold">
                                          <p:stCondLst>
                                            <p:cond delay="800"/>
                                          </p:stCondLst>
                                        </p:cTn>
                                        <p:tgtEl>
                                          <p:spTgt spid="5"/>
                                        </p:tgtEl>
                                        <p:attrNameLst>
                                          <p:attrName>r</p:attrName>
                                        </p:attrNameLst>
                                      </p:cBhvr>
                                    </p:animRot>
                                    <p:animRot by="-240000">
                                      <p:cBhvr>
                                        <p:cTn id="25" dur="400" fill="hold">
                                          <p:stCondLst>
                                            <p:cond delay="1200"/>
                                          </p:stCondLst>
                                        </p:cTn>
                                        <p:tgtEl>
                                          <p:spTgt spid="5"/>
                                        </p:tgtEl>
                                        <p:attrNameLst>
                                          <p:attrName>r</p:attrName>
                                        </p:attrNameLst>
                                      </p:cBhvr>
                                    </p:animRot>
                                    <p:animRot by="120000">
                                      <p:cBhvr>
                                        <p:cTn id="26" dur="400" fill="hold">
                                          <p:stCondLst>
                                            <p:cond delay="1600"/>
                                          </p:stCondLst>
                                        </p:cTn>
                                        <p:tgtEl>
                                          <p:spTgt spid="5"/>
                                        </p:tgtEl>
                                        <p:attrNameLst>
                                          <p:attrName>r</p:attrName>
                                        </p:attrNameLst>
                                      </p:cBhvr>
                                    </p:animRot>
                                  </p:childTnLst>
                                </p:cTn>
                              </p:par>
                              <p:par>
                                <p:cTn id="27" presetID="22" presetClass="entr" presetSubtype="4" fill="remove"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Effect transition="in" filter="wipe(down)">
                                      <p:cBhvr>
                                        <p:cTn id="29" dur="60000"/>
                                        <p:tgtEl>
                                          <p:spTgt spid="68"/>
                                        </p:tgtEl>
                                      </p:cBhvr>
                                    </p:animEffect>
                                  </p:childTnLst>
                                </p:cTn>
                              </p:par>
                            </p:childTnLst>
                          </p:cTn>
                        </p:par>
                        <p:par>
                          <p:cTn id="30" fill="hold" nodeType="afterGroup">
                            <p:stCondLst>
                              <p:cond delay="60000"/>
                            </p:stCondLst>
                            <p:childTnLst>
                              <p:par>
                                <p:cTn id="31" presetID="1" presetClass="exit" presetSubtype="0" fill="hold" nodeType="afterEffect">
                                  <p:stCondLst>
                                    <p:cond delay="0"/>
                                  </p:stCondLst>
                                  <p:childTnLst>
                                    <p:set>
                                      <p:cBhvr>
                                        <p:cTn id="32"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31"/>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33" restart="whenNotActive" fill="hold" evtFilter="cancelBubble" nodeType="interactiveSeq">
                <p:stCondLst>
                  <p:cond evt="onClick" delay="0">
                    <p:tgtEl>
                      <p:spTgt spid="4135"/>
                    </p:tgtEl>
                  </p:cond>
                </p:stCondLst>
                <p:endSync evt="end" delay="0">
                  <p:rtn val="all"/>
                </p:endSync>
                <p:childTnLst>
                  <p:par>
                    <p:cTn id="34" fill="hold">
                      <p:stCondLst>
                        <p:cond delay="0"/>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4136"/>
                                        </p:tgtEl>
                                        <p:attrNameLst>
                                          <p:attrName>style.visibility</p:attrName>
                                        </p:attrNameLst>
                                      </p:cBhvr>
                                      <p:to>
                                        <p:strVal val="visible"/>
                                      </p:to>
                                    </p:set>
                                    <p:anim calcmode="lin" valueType="num">
                                      <p:cBhvr additive="base">
                                        <p:cTn id="38" dur="500" fill="hold"/>
                                        <p:tgtEl>
                                          <p:spTgt spid="4136"/>
                                        </p:tgtEl>
                                        <p:attrNameLst>
                                          <p:attrName>ppt_x</p:attrName>
                                        </p:attrNameLst>
                                      </p:cBhvr>
                                      <p:tavLst>
                                        <p:tav tm="0">
                                          <p:val>
                                            <p:strVal val="#ppt_x"/>
                                          </p:val>
                                        </p:tav>
                                        <p:tav tm="100000">
                                          <p:val>
                                            <p:strVal val="#ppt_x"/>
                                          </p:val>
                                        </p:tav>
                                      </p:tavLst>
                                    </p:anim>
                                    <p:anim calcmode="lin" valueType="num">
                                      <p:cBhvr additive="base">
                                        <p:cTn id="39"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57263" y="277813"/>
            <a:ext cx="8186737" cy="579437"/>
          </a:xfrm>
        </p:spPr>
        <p:txBody>
          <a:bodyPr/>
          <a:lstStyle/>
          <a:p>
            <a:pPr>
              <a:defRPr/>
            </a:pPr>
            <a:r>
              <a:rPr lang="ru-RU" dirty="0" smtClean="0"/>
              <a:t>Вопрос 6</a:t>
            </a:r>
          </a:p>
        </p:txBody>
      </p:sp>
      <p:sp>
        <p:nvSpPr>
          <p:cNvPr id="3" name="Содержимое 2"/>
          <p:cNvSpPr>
            <a:spLocks noGrp="1"/>
          </p:cNvSpPr>
          <p:nvPr>
            <p:ph sz="half" idx="4294967295"/>
          </p:nvPr>
        </p:nvSpPr>
        <p:spPr>
          <a:xfrm>
            <a:off x="251520" y="1000125"/>
            <a:ext cx="6696968" cy="3725019"/>
          </a:xfrm>
        </p:spPr>
        <p:txBody>
          <a:bodyPr/>
          <a:lstStyle/>
          <a:p>
            <a:pPr marL="0" indent="0" algn="just">
              <a:buNone/>
              <a:defRPr/>
            </a:pPr>
            <a:r>
              <a:rPr lang="ru-RU" sz="2800" b="1" dirty="0" smtClean="0"/>
              <a:t>.</a:t>
            </a:r>
            <a:r>
              <a:rPr lang="ru-RU" sz="2800" b="1" dirty="0" smtClean="0">
                <a:solidFill>
                  <a:schemeClr val="bg2">
                    <a:lumMod val="40000"/>
                    <a:lumOff val="60000"/>
                  </a:schemeClr>
                </a:solidFill>
              </a:rPr>
              <a:t> </a:t>
            </a:r>
            <a:r>
              <a:rPr lang="ru-RU" sz="1800" b="1" dirty="0" smtClean="0">
                <a:solidFill>
                  <a:schemeClr val="bg2">
                    <a:lumMod val="40000"/>
                    <a:lumOff val="60000"/>
                  </a:schemeClr>
                </a:solidFill>
              </a:rPr>
              <a:t>Угадай памятник природы </a:t>
            </a:r>
            <a:r>
              <a:rPr lang="ru-RU" sz="1800" b="1" dirty="0" err="1" smtClean="0">
                <a:solidFill>
                  <a:schemeClr val="bg2">
                    <a:lumMod val="40000"/>
                    <a:lumOff val="60000"/>
                  </a:schemeClr>
                </a:solidFill>
              </a:rPr>
              <a:t>Селижаровского</a:t>
            </a:r>
            <a:r>
              <a:rPr lang="ru-RU" sz="1800" b="1" dirty="0" smtClean="0">
                <a:solidFill>
                  <a:schemeClr val="bg2">
                    <a:lumMod val="40000"/>
                    <a:lumOff val="60000"/>
                  </a:schemeClr>
                </a:solidFill>
              </a:rPr>
              <a:t> района по изображению. Почему он так называется? </a:t>
            </a:r>
          </a:p>
          <a:p>
            <a:pPr marL="0" indent="0" algn="just">
              <a:buNone/>
              <a:defRPr/>
            </a:pPr>
            <a:endParaRPr lang="ru-RU" sz="2800" b="1" dirty="0" smtClean="0"/>
          </a:p>
          <a:p>
            <a:pPr marL="0" indent="0" algn="just">
              <a:buNone/>
              <a:defRPr/>
            </a:pPr>
            <a:endParaRPr lang="ru-RU" sz="2800" b="1" dirty="0" smtClean="0"/>
          </a:p>
          <a:p>
            <a:pPr marL="0" indent="0" algn="just">
              <a:buNone/>
              <a:defRPr/>
            </a:pPr>
            <a:r>
              <a:rPr lang="ru-RU" sz="2800" b="1" dirty="0" smtClean="0"/>
              <a:t> </a:t>
            </a:r>
            <a:endParaRPr lang="ru-RU" sz="2800" b="1" dirty="0" smtClean="0">
              <a:solidFill>
                <a:srgbClr val="FF0000"/>
              </a:solidFill>
            </a:endParaRPr>
          </a:p>
          <a:p>
            <a:pPr algn="just">
              <a:defRPr/>
            </a:pPr>
            <a:endParaRPr lang="ru-RU" sz="2800" b="1" dirty="0" smtClean="0"/>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10260"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61"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62"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63"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64"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65"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66"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67"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68"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69"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0"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1"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2"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3"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4"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5"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6"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7"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8"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79"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0280"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10246" name="Group 127"/>
          <p:cNvGrpSpPr>
            <a:grpSpLocks/>
          </p:cNvGrpSpPr>
          <p:nvPr/>
        </p:nvGrpSpPr>
        <p:grpSpPr bwMode="auto">
          <a:xfrm>
            <a:off x="6948488" y="3429000"/>
            <a:ext cx="1727200" cy="2393950"/>
            <a:chOff x="1020" y="1480"/>
            <a:chExt cx="1270" cy="1734"/>
          </a:xfrm>
        </p:grpSpPr>
        <p:grpSp>
          <p:nvGrpSpPr>
            <p:cNvPr id="10253" name="Group 128"/>
            <p:cNvGrpSpPr>
              <a:grpSpLocks/>
            </p:cNvGrpSpPr>
            <p:nvPr/>
          </p:nvGrpSpPr>
          <p:grpSpPr bwMode="auto">
            <a:xfrm>
              <a:off x="1247" y="1570"/>
              <a:ext cx="758" cy="1574"/>
              <a:chOff x="1429" y="1979"/>
              <a:chExt cx="576" cy="1165"/>
            </a:xfrm>
          </p:grpSpPr>
          <p:sp>
            <p:nvSpPr>
              <p:cNvPr id="10258"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10259"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10254"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0255"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0256"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10257"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10249"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611560" y="5733256"/>
            <a:ext cx="6000750" cy="958033"/>
          </a:xfrm>
          <a:prstGeom prst="wedgeRectCallout">
            <a:avLst>
              <a:gd name="adj1" fmla="val -43745"/>
              <a:gd name="adj2" fmla="val 94083"/>
            </a:avLst>
          </a:prstGeom>
          <a:solidFill>
            <a:schemeClr val="tx1"/>
          </a:solidFill>
          <a:ln w="9525">
            <a:solidFill>
              <a:schemeClr val="tx1"/>
            </a:solidFill>
            <a:miter lim="800000"/>
            <a:headEnd/>
            <a:tailEnd/>
          </a:ln>
        </p:spPr>
        <p:txBody>
          <a:bodyPr/>
          <a:lstStyle/>
          <a:p>
            <a:pPr algn="ctr"/>
            <a:r>
              <a:rPr lang="ru-RU" sz="2400" b="1" dirty="0">
                <a:solidFill>
                  <a:srgbClr val="FF0000"/>
                </a:solidFill>
              </a:rPr>
              <a:t>Угадай памятник природы </a:t>
            </a:r>
            <a:r>
              <a:rPr lang="ru-RU" sz="2400" b="1" dirty="0" err="1">
                <a:solidFill>
                  <a:srgbClr val="FF0000"/>
                </a:solidFill>
              </a:rPr>
              <a:t>Селижаровского</a:t>
            </a:r>
            <a:r>
              <a:rPr lang="ru-RU" sz="2400" b="1" dirty="0">
                <a:solidFill>
                  <a:srgbClr val="FF0000"/>
                </a:solidFill>
              </a:rPr>
              <a:t> района по изображению. Почему он так называется? </a:t>
            </a:r>
          </a:p>
        </p:txBody>
      </p:sp>
      <p:pic>
        <p:nvPicPr>
          <p:cNvPr id="3078" name="Picture 6"/>
          <p:cNvPicPr>
            <a:picLocks noChangeAspect="1" noChangeArrowheads="1"/>
          </p:cNvPicPr>
          <p:nvPr/>
        </p:nvPicPr>
        <p:blipFill>
          <a:blip r:embed="rId6" cstate="print"/>
          <a:srcRect/>
          <a:stretch>
            <a:fillRect/>
          </a:stretch>
        </p:blipFill>
        <p:spPr bwMode="auto">
          <a:xfrm>
            <a:off x="683568" y="1988840"/>
            <a:ext cx="5617741" cy="3312368"/>
          </a:xfrm>
          <a:prstGeom prst="rect">
            <a:avLst/>
          </a:prstGeom>
          <a:noFill/>
          <a:ln w="9525">
            <a:noFill/>
            <a:miter lim="800000"/>
            <a:headEnd/>
            <a:tailEnd/>
          </a:ln>
        </p:spPr>
      </p:pic>
      <p:pic>
        <p:nvPicPr>
          <p:cNvPr id="3081" name="Picture 9"/>
          <p:cNvPicPr>
            <a:picLocks noChangeAspect="1" noChangeArrowheads="1"/>
          </p:cNvPicPr>
          <p:nvPr/>
        </p:nvPicPr>
        <p:blipFill>
          <a:blip r:embed="rId7" cstate="print"/>
          <a:srcRect/>
          <a:stretch>
            <a:fillRect/>
          </a:stretch>
        </p:blipFill>
        <p:spPr bwMode="auto">
          <a:xfrm>
            <a:off x="539552" y="1772816"/>
            <a:ext cx="5904656" cy="3787541"/>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7"/>
                    </p:tgtEl>
                  </p:cond>
                </p:stCondLst>
                <p:endSync evt="end" delay="0">
                  <p:rtn val="all"/>
                </p:endSync>
                <p:childTnLst>
                  <p:par>
                    <p:cTn id="3" fill="hold">
                      <p:stCondLst>
                        <p:cond delay="0"/>
                      </p:stCondLst>
                      <p:childTnLst>
                        <p:par>
                          <p:cTn id="4" fill="hold">
                            <p:stCondLst>
                              <p:cond delay="0"/>
                            </p:stCondLst>
                            <p:childTnLst>
                              <p:par>
                                <p:cTn id="5" presetID="22" presetClass="exit" presetSubtype="1" fill="remove" grpId="0" nodeType="clickEffect">
                                  <p:stCondLst>
                                    <p:cond delay="0"/>
                                  </p:stCondLst>
                                  <p:childTnLst>
                                    <p:animEffect transition="out" filter="wipe(up)">
                                      <p:cBhvr>
                                        <p:cTn id="6" dur="60000"/>
                                        <p:tgtEl>
                                          <p:spTgt spid="67"/>
                                        </p:tgtEl>
                                      </p:cBhvr>
                                    </p:animEffect>
                                    <p:set>
                                      <p:cBhvr>
                                        <p:cTn id="7" dur="1" fill="hold">
                                          <p:stCondLst>
                                            <p:cond delay="59999"/>
                                          </p:stCondLst>
                                        </p:cTn>
                                        <p:tgtEl>
                                          <p:spTgt spid="67"/>
                                        </p:tgtEl>
                                        <p:attrNameLst>
                                          <p:attrName>style.visibility</p:attrName>
                                        </p:attrNameLst>
                                      </p:cBhvr>
                                      <p:to>
                                        <p:strVal val="hidden"/>
                                      </p:to>
                                    </p:set>
                                  </p:childTnLst>
                                </p:cTn>
                              </p:par>
                              <p:par>
                                <p:cTn id="8" presetID="1"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childTnLst>
                                </p:cTn>
                              </p:par>
                              <p:par>
                                <p:cTn id="10" presetID="32" presetClass="emph" presetSubtype="0" repeatCount="30000" fill="hold" nodeType="withEffect">
                                  <p:stCondLst>
                                    <p:cond delay="0"/>
                                  </p:stCondLst>
                                  <p:childTnLst>
                                    <p:animClr clrSpc="rgb" dir="cw">
                                      <p:cBhvr override="childStyle">
                                        <p:cTn id="11" dur="200" fill="hold"/>
                                        <p:tgtEl>
                                          <p:spTgt spid="5"/>
                                        </p:tgtEl>
                                        <p:attrNameLst>
                                          <p:attrName>style.color</p:attrName>
                                        </p:attrNameLst>
                                      </p:cBhvr>
                                      <p:to>
                                        <a:schemeClr val="accent2"/>
                                      </p:to>
                                    </p:animClr>
                                    <p:animClr clrSpc="rgb" dir="cw">
                                      <p:cBhvr>
                                        <p:cTn id="12" dur="200" fill="hold"/>
                                        <p:tgtEl>
                                          <p:spTgt spid="5"/>
                                        </p:tgtEl>
                                        <p:attrNameLst>
                                          <p:attrName>fillcolor</p:attrName>
                                        </p:attrNameLst>
                                      </p:cBhvr>
                                      <p:to>
                                        <a:schemeClr val="accent2"/>
                                      </p:to>
                                    </p:animClr>
                                    <p:set>
                                      <p:cBhvr>
                                        <p:cTn id="13" dur="200" fill="hold"/>
                                        <p:tgtEl>
                                          <p:spTgt spid="5"/>
                                        </p:tgtEl>
                                        <p:attrNameLst>
                                          <p:attrName>fill.type</p:attrName>
                                        </p:attrNameLst>
                                      </p:cBhvr>
                                      <p:to>
                                        <p:strVal val="solid"/>
                                      </p:to>
                                    </p:set>
                                    <p:set>
                                      <p:cBhvr>
                                        <p:cTn id="14" dur="200" fill="hold"/>
                                        <p:tgtEl>
                                          <p:spTgt spid="5"/>
                                        </p:tgtEl>
                                        <p:attrNameLst>
                                          <p:attrName>fill.on</p:attrName>
                                        </p:attrNameLst>
                                      </p:cBhvr>
                                      <p:to>
                                        <p:strVal val="true"/>
                                      </p:to>
                                    </p:set>
                                    <p:animRot by="120000">
                                      <p:cBhvr>
                                        <p:cTn id="15" dur="200" fill="hold">
                                          <p:stCondLst>
                                            <p:cond delay="0"/>
                                          </p:stCondLst>
                                        </p:cTn>
                                        <p:tgtEl>
                                          <p:spTgt spid="5"/>
                                        </p:tgtEl>
                                        <p:attrNameLst>
                                          <p:attrName>r</p:attrName>
                                        </p:attrNameLst>
                                      </p:cBhvr>
                                    </p:animRot>
                                    <p:animRot by="-240000">
                                      <p:cBhvr>
                                        <p:cTn id="16" dur="400" fill="hold">
                                          <p:stCondLst>
                                            <p:cond delay="400"/>
                                          </p:stCondLst>
                                        </p:cTn>
                                        <p:tgtEl>
                                          <p:spTgt spid="5"/>
                                        </p:tgtEl>
                                        <p:attrNameLst>
                                          <p:attrName>r</p:attrName>
                                        </p:attrNameLst>
                                      </p:cBhvr>
                                    </p:animRot>
                                    <p:animRot by="240000">
                                      <p:cBhvr>
                                        <p:cTn id="17" dur="400" fill="hold">
                                          <p:stCondLst>
                                            <p:cond delay="800"/>
                                          </p:stCondLst>
                                        </p:cTn>
                                        <p:tgtEl>
                                          <p:spTgt spid="5"/>
                                        </p:tgtEl>
                                        <p:attrNameLst>
                                          <p:attrName>r</p:attrName>
                                        </p:attrNameLst>
                                      </p:cBhvr>
                                    </p:animRot>
                                    <p:animRot by="-240000">
                                      <p:cBhvr>
                                        <p:cTn id="18" dur="400" fill="hold">
                                          <p:stCondLst>
                                            <p:cond delay="1200"/>
                                          </p:stCondLst>
                                        </p:cTn>
                                        <p:tgtEl>
                                          <p:spTgt spid="5"/>
                                        </p:tgtEl>
                                        <p:attrNameLst>
                                          <p:attrName>r</p:attrName>
                                        </p:attrNameLst>
                                      </p:cBhvr>
                                    </p:animRot>
                                    <p:animRot by="120000">
                                      <p:cBhvr>
                                        <p:cTn id="19" dur="400" fill="hold">
                                          <p:stCondLst>
                                            <p:cond delay="1600"/>
                                          </p:stCondLst>
                                        </p:cTn>
                                        <p:tgtEl>
                                          <p:spTgt spid="5"/>
                                        </p:tgtEl>
                                        <p:attrNameLst>
                                          <p:attrName>r</p:attrName>
                                        </p:attrNameLst>
                                      </p:cBhvr>
                                    </p:animRot>
                                  </p:childTnLst>
                                </p:cTn>
                              </p:par>
                              <p:par>
                                <p:cTn id="20" presetID="22" presetClass="entr" presetSubtype="4" fill="remove" grpId="0" nodeType="with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wipe(down)">
                                      <p:cBhvr>
                                        <p:cTn id="22" dur="60000"/>
                                        <p:tgtEl>
                                          <p:spTgt spid="68"/>
                                        </p:tgtEl>
                                      </p:cBhvr>
                                    </p:animEffect>
                                  </p:childTnLst>
                                </p:cTn>
                              </p:par>
                            </p:childTnLst>
                          </p:cTn>
                        </p:par>
                        <p:par>
                          <p:cTn id="23" fill="hold">
                            <p:stCondLst>
                              <p:cond delay="60000"/>
                            </p:stCondLst>
                            <p:childTnLst>
                              <p:par>
                                <p:cTn id="24" presetID="1" presetClass="exit" presetSubtype="0" fill="hold" nodeType="afterEffect">
                                  <p:stCondLst>
                                    <p:cond delay="0"/>
                                  </p:stCondLst>
                                  <p:childTnLst>
                                    <p:set>
                                      <p:cBhvr>
                                        <p:cTn id="25"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24"/>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26" restart="whenNotActive" fill="hold" evtFilter="cancelBubble" nodeType="interactiveSeq">
                <p:stCondLst>
                  <p:cond evt="onClick" delay="0">
                    <p:tgtEl>
                      <p:spTgt spid="4135"/>
                    </p:tgtEl>
                  </p:cond>
                </p:stCondLst>
                <p:endSync evt="end" delay="0">
                  <p:rtn val="all"/>
                </p:endSync>
                <p:childTnLst>
                  <p:par>
                    <p:cTn id="27" fill="hold">
                      <p:stCondLst>
                        <p:cond delay="0"/>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136"/>
                                        </p:tgtEl>
                                        <p:attrNameLst>
                                          <p:attrName>style.visibility</p:attrName>
                                        </p:attrNameLst>
                                      </p:cBhvr>
                                      <p:to>
                                        <p:strVal val="visible"/>
                                      </p:to>
                                    </p:set>
                                    <p:anim calcmode="lin" valueType="num">
                                      <p:cBhvr additive="base">
                                        <p:cTn id="31" dur="500" fill="hold"/>
                                        <p:tgtEl>
                                          <p:spTgt spid="4136"/>
                                        </p:tgtEl>
                                        <p:attrNameLst>
                                          <p:attrName>ppt_x</p:attrName>
                                        </p:attrNameLst>
                                      </p:cBhvr>
                                      <p:tavLst>
                                        <p:tav tm="0">
                                          <p:val>
                                            <p:strVal val="#ppt_x"/>
                                          </p:val>
                                        </p:tav>
                                        <p:tav tm="100000">
                                          <p:val>
                                            <p:strVal val="#ppt_x"/>
                                          </p:val>
                                        </p:tav>
                                      </p:tavLst>
                                    </p:anim>
                                    <p:anim calcmode="lin" valueType="num">
                                      <p:cBhvr additive="base">
                                        <p:cTn id="32"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sz="quarter"/>
          </p:nvPr>
        </p:nvSpPr>
        <p:spPr>
          <a:xfrm>
            <a:off x="500063" y="277813"/>
            <a:ext cx="8186737" cy="579437"/>
          </a:xfrm>
        </p:spPr>
        <p:txBody>
          <a:bodyPr/>
          <a:lstStyle/>
          <a:p>
            <a:pPr>
              <a:defRPr/>
            </a:pPr>
            <a:r>
              <a:rPr lang="ru-RU" dirty="0" smtClean="0"/>
              <a:t>Вопрос 7</a:t>
            </a:r>
            <a:endParaRPr lang="ru-RU" dirty="0"/>
          </a:p>
        </p:txBody>
      </p:sp>
      <p:sp>
        <p:nvSpPr>
          <p:cNvPr id="3" name="Содержимое 2"/>
          <p:cNvSpPr>
            <a:spLocks noGrp="1"/>
          </p:cNvSpPr>
          <p:nvPr>
            <p:ph type="subTitle" sz="quarter" idx="1"/>
          </p:nvPr>
        </p:nvSpPr>
        <p:spPr>
          <a:xfrm>
            <a:off x="457200" y="1000125"/>
            <a:ext cx="6257925" cy="5572125"/>
          </a:xfrm>
        </p:spPr>
        <p:txBody>
          <a:bodyPr/>
          <a:lstStyle/>
          <a:p>
            <a:pPr>
              <a:defRPr/>
            </a:pPr>
            <a:r>
              <a:rPr lang="ru-RU" sz="2400" b="1" dirty="0" smtClean="0"/>
              <a:t>Назовите имя знаменитого маршала бронетанковых войск, уроженца </a:t>
            </a:r>
            <a:r>
              <a:rPr lang="ru-RU" sz="2400" b="1" dirty="0" err="1" smtClean="0"/>
              <a:t>д.Сковорово</a:t>
            </a:r>
            <a:r>
              <a:rPr lang="ru-RU" sz="2400" b="1" dirty="0" smtClean="0"/>
              <a:t> </a:t>
            </a:r>
            <a:r>
              <a:rPr lang="ru-RU" sz="2400" b="1" dirty="0" err="1" smtClean="0"/>
              <a:t>Селижаровского</a:t>
            </a:r>
            <a:r>
              <a:rPr lang="ru-RU" sz="2400" b="1" dirty="0" smtClean="0"/>
              <a:t> района. Именно ему посвящен памятник - танк у автовокзала в п.Селижарово.</a:t>
            </a:r>
          </a:p>
          <a:p>
            <a:pPr>
              <a:defRPr/>
            </a:pPr>
            <a:endParaRPr lang="ru-RU" sz="2400" b="1" dirty="0" smtClean="0"/>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5140"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1"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2"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3"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4"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5"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6"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7"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8"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49"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0"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1"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2"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3"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4"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5"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6"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7"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8"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59"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5160"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6" name="Group 127"/>
          <p:cNvGrpSpPr>
            <a:grpSpLocks/>
          </p:cNvGrpSpPr>
          <p:nvPr/>
        </p:nvGrpSpPr>
        <p:grpSpPr bwMode="auto">
          <a:xfrm>
            <a:off x="6948488" y="3429000"/>
            <a:ext cx="1727200" cy="2393950"/>
            <a:chOff x="1020" y="1480"/>
            <a:chExt cx="1270" cy="1734"/>
          </a:xfrm>
        </p:grpSpPr>
        <p:grpSp>
          <p:nvGrpSpPr>
            <p:cNvPr id="7" name="Group 128"/>
            <p:cNvGrpSpPr>
              <a:grpSpLocks/>
            </p:cNvGrpSpPr>
            <p:nvPr/>
          </p:nvGrpSpPr>
          <p:grpSpPr bwMode="auto">
            <a:xfrm>
              <a:off x="1247" y="1570"/>
              <a:ext cx="758" cy="1574"/>
              <a:chOff x="1429" y="1979"/>
              <a:chExt cx="576" cy="1165"/>
            </a:xfrm>
          </p:grpSpPr>
          <p:sp>
            <p:nvSpPr>
              <p:cNvPr id="5138"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5139"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5134"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5135"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5136"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5137"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5129"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467544" y="5229200"/>
            <a:ext cx="5903913" cy="943052"/>
          </a:xfrm>
          <a:prstGeom prst="wedgeRectCallout">
            <a:avLst>
              <a:gd name="adj1" fmla="val -39873"/>
              <a:gd name="adj2" fmla="val 79583"/>
            </a:avLst>
          </a:prstGeom>
          <a:solidFill>
            <a:schemeClr val="tx1"/>
          </a:solidFill>
          <a:ln w="9525">
            <a:solidFill>
              <a:schemeClr val="tx1"/>
            </a:solidFill>
            <a:miter lim="800000"/>
            <a:headEnd/>
            <a:tailEnd/>
          </a:ln>
        </p:spPr>
        <p:txBody>
          <a:bodyPr/>
          <a:lstStyle/>
          <a:p>
            <a:r>
              <a:rPr lang="ru-RU" sz="2400" b="1" dirty="0" smtClean="0">
                <a:solidFill>
                  <a:schemeClr val="bg1"/>
                </a:solidFill>
              </a:rPr>
              <a:t>Ротмистров Павел Алексеевич</a:t>
            </a:r>
          </a:p>
        </p:txBody>
      </p:sp>
      <p:pic>
        <p:nvPicPr>
          <p:cNvPr id="41" name="Picture 4"/>
          <p:cNvPicPr>
            <a:picLocks noChangeAspect="1" noChangeArrowheads="1"/>
          </p:cNvPicPr>
          <p:nvPr/>
        </p:nvPicPr>
        <p:blipFill>
          <a:blip r:embed="rId6" cstate="print"/>
          <a:srcRect/>
          <a:stretch>
            <a:fillRect/>
          </a:stretch>
        </p:blipFill>
        <p:spPr bwMode="auto">
          <a:xfrm>
            <a:off x="2843808" y="3068960"/>
            <a:ext cx="2457450" cy="1847850"/>
          </a:xfrm>
          <a:prstGeom prst="rect">
            <a:avLst/>
          </a:prstGeom>
          <a:noFill/>
          <a:ln w="9525">
            <a:noFill/>
            <a:miter lim="800000"/>
            <a:headEnd/>
            <a:tailEnd/>
          </a:ln>
        </p:spPr>
      </p:pic>
      <p:pic>
        <p:nvPicPr>
          <p:cNvPr id="43" name="Picture 2"/>
          <p:cNvPicPr>
            <a:picLocks noChangeAspect="1" noChangeArrowheads="1"/>
          </p:cNvPicPr>
          <p:nvPr/>
        </p:nvPicPr>
        <p:blipFill>
          <a:blip r:embed="rId7" cstate="print"/>
          <a:srcRect/>
          <a:stretch>
            <a:fillRect/>
          </a:stretch>
        </p:blipFill>
        <p:spPr bwMode="auto">
          <a:xfrm>
            <a:off x="5364088" y="4149080"/>
            <a:ext cx="1664965" cy="237591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ppt_x"/>
                                          </p:val>
                                        </p:tav>
                                        <p:tav tm="100000">
                                          <p:val>
                                            <p:strVal val="#ppt_x"/>
                                          </p:val>
                                        </p:tav>
                                      </p:tavLst>
                                    </p:anim>
                                    <p:anim calcmode="lin" valueType="num">
                                      <p:cBhvr additive="base">
                                        <p:cTn id="8"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67"/>
                    </p:tgtEl>
                  </p:cond>
                </p:stCondLst>
                <p:endSync evt="end" delay="0">
                  <p:rtn val="all"/>
                </p:endSync>
                <p:childTnLst>
                  <p:par>
                    <p:cTn id="10" fill="hold">
                      <p:stCondLst>
                        <p:cond delay="0"/>
                      </p:stCondLst>
                      <p:childTnLst>
                        <p:par>
                          <p:cTn id="11" fill="hold">
                            <p:stCondLst>
                              <p:cond delay="0"/>
                            </p:stCondLst>
                            <p:childTnLst>
                              <p:par>
                                <p:cTn id="12" presetID="22" presetClass="exit" presetSubtype="1" fill="remove" grpId="0" nodeType="clickEffect">
                                  <p:stCondLst>
                                    <p:cond delay="500"/>
                                  </p:stCondLst>
                                  <p:childTnLst>
                                    <p:animEffect transition="out" filter="wipe(up)">
                                      <p:cBhvr>
                                        <p:cTn id="13" dur="60000"/>
                                        <p:tgtEl>
                                          <p:spTgt spid="67"/>
                                        </p:tgtEl>
                                      </p:cBhvr>
                                    </p:animEffect>
                                    <p:set>
                                      <p:cBhvr>
                                        <p:cTn id="14" dur="1" fill="hold">
                                          <p:stCondLst>
                                            <p:cond delay="59999"/>
                                          </p:stCondLst>
                                        </p:cTn>
                                        <p:tgtEl>
                                          <p:spTgt spid="67"/>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32" presetClass="emph" presetSubtype="0" repeatCount="30000" fill="hold" nodeType="withEffect">
                                  <p:stCondLst>
                                    <p:cond delay="0"/>
                                  </p:stCondLst>
                                  <p:childTnLst>
                                    <p:animClr clrSpc="rgb" dir="cw">
                                      <p:cBhvr override="childStyle">
                                        <p:cTn id="18" dur="200" fill="hold"/>
                                        <p:tgtEl>
                                          <p:spTgt spid="5"/>
                                        </p:tgtEl>
                                        <p:attrNameLst>
                                          <p:attrName>style.color</p:attrName>
                                        </p:attrNameLst>
                                      </p:cBhvr>
                                      <p:to>
                                        <a:schemeClr val="accent2"/>
                                      </p:to>
                                    </p:animClr>
                                    <p:animClr clrSpc="rgb" dir="cw">
                                      <p:cBhvr>
                                        <p:cTn id="19" dur="200" fill="hold"/>
                                        <p:tgtEl>
                                          <p:spTgt spid="5"/>
                                        </p:tgtEl>
                                        <p:attrNameLst>
                                          <p:attrName>fillcolor</p:attrName>
                                        </p:attrNameLst>
                                      </p:cBhvr>
                                      <p:to>
                                        <a:schemeClr val="accent2"/>
                                      </p:to>
                                    </p:animClr>
                                    <p:set>
                                      <p:cBhvr>
                                        <p:cTn id="20" dur="200" fill="hold"/>
                                        <p:tgtEl>
                                          <p:spTgt spid="5"/>
                                        </p:tgtEl>
                                        <p:attrNameLst>
                                          <p:attrName>fill.type</p:attrName>
                                        </p:attrNameLst>
                                      </p:cBhvr>
                                      <p:to>
                                        <p:strVal val="solid"/>
                                      </p:to>
                                    </p:set>
                                    <p:set>
                                      <p:cBhvr>
                                        <p:cTn id="21" dur="200" fill="hold"/>
                                        <p:tgtEl>
                                          <p:spTgt spid="5"/>
                                        </p:tgtEl>
                                        <p:attrNameLst>
                                          <p:attrName>fill.on</p:attrName>
                                        </p:attrNameLst>
                                      </p:cBhvr>
                                      <p:to>
                                        <p:strVal val="true"/>
                                      </p:to>
                                    </p:set>
                                    <p:animRot by="120000">
                                      <p:cBhvr>
                                        <p:cTn id="22" dur="200" fill="hold">
                                          <p:stCondLst>
                                            <p:cond delay="0"/>
                                          </p:stCondLst>
                                        </p:cTn>
                                        <p:tgtEl>
                                          <p:spTgt spid="5"/>
                                        </p:tgtEl>
                                        <p:attrNameLst>
                                          <p:attrName>r</p:attrName>
                                        </p:attrNameLst>
                                      </p:cBhvr>
                                    </p:animRot>
                                    <p:animRot by="-240000">
                                      <p:cBhvr>
                                        <p:cTn id="23" dur="400" fill="hold">
                                          <p:stCondLst>
                                            <p:cond delay="400"/>
                                          </p:stCondLst>
                                        </p:cTn>
                                        <p:tgtEl>
                                          <p:spTgt spid="5"/>
                                        </p:tgtEl>
                                        <p:attrNameLst>
                                          <p:attrName>r</p:attrName>
                                        </p:attrNameLst>
                                      </p:cBhvr>
                                    </p:animRot>
                                    <p:animRot by="240000">
                                      <p:cBhvr>
                                        <p:cTn id="24" dur="400" fill="hold">
                                          <p:stCondLst>
                                            <p:cond delay="800"/>
                                          </p:stCondLst>
                                        </p:cTn>
                                        <p:tgtEl>
                                          <p:spTgt spid="5"/>
                                        </p:tgtEl>
                                        <p:attrNameLst>
                                          <p:attrName>r</p:attrName>
                                        </p:attrNameLst>
                                      </p:cBhvr>
                                    </p:animRot>
                                    <p:animRot by="-240000">
                                      <p:cBhvr>
                                        <p:cTn id="25" dur="400" fill="hold">
                                          <p:stCondLst>
                                            <p:cond delay="1200"/>
                                          </p:stCondLst>
                                        </p:cTn>
                                        <p:tgtEl>
                                          <p:spTgt spid="5"/>
                                        </p:tgtEl>
                                        <p:attrNameLst>
                                          <p:attrName>r</p:attrName>
                                        </p:attrNameLst>
                                      </p:cBhvr>
                                    </p:animRot>
                                    <p:animRot by="120000">
                                      <p:cBhvr>
                                        <p:cTn id="26" dur="400" fill="hold">
                                          <p:stCondLst>
                                            <p:cond delay="1600"/>
                                          </p:stCondLst>
                                        </p:cTn>
                                        <p:tgtEl>
                                          <p:spTgt spid="5"/>
                                        </p:tgtEl>
                                        <p:attrNameLst>
                                          <p:attrName>r</p:attrName>
                                        </p:attrNameLst>
                                      </p:cBhvr>
                                    </p:animRot>
                                  </p:childTnLst>
                                </p:cTn>
                              </p:par>
                              <p:par>
                                <p:cTn id="27" presetID="22" presetClass="entr" presetSubtype="4" fill="remove"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Effect transition="in" filter="wipe(down)">
                                      <p:cBhvr>
                                        <p:cTn id="29" dur="60000"/>
                                        <p:tgtEl>
                                          <p:spTgt spid="68"/>
                                        </p:tgtEl>
                                      </p:cBhvr>
                                    </p:animEffect>
                                  </p:childTnLst>
                                </p:cTn>
                              </p:par>
                            </p:childTnLst>
                          </p:cTn>
                        </p:par>
                        <p:par>
                          <p:cTn id="30" fill="hold">
                            <p:stCondLst>
                              <p:cond delay="60500"/>
                            </p:stCondLst>
                            <p:childTnLst>
                              <p:par>
                                <p:cTn id="31" presetID="1" presetClass="exit" presetSubtype="0" fill="hold" nodeType="afterEffect">
                                  <p:stCondLst>
                                    <p:cond delay="0"/>
                                  </p:stCondLst>
                                  <p:childTnLst>
                                    <p:set>
                                      <p:cBhvr>
                                        <p:cTn id="32"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31"/>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33" restart="whenNotActive" fill="hold" evtFilter="cancelBubble" nodeType="interactiveSeq">
                <p:stCondLst>
                  <p:cond evt="onClick" delay="0">
                    <p:tgtEl>
                      <p:spTgt spid="4135"/>
                    </p:tgtEl>
                  </p:cond>
                </p:stCondLst>
                <p:endSync evt="end" delay="0">
                  <p:rtn val="all"/>
                </p:endSync>
                <p:childTnLst>
                  <p:par>
                    <p:cTn id="34" fill="hold">
                      <p:stCondLst>
                        <p:cond delay="0"/>
                      </p:stCondLst>
                      <p:childTnLst>
                        <p:par>
                          <p:cTn id="35" fill="hold">
                            <p:stCondLst>
                              <p:cond delay="0"/>
                            </p:stCondLst>
                            <p:childTnLst>
                              <p:par>
                                <p:cTn id="36" presetID="2" presetClass="entr" presetSubtype="4" fill="hold" grpId="0" nodeType="withEffect">
                                  <p:stCondLst>
                                    <p:cond delay="0"/>
                                  </p:stCondLst>
                                  <p:childTnLst>
                                    <p:set>
                                      <p:cBhvr>
                                        <p:cTn id="37" dur="1" fill="hold">
                                          <p:stCondLst>
                                            <p:cond delay="0"/>
                                          </p:stCondLst>
                                        </p:cTn>
                                        <p:tgtEl>
                                          <p:spTgt spid="4136"/>
                                        </p:tgtEl>
                                        <p:attrNameLst>
                                          <p:attrName>style.visibility</p:attrName>
                                        </p:attrNameLst>
                                      </p:cBhvr>
                                      <p:to>
                                        <p:strVal val="visible"/>
                                      </p:to>
                                    </p:set>
                                    <p:anim calcmode="lin" valueType="num">
                                      <p:cBhvr additive="base">
                                        <p:cTn id="38" dur="500" fill="hold"/>
                                        <p:tgtEl>
                                          <p:spTgt spid="4136"/>
                                        </p:tgtEl>
                                        <p:attrNameLst>
                                          <p:attrName>ppt_x</p:attrName>
                                        </p:attrNameLst>
                                      </p:cBhvr>
                                      <p:tavLst>
                                        <p:tav tm="0">
                                          <p:val>
                                            <p:strVal val="#ppt_x"/>
                                          </p:val>
                                        </p:tav>
                                        <p:tav tm="100000">
                                          <p:val>
                                            <p:strVal val="#ppt_x"/>
                                          </p:val>
                                        </p:tav>
                                      </p:tavLst>
                                    </p:anim>
                                    <p:anim calcmode="lin" valueType="num">
                                      <p:cBhvr additive="base">
                                        <p:cTn id="39"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57263" y="277813"/>
            <a:ext cx="8186737" cy="579437"/>
          </a:xfrm>
        </p:spPr>
        <p:txBody>
          <a:bodyPr/>
          <a:lstStyle/>
          <a:p>
            <a:pPr>
              <a:defRPr/>
            </a:pPr>
            <a:r>
              <a:rPr lang="ru-RU" dirty="0" smtClean="0"/>
              <a:t>Вопрос 8</a:t>
            </a:r>
          </a:p>
        </p:txBody>
      </p:sp>
      <p:sp>
        <p:nvSpPr>
          <p:cNvPr id="3" name="Содержимое 2"/>
          <p:cNvSpPr>
            <a:spLocks noGrp="1"/>
          </p:cNvSpPr>
          <p:nvPr>
            <p:ph sz="half" idx="4294967295"/>
          </p:nvPr>
        </p:nvSpPr>
        <p:spPr>
          <a:xfrm>
            <a:off x="-1" y="1000125"/>
            <a:ext cx="7257209" cy="5572125"/>
          </a:xfrm>
        </p:spPr>
        <p:txBody>
          <a:bodyPr/>
          <a:lstStyle/>
          <a:p>
            <a:r>
              <a:rPr lang="ru-RU" sz="1200" b="1" i="1" dirty="0" smtClean="0"/>
              <a:t>«Всюду взрывы, как гром, грохотали,</a:t>
            </a:r>
            <a:endParaRPr lang="ru-RU" sz="1200" dirty="0" smtClean="0"/>
          </a:p>
          <a:p>
            <a:r>
              <a:rPr lang="ru-RU" sz="1200" b="1" i="1" dirty="0" smtClean="0"/>
              <a:t>И в поселке горели дома.</a:t>
            </a:r>
            <a:endParaRPr lang="ru-RU" sz="1200" dirty="0" smtClean="0"/>
          </a:p>
          <a:p>
            <a:r>
              <a:rPr lang="ru-RU" sz="1200" b="1" i="1" dirty="0" smtClean="0"/>
              <a:t>Наших мирных  людей убивали:</a:t>
            </a:r>
            <a:endParaRPr lang="ru-RU" sz="1200" dirty="0" smtClean="0"/>
          </a:p>
          <a:p>
            <a:r>
              <a:rPr lang="ru-RU" sz="1200" b="1" i="1" dirty="0" smtClean="0"/>
              <a:t>Что ни дом – то вдова, сирота</a:t>
            </a:r>
            <a:endParaRPr lang="ru-RU" sz="1200" dirty="0" smtClean="0"/>
          </a:p>
          <a:p>
            <a:r>
              <a:rPr lang="ru-RU" sz="1200" b="1" i="1" dirty="0" smtClean="0"/>
              <a:t>Много с вами, друзья, пережили,</a:t>
            </a:r>
            <a:endParaRPr lang="ru-RU" sz="1200" dirty="0" smtClean="0"/>
          </a:p>
          <a:p>
            <a:r>
              <a:rPr lang="ru-RU" sz="1200" b="1" i="1" dirty="0" smtClean="0"/>
              <a:t>Кто на фронте, а кто и в тылу.</a:t>
            </a:r>
            <a:endParaRPr lang="ru-RU" sz="1200" dirty="0" smtClean="0"/>
          </a:p>
          <a:p>
            <a:r>
              <a:rPr lang="ru-RU" sz="1200" b="1" i="1" dirty="0" smtClean="0"/>
              <a:t>Было трудно, но мы победили</a:t>
            </a:r>
            <a:endParaRPr lang="ru-RU" sz="1200" dirty="0" smtClean="0"/>
          </a:p>
          <a:p>
            <a:r>
              <a:rPr lang="ru-RU" sz="1200" b="1" i="1" dirty="0" smtClean="0"/>
              <a:t>Не дав свою землю врагу</a:t>
            </a:r>
          </a:p>
          <a:p>
            <a:endParaRPr lang="ru-RU" sz="1200" b="1" i="1" dirty="0" smtClean="0">
              <a:solidFill>
                <a:srgbClr val="FF0000"/>
              </a:solidFill>
            </a:endParaRPr>
          </a:p>
          <a:p>
            <a:r>
              <a:rPr lang="ru-RU" sz="1200" b="1" i="1" dirty="0" smtClean="0">
                <a:solidFill>
                  <a:srgbClr val="FF0000"/>
                </a:solidFill>
              </a:rPr>
              <a:t>Расскажите , что вы знаете о родном поселке в годы войны</a:t>
            </a:r>
            <a:endParaRPr lang="ru-RU" sz="1200" b="1" dirty="0" smtClean="0">
              <a:solidFill>
                <a:srgbClr val="FF0000"/>
              </a:solidFill>
            </a:endParaRPr>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12308"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09"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0"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1"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2"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3"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4"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5"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6"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7"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8"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19"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20"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21"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22"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23"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24"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25"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26"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27"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2328"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12294" name="Group 127"/>
          <p:cNvGrpSpPr>
            <a:grpSpLocks/>
          </p:cNvGrpSpPr>
          <p:nvPr/>
        </p:nvGrpSpPr>
        <p:grpSpPr bwMode="auto">
          <a:xfrm>
            <a:off x="6948488" y="3429000"/>
            <a:ext cx="1727200" cy="2393950"/>
            <a:chOff x="1020" y="1480"/>
            <a:chExt cx="1270" cy="1734"/>
          </a:xfrm>
        </p:grpSpPr>
        <p:grpSp>
          <p:nvGrpSpPr>
            <p:cNvPr id="12301" name="Group 128"/>
            <p:cNvGrpSpPr>
              <a:grpSpLocks/>
            </p:cNvGrpSpPr>
            <p:nvPr/>
          </p:nvGrpSpPr>
          <p:grpSpPr bwMode="auto">
            <a:xfrm>
              <a:off x="1247" y="1570"/>
              <a:ext cx="758" cy="1574"/>
              <a:chOff x="1429" y="1979"/>
              <a:chExt cx="576" cy="1165"/>
            </a:xfrm>
          </p:grpSpPr>
          <p:sp>
            <p:nvSpPr>
              <p:cNvPr id="12306"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12307"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12302"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2303"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2304"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12305"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12297"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179512" y="3356992"/>
            <a:ext cx="6335588" cy="3240360"/>
          </a:xfrm>
          <a:prstGeom prst="wedgeRectCallout">
            <a:avLst>
              <a:gd name="adj1" fmla="val -43745"/>
              <a:gd name="adj2" fmla="val 111579"/>
            </a:avLst>
          </a:prstGeom>
          <a:solidFill>
            <a:schemeClr val="tx1"/>
          </a:solidFill>
          <a:ln w="9525">
            <a:solidFill>
              <a:schemeClr val="tx1"/>
            </a:solidFill>
            <a:miter lim="800000"/>
            <a:headEnd/>
            <a:tailEnd/>
          </a:ln>
        </p:spPr>
        <p:txBody>
          <a:bodyPr/>
          <a:lstStyle/>
          <a:p>
            <a:r>
              <a:rPr lang="ru-RU" sz="1000" b="1" dirty="0" smtClean="0">
                <a:solidFill>
                  <a:schemeClr val="bg1"/>
                </a:solidFill>
              </a:rPr>
              <a:t>В</a:t>
            </a:r>
            <a:r>
              <a:rPr lang="ru-RU" sz="1000" b="1" dirty="0" smtClean="0"/>
              <a:t>В </a:t>
            </a:r>
            <a:r>
              <a:rPr lang="ru-RU" sz="1000" b="1" dirty="0" smtClean="0">
                <a:solidFill>
                  <a:schemeClr val="bg1"/>
                </a:solidFill>
              </a:rPr>
              <a:t>1941 году мирная жизнь была прервана войной, вторжением немецких оккупантов. 93 дня хозяйничали гитлеровцы в районе. Неисчислимые бедствия принесли фашисты жителям. Райцентр был превращен в руины и пепел. Вскоре после нападения фашисткой Германии на нашу Родину Селижарово оказалось на одном из важнейших участков фронта, который преграждал путь немцам к Калинину и Москве. В июле - августе здесь велось строительство оборонительных сооружений на линии Осташков – Селижарово – Оленино - р. Днепр (западнее Вязьмы) – Спас – </a:t>
            </a:r>
            <a:r>
              <a:rPr lang="ru-RU" sz="1000" b="1" dirty="0" err="1" smtClean="0">
                <a:solidFill>
                  <a:schemeClr val="bg1"/>
                </a:solidFill>
              </a:rPr>
              <a:t>Демьянск</a:t>
            </a:r>
            <a:r>
              <a:rPr lang="ru-RU" sz="1000" b="1" dirty="0" smtClean="0">
                <a:solidFill>
                  <a:schemeClr val="bg1"/>
                </a:solidFill>
              </a:rPr>
              <a:t> - Киров, в котором активно участвовало население района. Тысячи </a:t>
            </a:r>
            <a:r>
              <a:rPr lang="ru-RU" sz="1000" b="1" dirty="0" err="1" smtClean="0">
                <a:solidFill>
                  <a:schemeClr val="bg1"/>
                </a:solidFill>
              </a:rPr>
              <a:t>селижаровцев</a:t>
            </a:r>
            <a:r>
              <a:rPr lang="ru-RU" sz="1000" b="1" dirty="0" smtClean="0">
                <a:solidFill>
                  <a:schemeClr val="bg1"/>
                </a:solidFill>
              </a:rPr>
              <a:t>, среди них 800 коммунистов и 1200 комсомольцев, в первые же дни войны ушли на фронт. В районе был создан партизанский отряд.</a:t>
            </a:r>
            <a:endParaRPr lang="ru-RU" sz="1000" dirty="0" smtClean="0">
              <a:solidFill>
                <a:schemeClr val="bg1"/>
              </a:solidFill>
            </a:endParaRPr>
          </a:p>
          <a:p>
            <a:r>
              <a:rPr lang="ru-RU" sz="1000" b="1" dirty="0" smtClean="0">
                <a:solidFill>
                  <a:schemeClr val="bg1"/>
                </a:solidFill>
              </a:rPr>
              <a:t> 20 октября фашистские   войска  захватили Селижарово. Большая часть района в течение  93 дней была оккупирована врагом.  За это время гитлеровцы зверски  замучили 85 мирных   человек. Враги уничтожили 214 населенных пунктов, разозлили 246 колхозов, истребили почти все  поголовье  скота. В Соколовском сельсовете из всех построек уцелела лишь одна баня.</a:t>
            </a:r>
            <a:endParaRPr lang="ru-RU" sz="1000" dirty="0" smtClean="0">
              <a:solidFill>
                <a:schemeClr val="bg1"/>
              </a:solidFill>
            </a:endParaRPr>
          </a:p>
          <a:p>
            <a:r>
              <a:rPr lang="ru-RU" sz="1000" b="1" dirty="0" smtClean="0">
                <a:solidFill>
                  <a:schemeClr val="bg1"/>
                </a:solidFill>
              </a:rPr>
              <a:t> В декабре 1941 г. началось наступление Красной Армии под Москвой. Войска 4-й ударной армии, выйдя во фланг вражеским частям, вынудили их отступить, а войска 22-й армии Калининского фронта 15 января 1942 г. освободили Селижарово.</a:t>
            </a:r>
            <a:endParaRPr lang="ru-RU" sz="1000" dirty="0" smtClean="0">
              <a:solidFill>
                <a:schemeClr val="bg1"/>
              </a:solidFill>
            </a:endParaRPr>
          </a:p>
          <a:p>
            <a:r>
              <a:rPr lang="ru-RU" sz="1000" b="1" dirty="0" smtClean="0">
                <a:solidFill>
                  <a:schemeClr val="bg1"/>
                </a:solidFill>
              </a:rPr>
              <a:t> Оккупанты почти  полностью уничтожили  поселок: из 560 домов осталось лишь 26 на окраинах. </a:t>
            </a:r>
            <a:endParaRPr lang="ru-RU" sz="1000" b="1" dirty="0">
              <a:solidFill>
                <a:schemeClr val="bg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7"/>
                    </p:tgtEl>
                  </p:cond>
                </p:stCondLst>
                <p:endSync evt="end" delay="0">
                  <p:rtn val="all"/>
                </p:endSync>
                <p:childTnLst>
                  <p:par>
                    <p:cTn id="3" fill="hold">
                      <p:stCondLst>
                        <p:cond delay="0"/>
                      </p:stCondLst>
                      <p:childTnLst>
                        <p:par>
                          <p:cTn id="4" fill="hold">
                            <p:stCondLst>
                              <p:cond delay="0"/>
                            </p:stCondLst>
                            <p:childTnLst>
                              <p:par>
                                <p:cTn id="5" presetID="22" presetClass="exit" presetSubtype="1" fill="remove" grpId="0" nodeType="clickEffect">
                                  <p:stCondLst>
                                    <p:cond delay="0"/>
                                  </p:stCondLst>
                                  <p:childTnLst>
                                    <p:animEffect transition="out" filter="wipe(up)">
                                      <p:cBhvr>
                                        <p:cTn id="6" dur="60000"/>
                                        <p:tgtEl>
                                          <p:spTgt spid="67"/>
                                        </p:tgtEl>
                                      </p:cBhvr>
                                    </p:animEffect>
                                    <p:set>
                                      <p:cBhvr>
                                        <p:cTn id="7" dur="1" fill="hold">
                                          <p:stCondLst>
                                            <p:cond delay="59999"/>
                                          </p:stCondLst>
                                        </p:cTn>
                                        <p:tgtEl>
                                          <p:spTgt spid="67"/>
                                        </p:tgtEl>
                                        <p:attrNameLst>
                                          <p:attrName>style.visibility</p:attrName>
                                        </p:attrNameLst>
                                      </p:cBhvr>
                                      <p:to>
                                        <p:strVal val="hidden"/>
                                      </p:to>
                                    </p:set>
                                  </p:childTnLst>
                                </p:cTn>
                              </p:par>
                              <p:par>
                                <p:cTn id="8" presetID="1"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childTnLst>
                                </p:cTn>
                              </p:par>
                              <p:par>
                                <p:cTn id="10" presetID="32" presetClass="emph" presetSubtype="0" repeatCount="30000" fill="hold" nodeType="withEffect">
                                  <p:stCondLst>
                                    <p:cond delay="0"/>
                                  </p:stCondLst>
                                  <p:childTnLst>
                                    <p:animClr clrSpc="rgb" dir="cw">
                                      <p:cBhvr override="childStyle">
                                        <p:cTn id="11" dur="200" fill="hold"/>
                                        <p:tgtEl>
                                          <p:spTgt spid="5"/>
                                        </p:tgtEl>
                                        <p:attrNameLst>
                                          <p:attrName>style.color</p:attrName>
                                        </p:attrNameLst>
                                      </p:cBhvr>
                                      <p:to>
                                        <a:schemeClr val="accent2"/>
                                      </p:to>
                                    </p:animClr>
                                    <p:animClr clrSpc="rgb" dir="cw">
                                      <p:cBhvr>
                                        <p:cTn id="12" dur="200" fill="hold"/>
                                        <p:tgtEl>
                                          <p:spTgt spid="5"/>
                                        </p:tgtEl>
                                        <p:attrNameLst>
                                          <p:attrName>fillcolor</p:attrName>
                                        </p:attrNameLst>
                                      </p:cBhvr>
                                      <p:to>
                                        <a:schemeClr val="accent2"/>
                                      </p:to>
                                    </p:animClr>
                                    <p:set>
                                      <p:cBhvr>
                                        <p:cTn id="13" dur="200" fill="hold"/>
                                        <p:tgtEl>
                                          <p:spTgt spid="5"/>
                                        </p:tgtEl>
                                        <p:attrNameLst>
                                          <p:attrName>fill.type</p:attrName>
                                        </p:attrNameLst>
                                      </p:cBhvr>
                                      <p:to>
                                        <p:strVal val="solid"/>
                                      </p:to>
                                    </p:set>
                                    <p:set>
                                      <p:cBhvr>
                                        <p:cTn id="14" dur="200" fill="hold"/>
                                        <p:tgtEl>
                                          <p:spTgt spid="5"/>
                                        </p:tgtEl>
                                        <p:attrNameLst>
                                          <p:attrName>fill.on</p:attrName>
                                        </p:attrNameLst>
                                      </p:cBhvr>
                                      <p:to>
                                        <p:strVal val="true"/>
                                      </p:to>
                                    </p:set>
                                    <p:animRot by="120000">
                                      <p:cBhvr>
                                        <p:cTn id="15" dur="200" fill="hold">
                                          <p:stCondLst>
                                            <p:cond delay="0"/>
                                          </p:stCondLst>
                                        </p:cTn>
                                        <p:tgtEl>
                                          <p:spTgt spid="5"/>
                                        </p:tgtEl>
                                        <p:attrNameLst>
                                          <p:attrName>r</p:attrName>
                                        </p:attrNameLst>
                                      </p:cBhvr>
                                    </p:animRot>
                                    <p:animRot by="-240000">
                                      <p:cBhvr>
                                        <p:cTn id="16" dur="400" fill="hold">
                                          <p:stCondLst>
                                            <p:cond delay="400"/>
                                          </p:stCondLst>
                                        </p:cTn>
                                        <p:tgtEl>
                                          <p:spTgt spid="5"/>
                                        </p:tgtEl>
                                        <p:attrNameLst>
                                          <p:attrName>r</p:attrName>
                                        </p:attrNameLst>
                                      </p:cBhvr>
                                    </p:animRot>
                                    <p:animRot by="240000">
                                      <p:cBhvr>
                                        <p:cTn id="17" dur="400" fill="hold">
                                          <p:stCondLst>
                                            <p:cond delay="800"/>
                                          </p:stCondLst>
                                        </p:cTn>
                                        <p:tgtEl>
                                          <p:spTgt spid="5"/>
                                        </p:tgtEl>
                                        <p:attrNameLst>
                                          <p:attrName>r</p:attrName>
                                        </p:attrNameLst>
                                      </p:cBhvr>
                                    </p:animRot>
                                    <p:animRot by="-240000">
                                      <p:cBhvr>
                                        <p:cTn id="18" dur="400" fill="hold">
                                          <p:stCondLst>
                                            <p:cond delay="1200"/>
                                          </p:stCondLst>
                                        </p:cTn>
                                        <p:tgtEl>
                                          <p:spTgt spid="5"/>
                                        </p:tgtEl>
                                        <p:attrNameLst>
                                          <p:attrName>r</p:attrName>
                                        </p:attrNameLst>
                                      </p:cBhvr>
                                    </p:animRot>
                                    <p:animRot by="120000">
                                      <p:cBhvr>
                                        <p:cTn id="19" dur="400" fill="hold">
                                          <p:stCondLst>
                                            <p:cond delay="1600"/>
                                          </p:stCondLst>
                                        </p:cTn>
                                        <p:tgtEl>
                                          <p:spTgt spid="5"/>
                                        </p:tgtEl>
                                        <p:attrNameLst>
                                          <p:attrName>r</p:attrName>
                                        </p:attrNameLst>
                                      </p:cBhvr>
                                    </p:animRot>
                                  </p:childTnLst>
                                </p:cTn>
                              </p:par>
                              <p:par>
                                <p:cTn id="20" presetID="22" presetClass="entr" presetSubtype="4" fill="remove" grpId="0" nodeType="with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wipe(down)">
                                      <p:cBhvr>
                                        <p:cTn id="22" dur="60000"/>
                                        <p:tgtEl>
                                          <p:spTgt spid="68"/>
                                        </p:tgtEl>
                                      </p:cBhvr>
                                    </p:animEffect>
                                  </p:childTnLst>
                                </p:cTn>
                              </p:par>
                            </p:childTnLst>
                          </p:cTn>
                        </p:par>
                        <p:par>
                          <p:cTn id="23" fill="hold" nodeType="afterGroup">
                            <p:stCondLst>
                              <p:cond delay="60000"/>
                            </p:stCondLst>
                            <p:childTnLst>
                              <p:par>
                                <p:cTn id="24" presetID="1" presetClass="exit" presetSubtype="0" fill="hold" nodeType="afterEffect">
                                  <p:stCondLst>
                                    <p:cond delay="0"/>
                                  </p:stCondLst>
                                  <p:childTnLst>
                                    <p:set>
                                      <p:cBhvr>
                                        <p:cTn id="25"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24"/>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26" restart="whenNotActive" fill="hold" evtFilter="cancelBubble" nodeType="interactiveSeq">
                <p:stCondLst>
                  <p:cond evt="onClick" delay="0">
                    <p:tgtEl>
                      <p:spTgt spid="4135"/>
                    </p:tgtEl>
                  </p:cond>
                </p:stCondLst>
                <p:endSync evt="end" delay="0">
                  <p:rtn val="all"/>
                </p:endSync>
                <p:childTnLst>
                  <p:par>
                    <p:cTn id="27" fill="hold">
                      <p:stCondLst>
                        <p:cond delay="0"/>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136"/>
                                        </p:tgtEl>
                                        <p:attrNameLst>
                                          <p:attrName>style.visibility</p:attrName>
                                        </p:attrNameLst>
                                      </p:cBhvr>
                                      <p:to>
                                        <p:strVal val="visible"/>
                                      </p:to>
                                    </p:set>
                                    <p:anim calcmode="lin" valueType="num">
                                      <p:cBhvr additive="base">
                                        <p:cTn id="31" dur="500" fill="hold"/>
                                        <p:tgtEl>
                                          <p:spTgt spid="4136"/>
                                        </p:tgtEl>
                                        <p:attrNameLst>
                                          <p:attrName>ppt_x</p:attrName>
                                        </p:attrNameLst>
                                      </p:cBhvr>
                                      <p:tavLst>
                                        <p:tav tm="0">
                                          <p:val>
                                            <p:strVal val="#ppt_x"/>
                                          </p:val>
                                        </p:tav>
                                        <p:tav tm="100000">
                                          <p:val>
                                            <p:strVal val="#ppt_x"/>
                                          </p:val>
                                        </p:tav>
                                      </p:tavLst>
                                    </p:anim>
                                    <p:anim calcmode="lin" valueType="num">
                                      <p:cBhvr additive="base">
                                        <p:cTn id="32"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57263" y="277813"/>
            <a:ext cx="8186737" cy="579437"/>
          </a:xfrm>
        </p:spPr>
        <p:txBody>
          <a:bodyPr/>
          <a:lstStyle/>
          <a:p>
            <a:pPr>
              <a:defRPr/>
            </a:pPr>
            <a:r>
              <a:rPr lang="ru-RU" dirty="0" smtClean="0"/>
              <a:t>Вопрос 9</a:t>
            </a:r>
          </a:p>
        </p:txBody>
      </p:sp>
      <p:sp>
        <p:nvSpPr>
          <p:cNvPr id="3" name="Содержимое 2"/>
          <p:cNvSpPr>
            <a:spLocks noGrp="1"/>
          </p:cNvSpPr>
          <p:nvPr>
            <p:ph sz="half" idx="4294967295"/>
          </p:nvPr>
        </p:nvSpPr>
        <p:spPr>
          <a:xfrm>
            <a:off x="323528" y="1000125"/>
            <a:ext cx="5934397" cy="5572125"/>
          </a:xfrm>
        </p:spPr>
        <p:txBody>
          <a:bodyPr/>
          <a:lstStyle/>
          <a:p>
            <a:pPr marL="0" indent="0">
              <a:buNone/>
              <a:defRPr/>
            </a:pPr>
            <a:r>
              <a:rPr lang="ru-RU" sz="2400" b="1" dirty="0" smtClean="0"/>
              <a:t>С какими районами граничит </a:t>
            </a:r>
            <a:r>
              <a:rPr lang="ru-RU" sz="2400" b="1" dirty="0" err="1" smtClean="0"/>
              <a:t>Селижаровский</a:t>
            </a:r>
            <a:r>
              <a:rPr lang="ru-RU" sz="2400" b="1" dirty="0" smtClean="0"/>
              <a:t> </a:t>
            </a:r>
            <a:r>
              <a:rPr lang="ru-RU" sz="2400" b="1" dirty="0" err="1" smtClean="0"/>
              <a:t>муниц</a:t>
            </a:r>
            <a:r>
              <a:rPr lang="ru-RU" sz="2400" b="1" dirty="0" smtClean="0"/>
              <a:t>. округ? </a:t>
            </a:r>
            <a:endParaRPr lang="ru-RU" sz="2400" b="1" dirty="0"/>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13332"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33"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34"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35"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36"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37"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38"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39"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0"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1"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2"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3"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4"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5"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6"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7"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8"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49"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50"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51"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3352"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13318" name="Group 127"/>
          <p:cNvGrpSpPr>
            <a:grpSpLocks/>
          </p:cNvGrpSpPr>
          <p:nvPr/>
        </p:nvGrpSpPr>
        <p:grpSpPr bwMode="auto">
          <a:xfrm>
            <a:off x="6948488" y="3429000"/>
            <a:ext cx="1727200" cy="2393950"/>
            <a:chOff x="1020" y="1480"/>
            <a:chExt cx="1270" cy="1734"/>
          </a:xfrm>
        </p:grpSpPr>
        <p:grpSp>
          <p:nvGrpSpPr>
            <p:cNvPr id="13325" name="Group 128"/>
            <p:cNvGrpSpPr>
              <a:grpSpLocks/>
            </p:cNvGrpSpPr>
            <p:nvPr/>
          </p:nvGrpSpPr>
          <p:grpSpPr bwMode="auto">
            <a:xfrm>
              <a:off x="1247" y="1570"/>
              <a:ext cx="758" cy="1574"/>
              <a:chOff x="1429" y="1979"/>
              <a:chExt cx="576" cy="1165"/>
            </a:xfrm>
          </p:grpSpPr>
          <p:sp>
            <p:nvSpPr>
              <p:cNvPr id="13330"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13331"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13326"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3327"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3328"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13329"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13321"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251520" y="1844824"/>
            <a:ext cx="6262042" cy="4535299"/>
          </a:xfrm>
          <a:prstGeom prst="wedgeRectCallout">
            <a:avLst>
              <a:gd name="adj1" fmla="val -43745"/>
              <a:gd name="adj2" fmla="val 74250"/>
            </a:avLst>
          </a:prstGeom>
          <a:solidFill>
            <a:schemeClr val="tx1"/>
          </a:solidFill>
          <a:ln w="9525">
            <a:solidFill>
              <a:schemeClr val="tx1"/>
            </a:solidFill>
            <a:miter lim="800000"/>
            <a:headEnd/>
            <a:tailEnd/>
          </a:ln>
        </p:spPr>
        <p:txBody>
          <a:bodyPr/>
          <a:lstStyle/>
          <a:p>
            <a:pPr algn="ctr"/>
            <a:endParaRPr lang="ru-RU" sz="2400" b="1" dirty="0">
              <a:solidFill>
                <a:schemeClr val="bg1"/>
              </a:solidFill>
            </a:endParaRPr>
          </a:p>
        </p:txBody>
      </p:sp>
      <p:pic>
        <p:nvPicPr>
          <p:cNvPr id="4098" name="Picture 2"/>
          <p:cNvPicPr>
            <a:picLocks noChangeAspect="1" noChangeArrowheads="1"/>
          </p:cNvPicPr>
          <p:nvPr/>
        </p:nvPicPr>
        <p:blipFill>
          <a:blip r:embed="rId6" cstate="print"/>
          <a:srcRect/>
          <a:stretch>
            <a:fillRect/>
          </a:stretch>
        </p:blipFill>
        <p:spPr bwMode="auto">
          <a:xfrm>
            <a:off x="971600" y="1988840"/>
            <a:ext cx="4320480" cy="424847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7"/>
                    </p:tgtEl>
                  </p:cond>
                </p:stCondLst>
                <p:endSync evt="end" delay="0">
                  <p:rtn val="all"/>
                </p:endSync>
                <p:childTnLst>
                  <p:par>
                    <p:cTn id="3" fill="hold">
                      <p:stCondLst>
                        <p:cond delay="0"/>
                      </p:stCondLst>
                      <p:childTnLst>
                        <p:par>
                          <p:cTn id="4" fill="hold">
                            <p:stCondLst>
                              <p:cond delay="0"/>
                            </p:stCondLst>
                            <p:childTnLst>
                              <p:par>
                                <p:cTn id="5" presetID="22" presetClass="exit" presetSubtype="1" fill="remove" grpId="0" nodeType="clickEffect">
                                  <p:stCondLst>
                                    <p:cond delay="0"/>
                                  </p:stCondLst>
                                  <p:childTnLst>
                                    <p:animEffect transition="out" filter="wipe(up)">
                                      <p:cBhvr>
                                        <p:cTn id="6" dur="60000"/>
                                        <p:tgtEl>
                                          <p:spTgt spid="67"/>
                                        </p:tgtEl>
                                      </p:cBhvr>
                                    </p:animEffect>
                                    <p:set>
                                      <p:cBhvr>
                                        <p:cTn id="7" dur="1" fill="hold">
                                          <p:stCondLst>
                                            <p:cond delay="59999"/>
                                          </p:stCondLst>
                                        </p:cTn>
                                        <p:tgtEl>
                                          <p:spTgt spid="67"/>
                                        </p:tgtEl>
                                        <p:attrNameLst>
                                          <p:attrName>style.visibility</p:attrName>
                                        </p:attrNameLst>
                                      </p:cBhvr>
                                      <p:to>
                                        <p:strVal val="hidden"/>
                                      </p:to>
                                    </p:set>
                                  </p:childTnLst>
                                </p:cTn>
                              </p:par>
                              <p:par>
                                <p:cTn id="8" presetID="1"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childTnLst>
                                </p:cTn>
                              </p:par>
                              <p:par>
                                <p:cTn id="10" presetID="32" presetClass="emph" presetSubtype="0" repeatCount="30000" fill="hold" nodeType="withEffect">
                                  <p:stCondLst>
                                    <p:cond delay="0"/>
                                  </p:stCondLst>
                                  <p:childTnLst>
                                    <p:animClr clrSpc="rgb" dir="cw">
                                      <p:cBhvr override="childStyle">
                                        <p:cTn id="11" dur="200" fill="hold"/>
                                        <p:tgtEl>
                                          <p:spTgt spid="5"/>
                                        </p:tgtEl>
                                        <p:attrNameLst>
                                          <p:attrName>style.color</p:attrName>
                                        </p:attrNameLst>
                                      </p:cBhvr>
                                      <p:to>
                                        <a:schemeClr val="accent2"/>
                                      </p:to>
                                    </p:animClr>
                                    <p:animClr clrSpc="rgb" dir="cw">
                                      <p:cBhvr>
                                        <p:cTn id="12" dur="200" fill="hold"/>
                                        <p:tgtEl>
                                          <p:spTgt spid="5"/>
                                        </p:tgtEl>
                                        <p:attrNameLst>
                                          <p:attrName>fillcolor</p:attrName>
                                        </p:attrNameLst>
                                      </p:cBhvr>
                                      <p:to>
                                        <a:schemeClr val="accent2"/>
                                      </p:to>
                                    </p:animClr>
                                    <p:set>
                                      <p:cBhvr>
                                        <p:cTn id="13" dur="200" fill="hold"/>
                                        <p:tgtEl>
                                          <p:spTgt spid="5"/>
                                        </p:tgtEl>
                                        <p:attrNameLst>
                                          <p:attrName>fill.type</p:attrName>
                                        </p:attrNameLst>
                                      </p:cBhvr>
                                      <p:to>
                                        <p:strVal val="solid"/>
                                      </p:to>
                                    </p:set>
                                    <p:set>
                                      <p:cBhvr>
                                        <p:cTn id="14" dur="200" fill="hold"/>
                                        <p:tgtEl>
                                          <p:spTgt spid="5"/>
                                        </p:tgtEl>
                                        <p:attrNameLst>
                                          <p:attrName>fill.on</p:attrName>
                                        </p:attrNameLst>
                                      </p:cBhvr>
                                      <p:to>
                                        <p:strVal val="true"/>
                                      </p:to>
                                    </p:set>
                                    <p:animRot by="120000">
                                      <p:cBhvr>
                                        <p:cTn id="15" dur="200" fill="hold">
                                          <p:stCondLst>
                                            <p:cond delay="0"/>
                                          </p:stCondLst>
                                        </p:cTn>
                                        <p:tgtEl>
                                          <p:spTgt spid="5"/>
                                        </p:tgtEl>
                                        <p:attrNameLst>
                                          <p:attrName>r</p:attrName>
                                        </p:attrNameLst>
                                      </p:cBhvr>
                                    </p:animRot>
                                    <p:animRot by="-240000">
                                      <p:cBhvr>
                                        <p:cTn id="16" dur="400" fill="hold">
                                          <p:stCondLst>
                                            <p:cond delay="400"/>
                                          </p:stCondLst>
                                        </p:cTn>
                                        <p:tgtEl>
                                          <p:spTgt spid="5"/>
                                        </p:tgtEl>
                                        <p:attrNameLst>
                                          <p:attrName>r</p:attrName>
                                        </p:attrNameLst>
                                      </p:cBhvr>
                                    </p:animRot>
                                    <p:animRot by="240000">
                                      <p:cBhvr>
                                        <p:cTn id="17" dur="400" fill="hold">
                                          <p:stCondLst>
                                            <p:cond delay="800"/>
                                          </p:stCondLst>
                                        </p:cTn>
                                        <p:tgtEl>
                                          <p:spTgt spid="5"/>
                                        </p:tgtEl>
                                        <p:attrNameLst>
                                          <p:attrName>r</p:attrName>
                                        </p:attrNameLst>
                                      </p:cBhvr>
                                    </p:animRot>
                                    <p:animRot by="-240000">
                                      <p:cBhvr>
                                        <p:cTn id="18" dur="400" fill="hold">
                                          <p:stCondLst>
                                            <p:cond delay="1200"/>
                                          </p:stCondLst>
                                        </p:cTn>
                                        <p:tgtEl>
                                          <p:spTgt spid="5"/>
                                        </p:tgtEl>
                                        <p:attrNameLst>
                                          <p:attrName>r</p:attrName>
                                        </p:attrNameLst>
                                      </p:cBhvr>
                                    </p:animRot>
                                    <p:animRot by="120000">
                                      <p:cBhvr>
                                        <p:cTn id="19" dur="400" fill="hold">
                                          <p:stCondLst>
                                            <p:cond delay="1600"/>
                                          </p:stCondLst>
                                        </p:cTn>
                                        <p:tgtEl>
                                          <p:spTgt spid="5"/>
                                        </p:tgtEl>
                                        <p:attrNameLst>
                                          <p:attrName>r</p:attrName>
                                        </p:attrNameLst>
                                      </p:cBhvr>
                                    </p:animRot>
                                  </p:childTnLst>
                                </p:cTn>
                              </p:par>
                              <p:par>
                                <p:cTn id="20" presetID="22" presetClass="entr" presetSubtype="4" fill="remove" grpId="0" nodeType="with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wipe(down)">
                                      <p:cBhvr>
                                        <p:cTn id="22" dur="60000"/>
                                        <p:tgtEl>
                                          <p:spTgt spid="68"/>
                                        </p:tgtEl>
                                      </p:cBhvr>
                                    </p:animEffect>
                                  </p:childTnLst>
                                </p:cTn>
                              </p:par>
                            </p:childTnLst>
                          </p:cTn>
                        </p:par>
                        <p:par>
                          <p:cTn id="23" fill="hold" nodeType="afterGroup">
                            <p:stCondLst>
                              <p:cond delay="60000"/>
                            </p:stCondLst>
                            <p:childTnLst>
                              <p:par>
                                <p:cTn id="24" presetID="1" presetClass="exit" presetSubtype="0" fill="hold" nodeType="afterEffect">
                                  <p:stCondLst>
                                    <p:cond delay="0"/>
                                  </p:stCondLst>
                                  <p:childTnLst>
                                    <p:set>
                                      <p:cBhvr>
                                        <p:cTn id="25"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24"/>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26" restart="whenNotActive" fill="hold" evtFilter="cancelBubble" nodeType="interactiveSeq">
                <p:stCondLst>
                  <p:cond evt="onClick" delay="0">
                    <p:tgtEl>
                      <p:spTgt spid="4135"/>
                    </p:tgtEl>
                  </p:cond>
                </p:stCondLst>
                <p:endSync evt="end" delay="0">
                  <p:rtn val="all"/>
                </p:endSync>
                <p:childTnLst>
                  <p:par>
                    <p:cTn id="27" fill="hold">
                      <p:stCondLst>
                        <p:cond delay="0"/>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098"/>
                                        </p:tgtEl>
                                        <p:attrNameLst>
                                          <p:attrName>style.visibility</p:attrName>
                                        </p:attrNameLst>
                                      </p:cBhvr>
                                      <p:to>
                                        <p:strVal val="visible"/>
                                      </p:to>
                                    </p:set>
                                    <p:anim calcmode="lin" valueType="num">
                                      <p:cBhvr additive="base">
                                        <p:cTn id="31" dur="500" fill="hold"/>
                                        <p:tgtEl>
                                          <p:spTgt spid="4098"/>
                                        </p:tgtEl>
                                        <p:attrNameLst>
                                          <p:attrName>ppt_x</p:attrName>
                                        </p:attrNameLst>
                                      </p:cBhvr>
                                      <p:tavLst>
                                        <p:tav tm="0">
                                          <p:val>
                                            <p:strVal val="#ppt_x"/>
                                          </p:val>
                                        </p:tav>
                                        <p:tav tm="100000">
                                          <p:val>
                                            <p:strVal val="#ppt_x"/>
                                          </p:val>
                                        </p:tav>
                                      </p:tavLst>
                                    </p:anim>
                                    <p:anim calcmode="lin" valueType="num">
                                      <p:cBhvr additive="base">
                                        <p:cTn id="32"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136"/>
                                        </p:tgtEl>
                                        <p:attrNameLst>
                                          <p:attrName>style.visibility</p:attrName>
                                        </p:attrNameLst>
                                      </p:cBhvr>
                                      <p:to>
                                        <p:strVal val="visible"/>
                                      </p:to>
                                    </p:set>
                                    <p:anim calcmode="lin" valueType="num">
                                      <p:cBhvr additive="base">
                                        <p:cTn id="37" dur="500" fill="hold"/>
                                        <p:tgtEl>
                                          <p:spTgt spid="4136"/>
                                        </p:tgtEl>
                                        <p:attrNameLst>
                                          <p:attrName>ppt_x</p:attrName>
                                        </p:attrNameLst>
                                      </p:cBhvr>
                                      <p:tavLst>
                                        <p:tav tm="0">
                                          <p:val>
                                            <p:strVal val="#ppt_x"/>
                                          </p:val>
                                        </p:tav>
                                        <p:tav tm="100000">
                                          <p:val>
                                            <p:strVal val="#ppt_x"/>
                                          </p:val>
                                        </p:tav>
                                      </p:tavLst>
                                    </p:anim>
                                    <p:anim calcmode="lin" valueType="num">
                                      <p:cBhvr additive="base">
                                        <p:cTn id="38"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57263" y="277813"/>
            <a:ext cx="8186737" cy="579437"/>
          </a:xfrm>
        </p:spPr>
        <p:txBody>
          <a:bodyPr/>
          <a:lstStyle/>
          <a:p>
            <a:pPr>
              <a:defRPr/>
            </a:pPr>
            <a:r>
              <a:rPr lang="ru-RU" dirty="0" smtClean="0"/>
              <a:t>Вопрос 10</a:t>
            </a:r>
          </a:p>
        </p:txBody>
      </p:sp>
      <p:sp>
        <p:nvSpPr>
          <p:cNvPr id="3" name="Содержимое 2"/>
          <p:cNvSpPr>
            <a:spLocks noGrp="1"/>
          </p:cNvSpPr>
          <p:nvPr>
            <p:ph sz="half" idx="4294967295"/>
          </p:nvPr>
        </p:nvSpPr>
        <p:spPr>
          <a:xfrm>
            <a:off x="0" y="1000125"/>
            <a:ext cx="6786563" cy="5439569"/>
          </a:xfrm>
        </p:spPr>
        <p:txBody>
          <a:bodyPr/>
          <a:lstStyle/>
          <a:p>
            <a:pPr>
              <a:defRPr/>
            </a:pPr>
            <a:r>
              <a:rPr lang="ru-RU" sz="2400" b="1" dirty="0" smtClean="0">
                <a:solidFill>
                  <a:schemeClr val="accent3">
                    <a:lumMod val="60000"/>
                    <a:lumOff val="40000"/>
                  </a:schemeClr>
                </a:solidFill>
              </a:rPr>
              <a:t>Что изображено на гербе </a:t>
            </a:r>
            <a:r>
              <a:rPr lang="ru-RU" sz="2400" b="1" dirty="0" err="1" smtClean="0">
                <a:solidFill>
                  <a:schemeClr val="accent3">
                    <a:lumMod val="60000"/>
                    <a:lumOff val="40000"/>
                  </a:schemeClr>
                </a:solidFill>
              </a:rPr>
              <a:t>Селижаровского</a:t>
            </a:r>
            <a:r>
              <a:rPr lang="ru-RU" sz="2400" b="1" dirty="0" smtClean="0">
                <a:solidFill>
                  <a:schemeClr val="accent3">
                    <a:lumMod val="60000"/>
                    <a:lumOff val="40000"/>
                  </a:schemeClr>
                </a:solidFill>
              </a:rPr>
              <a:t> района?</a:t>
            </a:r>
            <a:endParaRPr lang="ru-RU" sz="2400" b="1" dirty="0">
              <a:solidFill>
                <a:schemeClr val="accent3">
                  <a:lumMod val="60000"/>
                  <a:lumOff val="40000"/>
                </a:schemeClr>
              </a:solidFill>
            </a:endParaRPr>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14356"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57"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58"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59"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0"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1"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2"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3"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4"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5"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6"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7"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8"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69"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70"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71"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72"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73"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74"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75"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4376"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14342" name="Group 127"/>
          <p:cNvGrpSpPr>
            <a:grpSpLocks/>
          </p:cNvGrpSpPr>
          <p:nvPr/>
        </p:nvGrpSpPr>
        <p:grpSpPr bwMode="auto">
          <a:xfrm>
            <a:off x="6948488" y="3429000"/>
            <a:ext cx="1727200" cy="2393950"/>
            <a:chOff x="1020" y="1480"/>
            <a:chExt cx="1270" cy="1734"/>
          </a:xfrm>
        </p:grpSpPr>
        <p:grpSp>
          <p:nvGrpSpPr>
            <p:cNvPr id="14349" name="Group 128"/>
            <p:cNvGrpSpPr>
              <a:grpSpLocks/>
            </p:cNvGrpSpPr>
            <p:nvPr/>
          </p:nvGrpSpPr>
          <p:grpSpPr bwMode="auto">
            <a:xfrm>
              <a:off x="1247" y="1570"/>
              <a:ext cx="758" cy="1574"/>
              <a:chOff x="1429" y="1979"/>
              <a:chExt cx="576" cy="1165"/>
            </a:xfrm>
          </p:grpSpPr>
          <p:sp>
            <p:nvSpPr>
              <p:cNvPr id="14354"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14355"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14350"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4351"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4352"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14353"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14345"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467544" y="2060848"/>
            <a:ext cx="6077719" cy="4511383"/>
          </a:xfrm>
          <a:prstGeom prst="wedgeRectCallout">
            <a:avLst>
              <a:gd name="adj1" fmla="val -43745"/>
              <a:gd name="adj2" fmla="val 74250"/>
            </a:avLst>
          </a:prstGeom>
          <a:solidFill>
            <a:schemeClr val="tx1"/>
          </a:solidFill>
          <a:ln w="9525">
            <a:solidFill>
              <a:schemeClr val="tx1"/>
            </a:solidFill>
            <a:miter lim="800000"/>
            <a:headEnd/>
            <a:tailEnd/>
          </a:ln>
        </p:spPr>
        <p:txBody>
          <a:bodyPr/>
          <a:lstStyle/>
          <a:p>
            <a:pPr algn="ctr"/>
            <a:r>
              <a:rPr lang="ru-RU" sz="2800" b="1" dirty="0" smtClean="0">
                <a:solidFill>
                  <a:schemeClr val="bg1"/>
                </a:solidFill>
              </a:rPr>
              <a:t>Утвержден в 1996 году. </a:t>
            </a:r>
            <a:endParaRPr lang="ru-RU" sz="2800" b="1" dirty="0">
              <a:solidFill>
                <a:schemeClr val="bg1"/>
              </a:solidFill>
            </a:endParaRPr>
          </a:p>
        </p:txBody>
      </p:sp>
      <p:pic>
        <p:nvPicPr>
          <p:cNvPr id="5122" name="Picture 2"/>
          <p:cNvPicPr>
            <a:picLocks noChangeAspect="1" noChangeArrowheads="1"/>
          </p:cNvPicPr>
          <p:nvPr/>
        </p:nvPicPr>
        <p:blipFill>
          <a:blip r:embed="rId6" cstate="print"/>
          <a:srcRect/>
          <a:stretch>
            <a:fillRect/>
          </a:stretch>
        </p:blipFill>
        <p:spPr bwMode="auto">
          <a:xfrm>
            <a:off x="1835696" y="2636912"/>
            <a:ext cx="2903363" cy="345638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67"/>
                    </p:tgtEl>
                  </p:cond>
                </p:stCondLst>
                <p:endSync evt="end" delay="0">
                  <p:rtn val="all"/>
                </p:endSync>
                <p:childTnLst>
                  <p:par>
                    <p:cTn id="10" fill="hold">
                      <p:stCondLst>
                        <p:cond delay="0"/>
                      </p:stCondLst>
                      <p:childTnLst>
                        <p:par>
                          <p:cTn id="11" fill="hold">
                            <p:stCondLst>
                              <p:cond delay="0"/>
                            </p:stCondLst>
                            <p:childTnLst>
                              <p:par>
                                <p:cTn id="12" presetID="22" presetClass="exit" presetSubtype="1" fill="remove" grpId="0" nodeType="clickEffect">
                                  <p:stCondLst>
                                    <p:cond delay="0"/>
                                  </p:stCondLst>
                                  <p:childTnLst>
                                    <p:animEffect transition="out" filter="wipe(up)">
                                      <p:cBhvr>
                                        <p:cTn id="13" dur="60000"/>
                                        <p:tgtEl>
                                          <p:spTgt spid="67"/>
                                        </p:tgtEl>
                                      </p:cBhvr>
                                    </p:animEffect>
                                    <p:set>
                                      <p:cBhvr>
                                        <p:cTn id="14" dur="1" fill="hold">
                                          <p:stCondLst>
                                            <p:cond delay="59999"/>
                                          </p:stCondLst>
                                        </p:cTn>
                                        <p:tgtEl>
                                          <p:spTgt spid="67"/>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32" presetClass="emph" presetSubtype="0" repeatCount="30000" fill="hold" nodeType="withEffect">
                                  <p:stCondLst>
                                    <p:cond delay="0"/>
                                  </p:stCondLst>
                                  <p:childTnLst>
                                    <p:animClr clrSpc="rgb" dir="cw">
                                      <p:cBhvr override="childStyle">
                                        <p:cTn id="18" dur="200" fill="hold"/>
                                        <p:tgtEl>
                                          <p:spTgt spid="5"/>
                                        </p:tgtEl>
                                        <p:attrNameLst>
                                          <p:attrName>style.color</p:attrName>
                                        </p:attrNameLst>
                                      </p:cBhvr>
                                      <p:to>
                                        <a:schemeClr val="accent2"/>
                                      </p:to>
                                    </p:animClr>
                                    <p:animClr clrSpc="rgb" dir="cw">
                                      <p:cBhvr>
                                        <p:cTn id="19" dur="200" fill="hold"/>
                                        <p:tgtEl>
                                          <p:spTgt spid="5"/>
                                        </p:tgtEl>
                                        <p:attrNameLst>
                                          <p:attrName>fillcolor</p:attrName>
                                        </p:attrNameLst>
                                      </p:cBhvr>
                                      <p:to>
                                        <a:schemeClr val="accent2"/>
                                      </p:to>
                                    </p:animClr>
                                    <p:set>
                                      <p:cBhvr>
                                        <p:cTn id="20" dur="200" fill="hold"/>
                                        <p:tgtEl>
                                          <p:spTgt spid="5"/>
                                        </p:tgtEl>
                                        <p:attrNameLst>
                                          <p:attrName>fill.type</p:attrName>
                                        </p:attrNameLst>
                                      </p:cBhvr>
                                      <p:to>
                                        <p:strVal val="solid"/>
                                      </p:to>
                                    </p:set>
                                    <p:set>
                                      <p:cBhvr>
                                        <p:cTn id="21" dur="200" fill="hold"/>
                                        <p:tgtEl>
                                          <p:spTgt spid="5"/>
                                        </p:tgtEl>
                                        <p:attrNameLst>
                                          <p:attrName>fill.on</p:attrName>
                                        </p:attrNameLst>
                                      </p:cBhvr>
                                      <p:to>
                                        <p:strVal val="true"/>
                                      </p:to>
                                    </p:set>
                                    <p:animRot by="120000">
                                      <p:cBhvr>
                                        <p:cTn id="22" dur="200" fill="hold">
                                          <p:stCondLst>
                                            <p:cond delay="0"/>
                                          </p:stCondLst>
                                        </p:cTn>
                                        <p:tgtEl>
                                          <p:spTgt spid="5"/>
                                        </p:tgtEl>
                                        <p:attrNameLst>
                                          <p:attrName>r</p:attrName>
                                        </p:attrNameLst>
                                      </p:cBhvr>
                                    </p:animRot>
                                    <p:animRot by="-240000">
                                      <p:cBhvr>
                                        <p:cTn id="23" dur="400" fill="hold">
                                          <p:stCondLst>
                                            <p:cond delay="400"/>
                                          </p:stCondLst>
                                        </p:cTn>
                                        <p:tgtEl>
                                          <p:spTgt spid="5"/>
                                        </p:tgtEl>
                                        <p:attrNameLst>
                                          <p:attrName>r</p:attrName>
                                        </p:attrNameLst>
                                      </p:cBhvr>
                                    </p:animRot>
                                    <p:animRot by="240000">
                                      <p:cBhvr>
                                        <p:cTn id="24" dur="400" fill="hold">
                                          <p:stCondLst>
                                            <p:cond delay="800"/>
                                          </p:stCondLst>
                                        </p:cTn>
                                        <p:tgtEl>
                                          <p:spTgt spid="5"/>
                                        </p:tgtEl>
                                        <p:attrNameLst>
                                          <p:attrName>r</p:attrName>
                                        </p:attrNameLst>
                                      </p:cBhvr>
                                    </p:animRot>
                                    <p:animRot by="-240000">
                                      <p:cBhvr>
                                        <p:cTn id="25" dur="400" fill="hold">
                                          <p:stCondLst>
                                            <p:cond delay="1200"/>
                                          </p:stCondLst>
                                        </p:cTn>
                                        <p:tgtEl>
                                          <p:spTgt spid="5"/>
                                        </p:tgtEl>
                                        <p:attrNameLst>
                                          <p:attrName>r</p:attrName>
                                        </p:attrNameLst>
                                      </p:cBhvr>
                                    </p:animRot>
                                    <p:animRot by="120000">
                                      <p:cBhvr>
                                        <p:cTn id="26" dur="400" fill="hold">
                                          <p:stCondLst>
                                            <p:cond delay="1600"/>
                                          </p:stCondLst>
                                        </p:cTn>
                                        <p:tgtEl>
                                          <p:spTgt spid="5"/>
                                        </p:tgtEl>
                                        <p:attrNameLst>
                                          <p:attrName>r</p:attrName>
                                        </p:attrNameLst>
                                      </p:cBhvr>
                                    </p:animRot>
                                  </p:childTnLst>
                                </p:cTn>
                              </p:par>
                              <p:par>
                                <p:cTn id="27" presetID="22" presetClass="entr" presetSubtype="4" fill="remove"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Effect transition="in" filter="wipe(down)">
                                      <p:cBhvr>
                                        <p:cTn id="29" dur="60000"/>
                                        <p:tgtEl>
                                          <p:spTgt spid="68"/>
                                        </p:tgtEl>
                                      </p:cBhvr>
                                    </p:animEffect>
                                  </p:childTnLst>
                                </p:cTn>
                              </p:par>
                            </p:childTnLst>
                          </p:cTn>
                        </p:par>
                        <p:par>
                          <p:cTn id="30" fill="hold" nodeType="afterGroup">
                            <p:stCondLst>
                              <p:cond delay="60000"/>
                            </p:stCondLst>
                            <p:childTnLst>
                              <p:par>
                                <p:cTn id="31" presetID="1" presetClass="exit" presetSubtype="0" fill="hold" nodeType="afterEffect">
                                  <p:stCondLst>
                                    <p:cond delay="0"/>
                                  </p:stCondLst>
                                  <p:childTnLst>
                                    <p:set>
                                      <p:cBhvr>
                                        <p:cTn id="32"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31"/>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33" restart="whenNotActive" fill="hold" evtFilter="cancelBubble" nodeType="interactiveSeq">
                <p:stCondLst>
                  <p:cond evt="onClick" delay="0">
                    <p:tgtEl>
                      <p:spTgt spid="4135"/>
                    </p:tgtEl>
                  </p:cond>
                </p:stCondLst>
                <p:endSync evt="end" delay="0">
                  <p:rtn val="all"/>
                </p:endSync>
                <p:childTnLst>
                  <p:par>
                    <p:cTn id="34" fill="hold">
                      <p:stCondLst>
                        <p:cond delay="0"/>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4136"/>
                                        </p:tgtEl>
                                        <p:attrNameLst>
                                          <p:attrName>style.visibility</p:attrName>
                                        </p:attrNameLst>
                                      </p:cBhvr>
                                      <p:to>
                                        <p:strVal val="visible"/>
                                      </p:to>
                                    </p:set>
                                    <p:anim calcmode="lin" valueType="num">
                                      <p:cBhvr additive="base">
                                        <p:cTn id="38" dur="500" fill="hold"/>
                                        <p:tgtEl>
                                          <p:spTgt spid="4136"/>
                                        </p:tgtEl>
                                        <p:attrNameLst>
                                          <p:attrName>ppt_x</p:attrName>
                                        </p:attrNameLst>
                                      </p:cBhvr>
                                      <p:tavLst>
                                        <p:tav tm="0">
                                          <p:val>
                                            <p:strVal val="#ppt_x"/>
                                          </p:val>
                                        </p:tav>
                                        <p:tav tm="100000">
                                          <p:val>
                                            <p:strVal val="#ppt_x"/>
                                          </p:val>
                                        </p:tav>
                                      </p:tavLst>
                                    </p:anim>
                                    <p:anim calcmode="lin" valueType="num">
                                      <p:cBhvr additive="base">
                                        <p:cTn id="39"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57263" y="277813"/>
            <a:ext cx="8186737" cy="579437"/>
          </a:xfrm>
        </p:spPr>
        <p:txBody>
          <a:bodyPr/>
          <a:lstStyle/>
          <a:p>
            <a:pPr>
              <a:defRPr/>
            </a:pPr>
            <a:r>
              <a:rPr lang="ru-RU" dirty="0" smtClean="0"/>
              <a:t>Вопрос 11</a:t>
            </a:r>
          </a:p>
        </p:txBody>
      </p:sp>
      <p:sp>
        <p:nvSpPr>
          <p:cNvPr id="3" name="Содержимое 2"/>
          <p:cNvSpPr>
            <a:spLocks noGrp="1"/>
          </p:cNvSpPr>
          <p:nvPr>
            <p:ph sz="half" idx="4294967295"/>
          </p:nvPr>
        </p:nvSpPr>
        <p:spPr>
          <a:xfrm>
            <a:off x="0" y="1000125"/>
            <a:ext cx="6257925" cy="5572125"/>
          </a:xfrm>
        </p:spPr>
        <p:txBody>
          <a:bodyPr/>
          <a:lstStyle/>
          <a:p>
            <a:pPr>
              <a:defRPr/>
            </a:pPr>
            <a:r>
              <a:rPr lang="ru-RU" sz="2400" b="1" dirty="0" smtClean="0"/>
              <a:t>Разгадайте ребус. С каким замечательным местом нашего района связано это слово?</a:t>
            </a:r>
          </a:p>
          <a:p>
            <a:pPr>
              <a:defRPr/>
            </a:pPr>
            <a:endParaRPr lang="ru-RU" sz="2400" b="1" dirty="0" smtClean="0"/>
          </a:p>
          <a:p>
            <a:pPr>
              <a:defRPr/>
            </a:pPr>
            <a:endParaRPr lang="ru-RU" sz="2400" b="1" dirty="0" smtClean="0"/>
          </a:p>
          <a:p>
            <a:pPr>
              <a:defRPr/>
            </a:pPr>
            <a:endParaRPr lang="ru-RU" sz="2400" b="1" dirty="0"/>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endParaRPr lang="ru-RU" sz="2800" dirty="0"/>
          </a:p>
        </p:txBody>
      </p:sp>
      <p:grpSp>
        <p:nvGrpSpPr>
          <p:cNvPr id="5" name="Group 105"/>
          <p:cNvGrpSpPr>
            <a:grpSpLocks/>
          </p:cNvGrpSpPr>
          <p:nvPr/>
        </p:nvGrpSpPr>
        <p:grpSpPr bwMode="auto">
          <a:xfrm>
            <a:off x="7669213" y="4652963"/>
            <a:ext cx="215900" cy="844550"/>
            <a:chOff x="1338" y="2160"/>
            <a:chExt cx="125" cy="578"/>
          </a:xfrm>
        </p:grpSpPr>
        <p:sp>
          <p:nvSpPr>
            <p:cNvPr id="15380" name="AutoShape 106" descr="Песок"/>
            <p:cNvSpPr>
              <a:spLocks noChangeAspect="1" noChangeArrowheads="1"/>
            </p:cNvSpPr>
            <p:nvPr/>
          </p:nvSpPr>
          <p:spPr bwMode="auto">
            <a:xfrm>
              <a:off x="1338" y="2205"/>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81" name="AutoShape 107" descr="Песок"/>
            <p:cNvSpPr>
              <a:spLocks noChangeAspect="1" noChangeArrowheads="1"/>
            </p:cNvSpPr>
            <p:nvPr/>
          </p:nvSpPr>
          <p:spPr bwMode="auto">
            <a:xfrm>
              <a:off x="1383" y="2251"/>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82" name="AutoShape 108" descr="Песок"/>
            <p:cNvSpPr>
              <a:spLocks noChangeAspect="1" noChangeArrowheads="1"/>
            </p:cNvSpPr>
            <p:nvPr/>
          </p:nvSpPr>
          <p:spPr bwMode="auto">
            <a:xfrm>
              <a:off x="1338" y="2296"/>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83" name="AutoShape 109" descr="Песок"/>
            <p:cNvSpPr>
              <a:spLocks noChangeAspect="1" noChangeArrowheads="1"/>
            </p:cNvSpPr>
            <p:nvPr/>
          </p:nvSpPr>
          <p:spPr bwMode="auto">
            <a:xfrm>
              <a:off x="1383" y="2341"/>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84" name="AutoShape 110" descr="Песок"/>
            <p:cNvSpPr>
              <a:spLocks noChangeAspect="1" noChangeArrowheads="1"/>
            </p:cNvSpPr>
            <p:nvPr/>
          </p:nvSpPr>
          <p:spPr bwMode="auto">
            <a:xfrm>
              <a:off x="1428" y="2296"/>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85" name="AutoShape 111" descr="Песок"/>
            <p:cNvSpPr>
              <a:spLocks noChangeAspect="1" noChangeArrowheads="1"/>
            </p:cNvSpPr>
            <p:nvPr/>
          </p:nvSpPr>
          <p:spPr bwMode="auto">
            <a:xfrm>
              <a:off x="1428" y="2205"/>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86" name="AutoShape 112" descr="Песок"/>
            <p:cNvSpPr>
              <a:spLocks noChangeAspect="1" noChangeArrowheads="1"/>
            </p:cNvSpPr>
            <p:nvPr/>
          </p:nvSpPr>
          <p:spPr bwMode="auto">
            <a:xfrm>
              <a:off x="1383" y="2160"/>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87" name="AutoShape 113" descr="Песок"/>
            <p:cNvSpPr>
              <a:spLocks noChangeAspect="1" noChangeArrowheads="1"/>
            </p:cNvSpPr>
            <p:nvPr/>
          </p:nvSpPr>
          <p:spPr bwMode="auto">
            <a:xfrm>
              <a:off x="1429" y="2387"/>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88" name="AutoShape 114" descr="Песок"/>
            <p:cNvSpPr>
              <a:spLocks noChangeAspect="1" noChangeArrowheads="1"/>
            </p:cNvSpPr>
            <p:nvPr/>
          </p:nvSpPr>
          <p:spPr bwMode="auto">
            <a:xfrm>
              <a:off x="1338" y="2387"/>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89" name="AutoShape 115" descr="Песок"/>
            <p:cNvSpPr>
              <a:spLocks noChangeAspect="1" noChangeArrowheads="1"/>
            </p:cNvSpPr>
            <p:nvPr/>
          </p:nvSpPr>
          <p:spPr bwMode="auto">
            <a:xfrm>
              <a:off x="1429" y="2432"/>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0" name="AutoShape 116" descr="Песок"/>
            <p:cNvSpPr>
              <a:spLocks noChangeAspect="1" noChangeArrowheads="1"/>
            </p:cNvSpPr>
            <p:nvPr/>
          </p:nvSpPr>
          <p:spPr bwMode="auto">
            <a:xfrm>
              <a:off x="1383" y="2432"/>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1" name="AutoShape 117" descr="Песок"/>
            <p:cNvSpPr>
              <a:spLocks noChangeAspect="1" noChangeArrowheads="1"/>
            </p:cNvSpPr>
            <p:nvPr/>
          </p:nvSpPr>
          <p:spPr bwMode="auto">
            <a:xfrm>
              <a:off x="1338" y="2478"/>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2" name="AutoShape 118" descr="Песок"/>
            <p:cNvSpPr>
              <a:spLocks noChangeAspect="1" noChangeArrowheads="1"/>
            </p:cNvSpPr>
            <p:nvPr/>
          </p:nvSpPr>
          <p:spPr bwMode="auto">
            <a:xfrm>
              <a:off x="1429" y="2523"/>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3" name="AutoShape 119" descr="Песок"/>
            <p:cNvSpPr>
              <a:spLocks noChangeAspect="1" noChangeArrowheads="1"/>
            </p:cNvSpPr>
            <p:nvPr/>
          </p:nvSpPr>
          <p:spPr bwMode="auto">
            <a:xfrm>
              <a:off x="1383" y="2523"/>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4" name="AutoShape 120" descr="Песок"/>
            <p:cNvSpPr>
              <a:spLocks noChangeAspect="1" noChangeArrowheads="1"/>
            </p:cNvSpPr>
            <p:nvPr/>
          </p:nvSpPr>
          <p:spPr bwMode="auto">
            <a:xfrm>
              <a:off x="1383" y="2568"/>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5" name="AutoShape 121" descr="Песок"/>
            <p:cNvSpPr>
              <a:spLocks noChangeAspect="1" noChangeArrowheads="1"/>
            </p:cNvSpPr>
            <p:nvPr/>
          </p:nvSpPr>
          <p:spPr bwMode="auto">
            <a:xfrm>
              <a:off x="1338" y="2568"/>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6" name="AutoShape 122" descr="Песок"/>
            <p:cNvSpPr>
              <a:spLocks noChangeAspect="1" noChangeArrowheads="1"/>
            </p:cNvSpPr>
            <p:nvPr/>
          </p:nvSpPr>
          <p:spPr bwMode="auto">
            <a:xfrm>
              <a:off x="1429" y="2614"/>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7" name="AutoShape 123" descr="Песок"/>
            <p:cNvSpPr>
              <a:spLocks noChangeAspect="1" noChangeArrowheads="1"/>
            </p:cNvSpPr>
            <p:nvPr/>
          </p:nvSpPr>
          <p:spPr bwMode="auto">
            <a:xfrm>
              <a:off x="1383" y="2659"/>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8" name="AutoShape 124" descr="Песок"/>
            <p:cNvSpPr>
              <a:spLocks noChangeAspect="1" noChangeArrowheads="1"/>
            </p:cNvSpPr>
            <p:nvPr/>
          </p:nvSpPr>
          <p:spPr bwMode="auto">
            <a:xfrm>
              <a:off x="1338" y="2614"/>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399" name="AutoShape 125" descr="Песок"/>
            <p:cNvSpPr>
              <a:spLocks noChangeAspect="1" noChangeArrowheads="1"/>
            </p:cNvSpPr>
            <p:nvPr/>
          </p:nvSpPr>
          <p:spPr bwMode="auto">
            <a:xfrm>
              <a:off x="1338" y="2704"/>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sp>
          <p:nvSpPr>
            <p:cNvPr id="15400" name="AutoShape 126" descr="Песок"/>
            <p:cNvSpPr>
              <a:spLocks noChangeAspect="1" noChangeArrowheads="1"/>
            </p:cNvSpPr>
            <p:nvPr/>
          </p:nvSpPr>
          <p:spPr bwMode="auto">
            <a:xfrm>
              <a:off x="1383" y="2704"/>
              <a:ext cx="34" cy="34"/>
            </a:xfrm>
            <a:prstGeom prst="flowChartConnector">
              <a:avLst/>
            </a:prstGeom>
            <a:blipFill dpi="0" rotWithShape="1">
              <a:blip r:embed="rId5"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15366" name="Group 127"/>
          <p:cNvGrpSpPr>
            <a:grpSpLocks/>
          </p:cNvGrpSpPr>
          <p:nvPr/>
        </p:nvGrpSpPr>
        <p:grpSpPr bwMode="auto">
          <a:xfrm>
            <a:off x="6948488" y="3429000"/>
            <a:ext cx="1727200" cy="2393950"/>
            <a:chOff x="1020" y="1480"/>
            <a:chExt cx="1270" cy="1734"/>
          </a:xfrm>
        </p:grpSpPr>
        <p:grpSp>
          <p:nvGrpSpPr>
            <p:cNvPr id="15373" name="Group 128"/>
            <p:cNvGrpSpPr>
              <a:grpSpLocks/>
            </p:cNvGrpSpPr>
            <p:nvPr/>
          </p:nvGrpSpPr>
          <p:grpSpPr bwMode="auto">
            <a:xfrm>
              <a:off x="1247" y="1570"/>
              <a:ext cx="758" cy="1574"/>
              <a:chOff x="1429" y="1979"/>
              <a:chExt cx="576" cy="1165"/>
            </a:xfrm>
          </p:grpSpPr>
          <p:sp>
            <p:nvSpPr>
              <p:cNvPr id="15378"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15379"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15374" name="AutoShape 131" descr="Орех"/>
            <p:cNvSpPr>
              <a:spLocks noChangeArrowheads="1"/>
            </p:cNvSpPr>
            <p:nvPr/>
          </p:nvSpPr>
          <p:spPr bwMode="auto">
            <a:xfrm>
              <a:off x="1020" y="1480"/>
              <a:ext cx="1270" cy="192"/>
            </a:xfrm>
            <a:prstGeom prst="flowChartTerminator">
              <a:avLst/>
            </a:prstGeom>
            <a:blipFill dpi="0" rotWithShape="1">
              <a:blip r:embed="rId6"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5375" name="AutoShape 132" descr="Орех"/>
            <p:cNvSpPr>
              <a:spLocks noChangeArrowheads="1"/>
            </p:cNvSpPr>
            <p:nvPr/>
          </p:nvSpPr>
          <p:spPr bwMode="auto">
            <a:xfrm>
              <a:off x="1020" y="3022"/>
              <a:ext cx="1270" cy="192"/>
            </a:xfrm>
            <a:prstGeom prst="flowChartTerminator">
              <a:avLst/>
            </a:prstGeom>
            <a:blipFill dpi="0" rotWithShape="1">
              <a:blip r:embed="rId6"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5376"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15377"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5"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5"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15369" name="AutoShape 41">
            <a:hlinkClick r:id="rId7"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323528" y="4077072"/>
            <a:ext cx="6061720" cy="2369766"/>
          </a:xfrm>
          <a:prstGeom prst="wedgeRectCallout">
            <a:avLst>
              <a:gd name="adj1" fmla="val -43745"/>
              <a:gd name="adj2" fmla="val 65431"/>
            </a:avLst>
          </a:prstGeom>
          <a:solidFill>
            <a:schemeClr val="tx1"/>
          </a:solidFill>
          <a:ln w="9525">
            <a:solidFill>
              <a:schemeClr val="tx1"/>
            </a:solidFill>
            <a:miter lim="800000"/>
            <a:headEnd/>
            <a:tailEnd/>
          </a:ln>
        </p:spPr>
        <p:txBody>
          <a:bodyPr/>
          <a:lstStyle/>
          <a:p>
            <a:pPr algn="ctr"/>
            <a:r>
              <a:rPr lang="ru-RU" sz="2400" b="1" dirty="0" smtClean="0">
                <a:solidFill>
                  <a:schemeClr val="bg1"/>
                </a:solidFill>
              </a:rPr>
              <a:t>Святой колодец или </a:t>
            </a:r>
            <a:r>
              <a:rPr lang="ru-RU" sz="2400" b="1" dirty="0" err="1" smtClean="0">
                <a:solidFill>
                  <a:schemeClr val="bg1"/>
                </a:solidFill>
              </a:rPr>
              <a:t>Оковецкий</a:t>
            </a:r>
            <a:r>
              <a:rPr lang="ru-RU" sz="2400" b="1" dirty="0" smtClean="0">
                <a:solidFill>
                  <a:schemeClr val="bg1"/>
                </a:solidFill>
              </a:rPr>
              <a:t> ключ</a:t>
            </a:r>
            <a:endParaRPr lang="ru-RU" sz="2400" b="1" dirty="0">
              <a:solidFill>
                <a:schemeClr val="bg1"/>
              </a:solidFill>
            </a:endParaRPr>
          </a:p>
        </p:txBody>
      </p:sp>
      <p:pic>
        <p:nvPicPr>
          <p:cNvPr id="6" name="whipping-top.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cstate="print"/>
          <a:stretch>
            <a:fillRect/>
          </a:stretch>
        </p:blipFill>
        <p:spPr>
          <a:xfrm>
            <a:off x="13174488" y="5411788"/>
            <a:ext cx="609600" cy="609600"/>
          </a:xfrm>
          <a:prstGeom prst="rect">
            <a:avLst/>
          </a:prstGeom>
        </p:spPr>
      </p:pic>
      <p:pic>
        <p:nvPicPr>
          <p:cNvPr id="6151" name="Picture 7"/>
          <p:cNvPicPr>
            <a:picLocks noChangeAspect="1" noChangeArrowheads="1"/>
          </p:cNvPicPr>
          <p:nvPr/>
        </p:nvPicPr>
        <p:blipFill>
          <a:blip r:embed="rId9" cstate="print"/>
          <a:srcRect/>
          <a:stretch>
            <a:fillRect/>
          </a:stretch>
        </p:blipFill>
        <p:spPr bwMode="auto">
          <a:xfrm>
            <a:off x="971600" y="2204864"/>
            <a:ext cx="4610125" cy="1691978"/>
          </a:xfrm>
          <a:prstGeom prst="rect">
            <a:avLst/>
          </a:prstGeom>
          <a:noFill/>
          <a:ln w="9525">
            <a:noFill/>
            <a:miter lim="800000"/>
            <a:headEnd/>
            <a:tailEnd/>
          </a:ln>
        </p:spPr>
      </p:pic>
      <p:pic>
        <p:nvPicPr>
          <p:cNvPr id="6152" name="Picture 8"/>
          <p:cNvPicPr>
            <a:picLocks noChangeAspect="1" noChangeArrowheads="1"/>
          </p:cNvPicPr>
          <p:nvPr/>
        </p:nvPicPr>
        <p:blipFill>
          <a:blip r:embed="rId10" cstate="print"/>
          <a:srcRect/>
          <a:stretch>
            <a:fillRect/>
          </a:stretch>
        </p:blipFill>
        <p:spPr bwMode="auto">
          <a:xfrm>
            <a:off x="3923928" y="4509120"/>
            <a:ext cx="1400126" cy="187220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52"/>
                                        </p:tgtEl>
                                        <p:attrNameLst>
                                          <p:attrName>style.visibility</p:attrName>
                                        </p:attrNameLst>
                                      </p:cBhvr>
                                      <p:to>
                                        <p:strVal val="visible"/>
                                      </p:to>
                                    </p:set>
                                    <p:anim calcmode="lin" valueType="num">
                                      <p:cBhvr additive="base">
                                        <p:cTn id="7" dur="500" fill="hold"/>
                                        <p:tgtEl>
                                          <p:spTgt spid="6152"/>
                                        </p:tgtEl>
                                        <p:attrNameLst>
                                          <p:attrName>ppt_x</p:attrName>
                                        </p:attrNameLst>
                                      </p:cBhvr>
                                      <p:tavLst>
                                        <p:tav tm="0">
                                          <p:val>
                                            <p:strVal val="#ppt_x"/>
                                          </p:val>
                                        </p:tav>
                                        <p:tav tm="100000">
                                          <p:val>
                                            <p:strVal val="#ppt_x"/>
                                          </p:val>
                                        </p:tav>
                                      </p:tavLst>
                                    </p:anim>
                                    <p:anim calcmode="lin" valueType="num">
                                      <p:cBhvr additive="base">
                                        <p:cTn id="8"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67"/>
                    </p:tgtEl>
                  </p:cond>
                </p:stCondLst>
                <p:endSync evt="end" delay="0">
                  <p:rtn val="all"/>
                </p:endSync>
                <p:childTnLst>
                  <p:par>
                    <p:cTn id="10" fill="hold">
                      <p:stCondLst>
                        <p:cond delay="0"/>
                      </p:stCondLst>
                      <p:childTnLst>
                        <p:par>
                          <p:cTn id="11" fill="hold">
                            <p:stCondLst>
                              <p:cond delay="0"/>
                            </p:stCondLst>
                            <p:childTnLst>
                              <p:par>
                                <p:cTn id="12" presetID="22" presetClass="exit" presetSubtype="1" fill="remove" grpId="0" nodeType="clickEffect">
                                  <p:stCondLst>
                                    <p:cond delay="0"/>
                                  </p:stCondLst>
                                  <p:childTnLst>
                                    <p:animEffect transition="out" filter="wipe(up)">
                                      <p:cBhvr>
                                        <p:cTn id="13" dur="60000"/>
                                        <p:tgtEl>
                                          <p:spTgt spid="67"/>
                                        </p:tgtEl>
                                      </p:cBhvr>
                                    </p:animEffect>
                                    <p:set>
                                      <p:cBhvr>
                                        <p:cTn id="14" dur="1" fill="hold">
                                          <p:stCondLst>
                                            <p:cond delay="59999"/>
                                          </p:stCondLst>
                                        </p:cTn>
                                        <p:tgtEl>
                                          <p:spTgt spid="67"/>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32" presetClass="emph" presetSubtype="0" repeatCount="30000" fill="hold" nodeType="withEffect">
                                  <p:stCondLst>
                                    <p:cond delay="0"/>
                                  </p:stCondLst>
                                  <p:childTnLst>
                                    <p:animClr clrSpc="rgb" dir="cw">
                                      <p:cBhvr override="childStyle">
                                        <p:cTn id="18" dur="200" fill="hold"/>
                                        <p:tgtEl>
                                          <p:spTgt spid="5"/>
                                        </p:tgtEl>
                                        <p:attrNameLst>
                                          <p:attrName>style.color</p:attrName>
                                        </p:attrNameLst>
                                      </p:cBhvr>
                                      <p:to>
                                        <a:schemeClr val="accent2"/>
                                      </p:to>
                                    </p:animClr>
                                    <p:animClr clrSpc="rgb" dir="cw">
                                      <p:cBhvr>
                                        <p:cTn id="19" dur="200" fill="hold"/>
                                        <p:tgtEl>
                                          <p:spTgt spid="5"/>
                                        </p:tgtEl>
                                        <p:attrNameLst>
                                          <p:attrName>fillcolor</p:attrName>
                                        </p:attrNameLst>
                                      </p:cBhvr>
                                      <p:to>
                                        <a:schemeClr val="accent2"/>
                                      </p:to>
                                    </p:animClr>
                                    <p:set>
                                      <p:cBhvr>
                                        <p:cTn id="20" dur="200" fill="hold"/>
                                        <p:tgtEl>
                                          <p:spTgt spid="5"/>
                                        </p:tgtEl>
                                        <p:attrNameLst>
                                          <p:attrName>fill.type</p:attrName>
                                        </p:attrNameLst>
                                      </p:cBhvr>
                                      <p:to>
                                        <p:strVal val="solid"/>
                                      </p:to>
                                    </p:set>
                                    <p:set>
                                      <p:cBhvr>
                                        <p:cTn id="21" dur="200" fill="hold"/>
                                        <p:tgtEl>
                                          <p:spTgt spid="5"/>
                                        </p:tgtEl>
                                        <p:attrNameLst>
                                          <p:attrName>fill.on</p:attrName>
                                        </p:attrNameLst>
                                      </p:cBhvr>
                                      <p:to>
                                        <p:strVal val="true"/>
                                      </p:to>
                                    </p:set>
                                    <p:animRot by="120000">
                                      <p:cBhvr>
                                        <p:cTn id="22" dur="200" fill="hold">
                                          <p:stCondLst>
                                            <p:cond delay="0"/>
                                          </p:stCondLst>
                                        </p:cTn>
                                        <p:tgtEl>
                                          <p:spTgt spid="5"/>
                                        </p:tgtEl>
                                        <p:attrNameLst>
                                          <p:attrName>r</p:attrName>
                                        </p:attrNameLst>
                                      </p:cBhvr>
                                    </p:animRot>
                                    <p:animRot by="-240000">
                                      <p:cBhvr>
                                        <p:cTn id="23" dur="400" fill="hold">
                                          <p:stCondLst>
                                            <p:cond delay="400"/>
                                          </p:stCondLst>
                                        </p:cTn>
                                        <p:tgtEl>
                                          <p:spTgt spid="5"/>
                                        </p:tgtEl>
                                        <p:attrNameLst>
                                          <p:attrName>r</p:attrName>
                                        </p:attrNameLst>
                                      </p:cBhvr>
                                    </p:animRot>
                                    <p:animRot by="240000">
                                      <p:cBhvr>
                                        <p:cTn id="24" dur="400" fill="hold">
                                          <p:stCondLst>
                                            <p:cond delay="800"/>
                                          </p:stCondLst>
                                        </p:cTn>
                                        <p:tgtEl>
                                          <p:spTgt spid="5"/>
                                        </p:tgtEl>
                                        <p:attrNameLst>
                                          <p:attrName>r</p:attrName>
                                        </p:attrNameLst>
                                      </p:cBhvr>
                                    </p:animRot>
                                    <p:animRot by="-240000">
                                      <p:cBhvr>
                                        <p:cTn id="25" dur="400" fill="hold">
                                          <p:stCondLst>
                                            <p:cond delay="1200"/>
                                          </p:stCondLst>
                                        </p:cTn>
                                        <p:tgtEl>
                                          <p:spTgt spid="5"/>
                                        </p:tgtEl>
                                        <p:attrNameLst>
                                          <p:attrName>r</p:attrName>
                                        </p:attrNameLst>
                                      </p:cBhvr>
                                    </p:animRot>
                                    <p:animRot by="120000">
                                      <p:cBhvr>
                                        <p:cTn id="26" dur="400" fill="hold">
                                          <p:stCondLst>
                                            <p:cond delay="1600"/>
                                          </p:stCondLst>
                                        </p:cTn>
                                        <p:tgtEl>
                                          <p:spTgt spid="5"/>
                                        </p:tgtEl>
                                        <p:attrNameLst>
                                          <p:attrName>r</p:attrName>
                                        </p:attrNameLst>
                                      </p:cBhvr>
                                    </p:animRot>
                                  </p:childTnLst>
                                </p:cTn>
                              </p:par>
                              <p:par>
                                <p:cTn id="27" presetID="22" presetClass="entr" presetSubtype="4" fill="remove"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Effect transition="in" filter="wipe(down)">
                                      <p:cBhvr>
                                        <p:cTn id="29" dur="60000"/>
                                        <p:tgtEl>
                                          <p:spTgt spid="68"/>
                                        </p:tgtEl>
                                      </p:cBhvr>
                                    </p:animEffect>
                                  </p:childTnLst>
                                </p:cTn>
                              </p:par>
                            </p:childTnLst>
                          </p:cTn>
                        </p:par>
                        <p:par>
                          <p:cTn id="30" fill="hold" nodeType="afterGroup">
                            <p:stCondLst>
                              <p:cond delay="60000"/>
                            </p:stCondLst>
                            <p:childTnLst>
                              <p:par>
                                <p:cTn id="31" presetID="1" presetClass="exit" presetSubtype="0" fill="hold" nodeType="afterEffect">
                                  <p:stCondLst>
                                    <p:cond delay="0"/>
                                  </p:stCondLst>
                                  <p:childTnLst>
                                    <p:set>
                                      <p:cBhvr>
                                        <p:cTn id="32"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31"/>
                                            </p:cond>
                                          </p:stCondLst>
                                          <p:endCondLst>
                                            <p:cond evt="onStopAudio" delay="0">
                                              <p:tgtEl>
                                                <p:sldTgt/>
                                              </p:tgtEl>
                                            </p:cond>
                                          </p:endCondLst>
                                        </p:cTn>
                                        <p:tgtEl>
                                          <p:sndTgt r:embed="rId4" name="drumroll.wav"/>
                                        </p:tgtEl>
                                      </p:cMediaNode>
                                    </p:audio>
                                  </p:subTnLst>
                                </p:cTn>
                              </p:par>
                            </p:childTnLst>
                          </p:cTn>
                        </p:par>
                      </p:childTnLst>
                    </p:cTn>
                  </p:par>
                </p:childTnLst>
              </p:cTn>
              <p:nextCondLst>
                <p:cond evt="onClick" delay="0">
                  <p:tgtEl>
                    <p:spTgt spid="67"/>
                  </p:tgtEl>
                </p:cond>
              </p:nextCondLst>
            </p:seq>
            <p:seq concurrent="1" nextAc="seek">
              <p:cTn id="33" restart="whenNotActive" fill="hold" evtFilter="cancelBubble" nodeType="interactiveSeq">
                <p:stCondLst>
                  <p:cond evt="onClick" delay="0">
                    <p:tgtEl>
                      <p:spTgt spid="4135"/>
                    </p:tgtEl>
                  </p:cond>
                </p:stCondLst>
                <p:endSync evt="end" delay="0">
                  <p:rtn val="all"/>
                </p:endSync>
                <p:childTnLst>
                  <p:par>
                    <p:cTn id="34" fill="hold">
                      <p:stCondLst>
                        <p:cond delay="0"/>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4136"/>
                                        </p:tgtEl>
                                        <p:attrNameLst>
                                          <p:attrName>style.visibility</p:attrName>
                                        </p:attrNameLst>
                                      </p:cBhvr>
                                      <p:to>
                                        <p:strVal val="visible"/>
                                      </p:to>
                                    </p:set>
                                    <p:anim calcmode="lin" valueType="num">
                                      <p:cBhvr additive="base">
                                        <p:cTn id="38" dur="500" fill="hold"/>
                                        <p:tgtEl>
                                          <p:spTgt spid="4136"/>
                                        </p:tgtEl>
                                        <p:attrNameLst>
                                          <p:attrName>ppt_x</p:attrName>
                                        </p:attrNameLst>
                                      </p:cBhvr>
                                      <p:tavLst>
                                        <p:tav tm="0">
                                          <p:val>
                                            <p:strVal val="#ppt_x"/>
                                          </p:val>
                                        </p:tav>
                                        <p:tav tm="100000">
                                          <p:val>
                                            <p:strVal val="#ppt_x"/>
                                          </p:val>
                                        </p:tav>
                                      </p:tavLst>
                                    </p:anim>
                                    <p:anim calcmode="lin" valueType="num">
                                      <p:cBhvr additive="base">
                                        <p:cTn id="39"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audio>
              <p:cMediaNode vol="80000" showWhenStopped="0">
                <p:cTn id="40" repeatCount="2000" fill="hold" display="0">
                  <p:stCondLst>
                    <p:cond delay="indefinite"/>
                  </p:stCondLst>
                  <p:endCondLst>
                    <p:cond evt="onStopAudio" delay="0">
                      <p:tgtEl>
                        <p:sldTgt/>
                      </p:tgtEl>
                    </p:cond>
                  </p:endCondLst>
                </p:cTn>
                <p:tgtEl>
                  <p:spTgt spid="6"/>
                </p:tgtEl>
              </p:cMediaNode>
            </p:audio>
          </p:childTnLst>
        </p:cTn>
      </p:par>
    </p:tnLst>
    <p:bldLst>
      <p:bldP spid="67" grpId="0" animBg="1"/>
      <p:bldP spid="68" grpId="0" animBg="1"/>
      <p:bldP spid="413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57263" y="277813"/>
            <a:ext cx="8186737" cy="579437"/>
          </a:xfrm>
        </p:spPr>
        <p:txBody>
          <a:bodyPr/>
          <a:lstStyle/>
          <a:p>
            <a:pPr>
              <a:defRPr/>
            </a:pPr>
            <a:r>
              <a:rPr lang="ru-RU" dirty="0" smtClean="0"/>
              <a:t>Вопрос 12</a:t>
            </a:r>
          </a:p>
        </p:txBody>
      </p:sp>
      <p:sp>
        <p:nvSpPr>
          <p:cNvPr id="3" name="Содержимое 2"/>
          <p:cNvSpPr>
            <a:spLocks noGrp="1"/>
          </p:cNvSpPr>
          <p:nvPr>
            <p:ph sz="half" idx="4294967295"/>
          </p:nvPr>
        </p:nvSpPr>
        <p:spPr>
          <a:xfrm>
            <a:off x="0" y="1000125"/>
            <a:ext cx="6257925" cy="5572125"/>
          </a:xfrm>
        </p:spPr>
        <p:txBody>
          <a:bodyPr/>
          <a:lstStyle/>
          <a:p>
            <a:pPr>
              <a:defRPr/>
            </a:pPr>
            <a:r>
              <a:rPr lang="ru-RU" sz="2400" b="1" dirty="0" smtClean="0"/>
              <a:t>Какое место п.Селижарово изображено на фотографии?</a:t>
            </a:r>
          </a:p>
          <a:p>
            <a:pPr>
              <a:defRPr/>
            </a:pPr>
            <a:endParaRPr lang="ru-RU" sz="2400" b="1" dirty="0" smtClean="0"/>
          </a:p>
        </p:txBody>
      </p:sp>
      <p:sp>
        <p:nvSpPr>
          <p:cNvPr id="4" name="Содержимое 3"/>
          <p:cNvSpPr>
            <a:spLocks noGrp="1"/>
          </p:cNvSpPr>
          <p:nvPr>
            <p:ph sz="half" idx="4294967295"/>
          </p:nvPr>
        </p:nvSpPr>
        <p:spPr>
          <a:xfrm>
            <a:off x="7172325" y="1600200"/>
            <a:ext cx="1971675" cy="4530725"/>
          </a:xfrm>
        </p:spPr>
        <p:txBody>
          <a:bodyPr/>
          <a:lstStyle/>
          <a:p>
            <a:pPr>
              <a:defRPr/>
            </a:pPr>
            <a:endParaRPr lang="ru-RU" sz="2800" dirty="0" smtClean="0"/>
          </a:p>
          <a:p>
            <a:pPr>
              <a:buFont typeface="Wingdings" pitchFamily="2" charset="2"/>
              <a:buNone/>
              <a:defRPr/>
            </a:pPr>
            <a:r>
              <a:rPr lang="ru-RU" sz="2800" dirty="0" smtClean="0"/>
              <a:t>             </a:t>
            </a:r>
          </a:p>
        </p:txBody>
      </p:sp>
      <p:grpSp>
        <p:nvGrpSpPr>
          <p:cNvPr id="5" name="Group 105"/>
          <p:cNvGrpSpPr>
            <a:grpSpLocks/>
          </p:cNvGrpSpPr>
          <p:nvPr/>
        </p:nvGrpSpPr>
        <p:grpSpPr bwMode="auto">
          <a:xfrm>
            <a:off x="7669213" y="4652963"/>
            <a:ext cx="215900" cy="844550"/>
            <a:chOff x="1338" y="2160"/>
            <a:chExt cx="125" cy="578"/>
          </a:xfrm>
        </p:grpSpPr>
        <p:sp>
          <p:nvSpPr>
            <p:cNvPr id="16405" name="AutoShape 106" descr="Песок"/>
            <p:cNvSpPr>
              <a:spLocks noChangeAspect="1" noChangeArrowheads="1"/>
            </p:cNvSpPr>
            <p:nvPr/>
          </p:nvSpPr>
          <p:spPr bwMode="auto">
            <a:xfrm>
              <a:off x="133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06" name="AutoShape 107" descr="Песок"/>
            <p:cNvSpPr>
              <a:spLocks noChangeAspect="1" noChangeArrowheads="1"/>
            </p:cNvSpPr>
            <p:nvPr/>
          </p:nvSpPr>
          <p:spPr bwMode="auto">
            <a:xfrm>
              <a:off x="1383" y="225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07" name="AutoShape 108" descr="Песок"/>
            <p:cNvSpPr>
              <a:spLocks noChangeAspect="1" noChangeArrowheads="1"/>
            </p:cNvSpPr>
            <p:nvPr/>
          </p:nvSpPr>
          <p:spPr bwMode="auto">
            <a:xfrm>
              <a:off x="133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08" name="AutoShape 109" descr="Песок"/>
            <p:cNvSpPr>
              <a:spLocks noChangeAspect="1" noChangeArrowheads="1"/>
            </p:cNvSpPr>
            <p:nvPr/>
          </p:nvSpPr>
          <p:spPr bwMode="auto">
            <a:xfrm>
              <a:off x="1383" y="2341"/>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09" name="AutoShape 110" descr="Песок"/>
            <p:cNvSpPr>
              <a:spLocks noChangeAspect="1" noChangeArrowheads="1"/>
            </p:cNvSpPr>
            <p:nvPr/>
          </p:nvSpPr>
          <p:spPr bwMode="auto">
            <a:xfrm>
              <a:off x="1428" y="2296"/>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0" name="AutoShape 111" descr="Песок"/>
            <p:cNvSpPr>
              <a:spLocks noChangeAspect="1" noChangeArrowheads="1"/>
            </p:cNvSpPr>
            <p:nvPr/>
          </p:nvSpPr>
          <p:spPr bwMode="auto">
            <a:xfrm>
              <a:off x="1428" y="2205"/>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1" name="AutoShape 112" descr="Песок"/>
            <p:cNvSpPr>
              <a:spLocks noChangeAspect="1" noChangeArrowheads="1"/>
            </p:cNvSpPr>
            <p:nvPr/>
          </p:nvSpPr>
          <p:spPr bwMode="auto">
            <a:xfrm>
              <a:off x="1383" y="2160"/>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2" name="AutoShape 113" descr="Песок"/>
            <p:cNvSpPr>
              <a:spLocks noChangeAspect="1" noChangeArrowheads="1"/>
            </p:cNvSpPr>
            <p:nvPr/>
          </p:nvSpPr>
          <p:spPr bwMode="auto">
            <a:xfrm>
              <a:off x="1429"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3" name="AutoShape 114" descr="Песок"/>
            <p:cNvSpPr>
              <a:spLocks noChangeAspect="1" noChangeArrowheads="1"/>
            </p:cNvSpPr>
            <p:nvPr/>
          </p:nvSpPr>
          <p:spPr bwMode="auto">
            <a:xfrm>
              <a:off x="1338" y="2387"/>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4" name="AutoShape 115" descr="Песок"/>
            <p:cNvSpPr>
              <a:spLocks noChangeAspect="1" noChangeArrowheads="1"/>
            </p:cNvSpPr>
            <p:nvPr/>
          </p:nvSpPr>
          <p:spPr bwMode="auto">
            <a:xfrm>
              <a:off x="1429"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5" name="AutoShape 116" descr="Песок"/>
            <p:cNvSpPr>
              <a:spLocks noChangeAspect="1" noChangeArrowheads="1"/>
            </p:cNvSpPr>
            <p:nvPr/>
          </p:nvSpPr>
          <p:spPr bwMode="auto">
            <a:xfrm>
              <a:off x="1383" y="2432"/>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6" name="AutoShape 117" descr="Песок"/>
            <p:cNvSpPr>
              <a:spLocks noChangeAspect="1" noChangeArrowheads="1"/>
            </p:cNvSpPr>
            <p:nvPr/>
          </p:nvSpPr>
          <p:spPr bwMode="auto">
            <a:xfrm>
              <a:off x="1338" y="247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7" name="AutoShape 118" descr="Песок"/>
            <p:cNvSpPr>
              <a:spLocks noChangeAspect="1" noChangeArrowheads="1"/>
            </p:cNvSpPr>
            <p:nvPr/>
          </p:nvSpPr>
          <p:spPr bwMode="auto">
            <a:xfrm>
              <a:off x="1429"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8" name="AutoShape 119" descr="Песок"/>
            <p:cNvSpPr>
              <a:spLocks noChangeAspect="1" noChangeArrowheads="1"/>
            </p:cNvSpPr>
            <p:nvPr/>
          </p:nvSpPr>
          <p:spPr bwMode="auto">
            <a:xfrm>
              <a:off x="1383" y="2523"/>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19" name="AutoShape 120" descr="Песок"/>
            <p:cNvSpPr>
              <a:spLocks noChangeAspect="1" noChangeArrowheads="1"/>
            </p:cNvSpPr>
            <p:nvPr/>
          </p:nvSpPr>
          <p:spPr bwMode="auto">
            <a:xfrm>
              <a:off x="1383"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20" name="AutoShape 121" descr="Песок"/>
            <p:cNvSpPr>
              <a:spLocks noChangeAspect="1" noChangeArrowheads="1"/>
            </p:cNvSpPr>
            <p:nvPr/>
          </p:nvSpPr>
          <p:spPr bwMode="auto">
            <a:xfrm>
              <a:off x="1338" y="2568"/>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21" name="AutoShape 122" descr="Песок"/>
            <p:cNvSpPr>
              <a:spLocks noChangeAspect="1" noChangeArrowheads="1"/>
            </p:cNvSpPr>
            <p:nvPr/>
          </p:nvSpPr>
          <p:spPr bwMode="auto">
            <a:xfrm>
              <a:off x="1429"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22" name="AutoShape 123" descr="Песок"/>
            <p:cNvSpPr>
              <a:spLocks noChangeAspect="1" noChangeArrowheads="1"/>
            </p:cNvSpPr>
            <p:nvPr/>
          </p:nvSpPr>
          <p:spPr bwMode="auto">
            <a:xfrm>
              <a:off x="1383" y="2659"/>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23" name="AutoShape 124" descr="Песок"/>
            <p:cNvSpPr>
              <a:spLocks noChangeAspect="1" noChangeArrowheads="1"/>
            </p:cNvSpPr>
            <p:nvPr/>
          </p:nvSpPr>
          <p:spPr bwMode="auto">
            <a:xfrm>
              <a:off x="1338" y="261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24" name="AutoShape 125" descr="Песок"/>
            <p:cNvSpPr>
              <a:spLocks noChangeAspect="1" noChangeArrowheads="1"/>
            </p:cNvSpPr>
            <p:nvPr/>
          </p:nvSpPr>
          <p:spPr bwMode="auto">
            <a:xfrm>
              <a:off x="1338"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sp>
          <p:nvSpPr>
            <p:cNvPr id="16425" name="AutoShape 126" descr="Песок"/>
            <p:cNvSpPr>
              <a:spLocks noChangeAspect="1" noChangeArrowheads="1"/>
            </p:cNvSpPr>
            <p:nvPr/>
          </p:nvSpPr>
          <p:spPr bwMode="auto">
            <a:xfrm>
              <a:off x="1383" y="2704"/>
              <a:ext cx="34" cy="34"/>
            </a:xfrm>
            <a:prstGeom prst="flowChartConnector">
              <a:avLst/>
            </a:prstGeom>
            <a:blipFill dpi="0" rotWithShape="1">
              <a:blip r:embed="rId3" cstate="email"/>
              <a:srcRect/>
              <a:tile tx="0" ty="0" sx="100000" sy="100000" flip="none" algn="tl"/>
            </a:blipFill>
            <a:ln w="9525">
              <a:solidFill>
                <a:schemeClr val="tx1"/>
              </a:solidFill>
              <a:round/>
              <a:headEnd/>
              <a:tailEnd/>
            </a:ln>
          </p:spPr>
          <p:txBody>
            <a:bodyPr wrap="none" anchor="ctr"/>
            <a:lstStyle/>
            <a:p>
              <a:endParaRPr lang="ru-RU" dirty="0"/>
            </a:p>
          </p:txBody>
        </p:sp>
      </p:grpSp>
      <p:grpSp>
        <p:nvGrpSpPr>
          <p:cNvPr id="16390" name="Group 127"/>
          <p:cNvGrpSpPr>
            <a:grpSpLocks/>
          </p:cNvGrpSpPr>
          <p:nvPr/>
        </p:nvGrpSpPr>
        <p:grpSpPr bwMode="auto">
          <a:xfrm>
            <a:off x="6948488" y="3429000"/>
            <a:ext cx="1727200" cy="2393950"/>
            <a:chOff x="1020" y="1480"/>
            <a:chExt cx="1270" cy="1734"/>
          </a:xfrm>
        </p:grpSpPr>
        <p:grpSp>
          <p:nvGrpSpPr>
            <p:cNvPr id="16398" name="Group 128"/>
            <p:cNvGrpSpPr>
              <a:grpSpLocks/>
            </p:cNvGrpSpPr>
            <p:nvPr/>
          </p:nvGrpSpPr>
          <p:grpSpPr bwMode="auto">
            <a:xfrm>
              <a:off x="1247" y="1570"/>
              <a:ext cx="758" cy="1574"/>
              <a:chOff x="1429" y="1979"/>
              <a:chExt cx="576" cy="1165"/>
            </a:xfrm>
          </p:grpSpPr>
          <p:sp>
            <p:nvSpPr>
              <p:cNvPr id="16403" name="AutoShape 129"/>
              <p:cNvSpPr>
                <a:spLocks noChangeArrowheads="1"/>
              </p:cNvSpPr>
              <p:nvPr/>
            </p:nvSpPr>
            <p:spPr bwMode="auto">
              <a:xfrm>
                <a:off x="1429" y="2568"/>
                <a:ext cx="576" cy="576"/>
              </a:xfrm>
              <a:prstGeom prst="octagon">
                <a:avLst>
                  <a:gd name="adj" fmla="val 35069"/>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sp>
            <p:nvSpPr>
              <p:cNvPr id="16404" name="AutoShape 130"/>
              <p:cNvSpPr>
                <a:spLocks noChangeArrowheads="1"/>
              </p:cNvSpPr>
              <p:nvPr/>
            </p:nvSpPr>
            <p:spPr bwMode="auto">
              <a:xfrm>
                <a:off x="1429" y="1979"/>
                <a:ext cx="576" cy="576"/>
              </a:xfrm>
              <a:prstGeom prst="octagon">
                <a:avLst>
                  <a:gd name="adj" fmla="val 35069"/>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ru-RU" dirty="0"/>
              </a:p>
            </p:txBody>
          </p:sp>
        </p:grpSp>
        <p:sp>
          <p:nvSpPr>
            <p:cNvPr id="16399" name="AutoShape 131" descr="Орех"/>
            <p:cNvSpPr>
              <a:spLocks noChangeArrowheads="1"/>
            </p:cNvSpPr>
            <p:nvPr/>
          </p:nvSpPr>
          <p:spPr bwMode="auto">
            <a:xfrm>
              <a:off x="1020" y="1480"/>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6400" name="AutoShape 132" descr="Орех"/>
            <p:cNvSpPr>
              <a:spLocks noChangeArrowheads="1"/>
            </p:cNvSpPr>
            <p:nvPr/>
          </p:nvSpPr>
          <p:spPr bwMode="auto">
            <a:xfrm>
              <a:off x="1020" y="3022"/>
              <a:ext cx="1270" cy="192"/>
            </a:xfrm>
            <a:prstGeom prst="flowChartTerminator">
              <a:avLst/>
            </a:prstGeom>
            <a:blipFill dpi="0" rotWithShape="1">
              <a:blip r:embed="rId4" cstate="email"/>
              <a:srcRect/>
              <a:tile tx="0" ty="0" sx="100000" sy="100000" flip="none" algn="tl"/>
            </a:blipFill>
            <a:ln w="9525">
              <a:solidFill>
                <a:schemeClr val="tx1"/>
              </a:solidFill>
              <a:miter lim="800000"/>
              <a:headEnd/>
              <a:tailEnd/>
            </a:ln>
          </p:spPr>
          <p:txBody>
            <a:bodyPr wrap="none" anchor="ctr"/>
            <a:lstStyle/>
            <a:p>
              <a:endParaRPr lang="ru-RU" dirty="0"/>
            </a:p>
          </p:txBody>
        </p:sp>
        <p:sp>
          <p:nvSpPr>
            <p:cNvPr id="16401" name="Line 133"/>
            <p:cNvSpPr>
              <a:spLocks noChangeShapeType="1"/>
            </p:cNvSpPr>
            <p:nvPr/>
          </p:nvSpPr>
          <p:spPr bwMode="auto">
            <a:xfrm>
              <a:off x="2154"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sp>
          <p:nvSpPr>
            <p:cNvPr id="16402" name="Line 134"/>
            <p:cNvSpPr>
              <a:spLocks noChangeShapeType="1"/>
            </p:cNvSpPr>
            <p:nvPr/>
          </p:nvSpPr>
          <p:spPr bwMode="auto">
            <a:xfrm>
              <a:off x="1111" y="1661"/>
              <a:ext cx="0" cy="1361"/>
            </a:xfrm>
            <a:prstGeom prst="line">
              <a:avLst/>
            </a:prstGeom>
            <a:noFill/>
            <a:ln w="76200">
              <a:pattFill prst="pct70">
                <a:fgClr>
                  <a:srgbClr val="993300"/>
                </a:fgClr>
                <a:bgClr>
                  <a:srgbClr val="FFFFFF"/>
                </a:bgClr>
              </a:pattFill>
              <a:round/>
              <a:headEnd/>
              <a:tailEnd/>
            </a:ln>
            <a:extLst>
              <a:ext uri="{909E8E84-426E-40DD-AFC4-6F175D3DCCD1}">
                <a14:hiddenFill xmlns:a14="http://schemas.microsoft.com/office/drawing/2010/main">
                  <a:noFill/>
                </a14:hiddenFill>
              </a:ext>
            </a:extLst>
          </p:spPr>
          <p:txBody>
            <a:bodyPr/>
            <a:lstStyle/>
            <a:p>
              <a:endParaRPr lang="ru-RU" dirty="0"/>
            </a:p>
          </p:txBody>
        </p:sp>
      </p:grpSp>
      <p:sp>
        <p:nvSpPr>
          <p:cNvPr id="67" name="Freeform 135" descr="Песок"/>
          <p:cNvSpPr>
            <a:spLocks/>
          </p:cNvSpPr>
          <p:nvPr/>
        </p:nvSpPr>
        <p:spPr bwMode="auto">
          <a:xfrm>
            <a:off x="7269163" y="4043363"/>
            <a:ext cx="1009650" cy="625475"/>
          </a:xfrm>
          <a:custGeom>
            <a:avLst/>
            <a:gdLst>
              <a:gd name="T0" fmla="*/ 2147483647 w 636"/>
              <a:gd name="T1" fmla="*/ 2147483647 h 394"/>
              <a:gd name="T2" fmla="*/ 2147483647 w 636"/>
              <a:gd name="T3" fmla="*/ 2147483647 h 394"/>
              <a:gd name="T4" fmla="*/ 2147483647 w 636"/>
              <a:gd name="T5" fmla="*/ 2147483647 h 394"/>
              <a:gd name="T6" fmla="*/ 2147483647 w 636"/>
              <a:gd name="T7" fmla="*/ 2147483647 h 394"/>
              <a:gd name="T8" fmla="*/ 2147483647 w 636"/>
              <a:gd name="T9" fmla="*/ 2147483647 h 394"/>
              <a:gd name="T10" fmla="*/ 2147483647 w 636"/>
              <a:gd name="T11" fmla="*/ 2147483647 h 394"/>
              <a:gd name="T12" fmla="*/ 2147483647 w 636"/>
              <a:gd name="T13" fmla="*/ 2147483647 h 394"/>
              <a:gd name="T14" fmla="*/ 2147483647 w 636"/>
              <a:gd name="T15" fmla="*/ 2147483647 h 394"/>
              <a:gd name="T16" fmla="*/ 2147483647 w 636"/>
              <a:gd name="T17" fmla="*/ 0 h 394"/>
              <a:gd name="T18" fmla="*/ 2147483647 w 636"/>
              <a:gd name="T19" fmla="*/ 2147483647 h 394"/>
              <a:gd name="T20" fmla="*/ 0 w 636"/>
              <a:gd name="T21" fmla="*/ 2147483647 h 394"/>
              <a:gd name="T22" fmla="*/ 2147483647 w 636"/>
              <a:gd name="T23" fmla="*/ 2147483647 h 39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6"/>
              <a:gd name="T37" fmla="*/ 0 h 394"/>
              <a:gd name="T38" fmla="*/ 636 w 636"/>
              <a:gd name="T39" fmla="*/ 394 h 39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6" h="394">
                <a:moveTo>
                  <a:pt x="224" y="358"/>
                </a:moveTo>
                <a:cubicBezTo>
                  <a:pt x="264" y="361"/>
                  <a:pt x="304" y="355"/>
                  <a:pt x="340" y="361"/>
                </a:cubicBezTo>
                <a:cubicBezTo>
                  <a:pt x="366" y="362"/>
                  <a:pt x="407" y="357"/>
                  <a:pt x="416" y="355"/>
                </a:cubicBezTo>
                <a:cubicBezTo>
                  <a:pt x="425" y="353"/>
                  <a:pt x="399" y="351"/>
                  <a:pt x="394" y="351"/>
                </a:cubicBezTo>
                <a:cubicBezTo>
                  <a:pt x="389" y="351"/>
                  <a:pt x="380" y="354"/>
                  <a:pt x="383" y="355"/>
                </a:cubicBezTo>
                <a:cubicBezTo>
                  <a:pt x="387" y="356"/>
                  <a:pt x="410" y="358"/>
                  <a:pt x="414" y="358"/>
                </a:cubicBezTo>
                <a:cubicBezTo>
                  <a:pt x="419" y="358"/>
                  <a:pt x="374" y="394"/>
                  <a:pt x="411" y="357"/>
                </a:cubicBezTo>
                <a:lnTo>
                  <a:pt x="633" y="133"/>
                </a:lnTo>
                <a:lnTo>
                  <a:pt x="636" y="0"/>
                </a:lnTo>
                <a:lnTo>
                  <a:pt x="4" y="11"/>
                </a:lnTo>
                <a:lnTo>
                  <a:pt x="0" y="133"/>
                </a:lnTo>
                <a:lnTo>
                  <a:pt x="224" y="358"/>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68" name="Freeform 136" descr="Песок"/>
          <p:cNvSpPr>
            <a:spLocks/>
          </p:cNvSpPr>
          <p:nvPr/>
        </p:nvSpPr>
        <p:spPr bwMode="auto">
          <a:xfrm>
            <a:off x="7278688" y="5086350"/>
            <a:ext cx="993775" cy="471488"/>
          </a:xfrm>
          <a:custGeom>
            <a:avLst/>
            <a:gdLst>
              <a:gd name="T0" fmla="*/ 2147483647 w 626"/>
              <a:gd name="T1" fmla="*/ 2147483647 h 297"/>
              <a:gd name="T2" fmla="*/ 2147483647 w 626"/>
              <a:gd name="T3" fmla="*/ 2147483647 h 297"/>
              <a:gd name="T4" fmla="*/ 2147483647 w 626"/>
              <a:gd name="T5" fmla="*/ 2147483647 h 297"/>
              <a:gd name="T6" fmla="*/ 2147483647 w 626"/>
              <a:gd name="T7" fmla="*/ 2147483647 h 297"/>
              <a:gd name="T8" fmla="*/ 2147483647 w 626"/>
              <a:gd name="T9" fmla="*/ 2147483647 h 297"/>
              <a:gd name="T10" fmla="*/ 2147483647 w 626"/>
              <a:gd name="T11" fmla="*/ 2147483647 h 297"/>
              <a:gd name="T12" fmla="*/ 2147483647 w 626"/>
              <a:gd name="T13" fmla="*/ 2147483647 h 297"/>
              <a:gd name="T14" fmla="*/ 2147483647 w 626"/>
              <a:gd name="T15" fmla="*/ 2147483647 h 297"/>
              <a:gd name="T16" fmla="*/ 2147483647 w 626"/>
              <a:gd name="T17" fmla="*/ 2147483647 h 297"/>
              <a:gd name="T18" fmla="*/ 2147483647 w 626"/>
              <a:gd name="T19" fmla="*/ 0 h 297"/>
              <a:gd name="T20" fmla="*/ 0 w 626"/>
              <a:gd name="T21" fmla="*/ 2147483647 h 297"/>
              <a:gd name="T22" fmla="*/ 2147483647 w 626"/>
              <a:gd name="T23" fmla="*/ 2147483647 h 297"/>
              <a:gd name="T24" fmla="*/ 2147483647 w 626"/>
              <a:gd name="T25" fmla="*/ 2147483647 h 2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6"/>
              <a:gd name="T40" fmla="*/ 0 h 297"/>
              <a:gd name="T41" fmla="*/ 626 w 626"/>
              <a:gd name="T42" fmla="*/ 297 h 29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6" h="297">
                <a:moveTo>
                  <a:pt x="120" y="292"/>
                </a:moveTo>
                <a:cubicBezTo>
                  <a:pt x="161" y="294"/>
                  <a:pt x="305" y="291"/>
                  <a:pt x="342" y="296"/>
                </a:cubicBezTo>
                <a:cubicBezTo>
                  <a:pt x="367" y="297"/>
                  <a:pt x="468" y="297"/>
                  <a:pt x="494" y="296"/>
                </a:cubicBezTo>
                <a:cubicBezTo>
                  <a:pt x="520" y="295"/>
                  <a:pt x="492" y="294"/>
                  <a:pt x="496" y="292"/>
                </a:cubicBezTo>
                <a:cubicBezTo>
                  <a:pt x="500" y="290"/>
                  <a:pt x="519" y="283"/>
                  <a:pt x="520" y="282"/>
                </a:cubicBezTo>
                <a:cubicBezTo>
                  <a:pt x="521" y="281"/>
                  <a:pt x="503" y="286"/>
                  <a:pt x="504" y="284"/>
                </a:cubicBezTo>
                <a:cubicBezTo>
                  <a:pt x="505" y="282"/>
                  <a:pt x="507" y="290"/>
                  <a:pt x="526" y="272"/>
                </a:cubicBezTo>
                <a:lnTo>
                  <a:pt x="622" y="172"/>
                </a:lnTo>
                <a:lnTo>
                  <a:pt x="622" y="164"/>
                </a:lnTo>
                <a:lnTo>
                  <a:pt x="626" y="0"/>
                </a:lnTo>
                <a:lnTo>
                  <a:pt x="0" y="4"/>
                </a:lnTo>
                <a:lnTo>
                  <a:pt x="1" y="169"/>
                </a:lnTo>
                <a:lnTo>
                  <a:pt x="120" y="292"/>
                </a:lnTo>
                <a:close/>
              </a:path>
            </a:pathLst>
          </a:custGeom>
          <a:blipFill dpi="0" rotWithShape="1">
            <a:blip r:embed="rId3" cstate="email"/>
            <a:srcRect/>
            <a:tile tx="0" ty="0" sx="100000" sy="100000" flip="none" algn="tl"/>
          </a:blipFill>
          <a:ln>
            <a:noFill/>
          </a:ln>
          <a:extLst>
            <a:ext uri="{91240B29-F687-4F45-9708-019B960494DF}">
              <a14:hiddenLine xmlns:a14="http://schemas.microsoft.com/office/drawing/2010/main" w="3175">
                <a:solidFill>
                  <a:srgbClr val="000000"/>
                </a:solidFill>
                <a:round/>
                <a:headEnd/>
                <a:tailEnd/>
              </a14:hiddenLine>
            </a:ext>
          </a:extLst>
        </p:spPr>
        <p:txBody>
          <a:bodyPr/>
          <a:lstStyle/>
          <a:p>
            <a:endParaRPr lang="ru-RU" dirty="0"/>
          </a:p>
        </p:txBody>
      </p:sp>
      <p:sp>
        <p:nvSpPr>
          <p:cNvPr id="16393" name="AutoShape 41">
            <a:hlinkClick r:id="rId5" action="ppaction://hlinksldjump" highlightClick="1"/>
          </p:cNvPr>
          <p:cNvSpPr>
            <a:spLocks noChangeArrowheads="1"/>
          </p:cNvSpPr>
          <p:nvPr/>
        </p:nvSpPr>
        <p:spPr bwMode="auto">
          <a:xfrm>
            <a:off x="8388350" y="6021388"/>
            <a:ext cx="755650" cy="836612"/>
          </a:xfrm>
          <a:prstGeom prst="actionButtonHom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ru-RU" dirty="0"/>
          </a:p>
        </p:txBody>
      </p:sp>
      <p:sp>
        <p:nvSpPr>
          <p:cNvPr id="4135" name="AutoShape 39"/>
          <p:cNvSpPr>
            <a:spLocks noChangeArrowheads="1"/>
          </p:cNvSpPr>
          <p:nvPr/>
        </p:nvSpPr>
        <p:spPr bwMode="auto">
          <a:xfrm>
            <a:off x="6786563" y="1773238"/>
            <a:ext cx="2106612" cy="935037"/>
          </a:xfrm>
          <a:prstGeom prst="ribbon">
            <a:avLst>
              <a:gd name="adj1" fmla="val 12500"/>
              <a:gd name="adj2" fmla="val 50000"/>
            </a:avLst>
          </a:prstGeom>
          <a:solidFill>
            <a:schemeClr val="folHlink"/>
          </a:solidFill>
          <a:ln w="9525">
            <a:solidFill>
              <a:schemeClr val="tx1"/>
            </a:solidFill>
            <a:round/>
            <a:headEnd/>
            <a:tailEnd/>
          </a:ln>
        </p:spPr>
        <p:txBody>
          <a:bodyPr wrap="none" anchor="ctr"/>
          <a:lstStyle/>
          <a:p>
            <a:pPr algn="ctr"/>
            <a:r>
              <a:rPr lang="ru-RU" sz="4000" b="1" dirty="0">
                <a:solidFill>
                  <a:srgbClr val="FF3300"/>
                </a:solidFill>
              </a:rPr>
              <a:t>ОТВЕТ</a:t>
            </a:r>
          </a:p>
        </p:txBody>
      </p:sp>
      <p:sp>
        <p:nvSpPr>
          <p:cNvPr id="4136" name="AutoShape 40"/>
          <p:cNvSpPr>
            <a:spLocks noChangeArrowheads="1"/>
          </p:cNvSpPr>
          <p:nvPr/>
        </p:nvSpPr>
        <p:spPr bwMode="auto">
          <a:xfrm>
            <a:off x="146967" y="5259816"/>
            <a:ext cx="6624637" cy="1179878"/>
          </a:xfrm>
          <a:prstGeom prst="wedgeRectCallout">
            <a:avLst>
              <a:gd name="adj1" fmla="val -43745"/>
              <a:gd name="adj2" fmla="val 78310"/>
            </a:avLst>
          </a:prstGeom>
          <a:solidFill>
            <a:schemeClr val="tx1"/>
          </a:solidFill>
          <a:ln w="9525">
            <a:solidFill>
              <a:schemeClr val="tx1"/>
            </a:solidFill>
            <a:miter lim="800000"/>
            <a:headEnd/>
            <a:tailEnd/>
          </a:ln>
        </p:spPr>
        <p:txBody>
          <a:bodyPr/>
          <a:lstStyle/>
          <a:p>
            <a:pPr algn="ctr"/>
            <a:r>
              <a:rPr lang="ru-RU" sz="2400" b="1" dirty="0" smtClean="0">
                <a:solidFill>
                  <a:srgbClr val="FF0000"/>
                </a:solidFill>
              </a:rPr>
              <a:t>Место впадения </a:t>
            </a:r>
            <a:r>
              <a:rPr lang="ru-RU" sz="2400" b="1" dirty="0" err="1" smtClean="0">
                <a:solidFill>
                  <a:srgbClr val="FF0000"/>
                </a:solidFill>
              </a:rPr>
              <a:t>р.Селижаровки</a:t>
            </a:r>
            <a:r>
              <a:rPr lang="ru-RU" sz="2400" b="1" dirty="0" smtClean="0">
                <a:solidFill>
                  <a:srgbClr val="FF0000"/>
                </a:solidFill>
              </a:rPr>
              <a:t> в р.Волгу</a:t>
            </a:r>
            <a:endParaRPr lang="ru-RU" sz="2400" b="1" dirty="0">
              <a:solidFill>
                <a:srgbClr val="FF0000"/>
              </a:solidFill>
            </a:endParaRPr>
          </a:p>
        </p:txBody>
      </p:sp>
      <p:pic>
        <p:nvPicPr>
          <p:cNvPr id="41" name="Picture 2"/>
          <p:cNvPicPr>
            <a:picLocks noChangeAspect="1" noChangeArrowheads="1"/>
          </p:cNvPicPr>
          <p:nvPr/>
        </p:nvPicPr>
        <p:blipFill>
          <a:blip r:embed="rId6" cstate="print"/>
          <a:srcRect/>
          <a:stretch>
            <a:fillRect/>
          </a:stretch>
        </p:blipFill>
        <p:spPr bwMode="auto">
          <a:xfrm>
            <a:off x="395536" y="1916832"/>
            <a:ext cx="5279230" cy="302433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7"/>
                    </p:tgtEl>
                  </p:cond>
                </p:stCondLst>
                <p:endSync evt="end" delay="0">
                  <p:rtn val="all"/>
                </p:endSync>
                <p:childTnLst>
                  <p:par>
                    <p:cTn id="3" fill="hold">
                      <p:stCondLst>
                        <p:cond delay="0"/>
                      </p:stCondLst>
                      <p:childTnLst>
                        <p:par>
                          <p:cTn id="4" fill="hold">
                            <p:stCondLst>
                              <p:cond delay="0"/>
                            </p:stCondLst>
                            <p:childTnLst>
                              <p:par>
                                <p:cTn id="5" presetID="22" presetClass="exit" presetSubtype="1" fill="remove" grpId="0" nodeType="clickEffect">
                                  <p:stCondLst>
                                    <p:cond delay="0"/>
                                  </p:stCondLst>
                                  <p:childTnLst>
                                    <p:animEffect transition="out" filter="wipe(up)">
                                      <p:cBhvr>
                                        <p:cTn id="6" dur="60000"/>
                                        <p:tgtEl>
                                          <p:spTgt spid="67"/>
                                        </p:tgtEl>
                                      </p:cBhvr>
                                    </p:animEffect>
                                    <p:set>
                                      <p:cBhvr>
                                        <p:cTn id="7" dur="1" fill="hold">
                                          <p:stCondLst>
                                            <p:cond delay="59999"/>
                                          </p:stCondLst>
                                        </p:cTn>
                                        <p:tgtEl>
                                          <p:spTgt spid="67"/>
                                        </p:tgtEl>
                                        <p:attrNameLst>
                                          <p:attrName>style.visibility</p:attrName>
                                        </p:attrNameLst>
                                      </p:cBhvr>
                                      <p:to>
                                        <p:strVal val="hidden"/>
                                      </p:to>
                                    </p:set>
                                  </p:childTnLst>
                                </p:cTn>
                              </p:par>
                              <p:par>
                                <p:cTn id="8" presetID="1"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childTnLst>
                                </p:cTn>
                              </p:par>
                              <p:par>
                                <p:cTn id="10" presetID="32" presetClass="emph" presetSubtype="0" repeatCount="30000" fill="hold" nodeType="withEffect">
                                  <p:stCondLst>
                                    <p:cond delay="0"/>
                                  </p:stCondLst>
                                  <p:childTnLst>
                                    <p:animClr clrSpc="rgb" dir="cw">
                                      <p:cBhvr override="childStyle">
                                        <p:cTn id="11" dur="200" fill="hold"/>
                                        <p:tgtEl>
                                          <p:spTgt spid="5"/>
                                        </p:tgtEl>
                                        <p:attrNameLst>
                                          <p:attrName>style.color</p:attrName>
                                        </p:attrNameLst>
                                      </p:cBhvr>
                                      <p:to>
                                        <a:schemeClr val="accent2"/>
                                      </p:to>
                                    </p:animClr>
                                    <p:animClr clrSpc="rgb" dir="cw">
                                      <p:cBhvr>
                                        <p:cTn id="12" dur="200" fill="hold"/>
                                        <p:tgtEl>
                                          <p:spTgt spid="5"/>
                                        </p:tgtEl>
                                        <p:attrNameLst>
                                          <p:attrName>fillcolor</p:attrName>
                                        </p:attrNameLst>
                                      </p:cBhvr>
                                      <p:to>
                                        <a:schemeClr val="accent2"/>
                                      </p:to>
                                    </p:animClr>
                                    <p:set>
                                      <p:cBhvr>
                                        <p:cTn id="13" dur="200" fill="hold"/>
                                        <p:tgtEl>
                                          <p:spTgt spid="5"/>
                                        </p:tgtEl>
                                        <p:attrNameLst>
                                          <p:attrName>fill.type</p:attrName>
                                        </p:attrNameLst>
                                      </p:cBhvr>
                                      <p:to>
                                        <p:strVal val="solid"/>
                                      </p:to>
                                    </p:set>
                                    <p:set>
                                      <p:cBhvr>
                                        <p:cTn id="14" dur="200" fill="hold"/>
                                        <p:tgtEl>
                                          <p:spTgt spid="5"/>
                                        </p:tgtEl>
                                        <p:attrNameLst>
                                          <p:attrName>fill.on</p:attrName>
                                        </p:attrNameLst>
                                      </p:cBhvr>
                                      <p:to>
                                        <p:strVal val="true"/>
                                      </p:to>
                                    </p:set>
                                    <p:animRot by="120000">
                                      <p:cBhvr>
                                        <p:cTn id="15" dur="200" fill="hold">
                                          <p:stCondLst>
                                            <p:cond delay="0"/>
                                          </p:stCondLst>
                                        </p:cTn>
                                        <p:tgtEl>
                                          <p:spTgt spid="5"/>
                                        </p:tgtEl>
                                        <p:attrNameLst>
                                          <p:attrName>r</p:attrName>
                                        </p:attrNameLst>
                                      </p:cBhvr>
                                    </p:animRot>
                                    <p:animRot by="-240000">
                                      <p:cBhvr>
                                        <p:cTn id="16" dur="400" fill="hold">
                                          <p:stCondLst>
                                            <p:cond delay="400"/>
                                          </p:stCondLst>
                                        </p:cTn>
                                        <p:tgtEl>
                                          <p:spTgt spid="5"/>
                                        </p:tgtEl>
                                        <p:attrNameLst>
                                          <p:attrName>r</p:attrName>
                                        </p:attrNameLst>
                                      </p:cBhvr>
                                    </p:animRot>
                                    <p:animRot by="240000">
                                      <p:cBhvr>
                                        <p:cTn id="17" dur="400" fill="hold">
                                          <p:stCondLst>
                                            <p:cond delay="800"/>
                                          </p:stCondLst>
                                        </p:cTn>
                                        <p:tgtEl>
                                          <p:spTgt spid="5"/>
                                        </p:tgtEl>
                                        <p:attrNameLst>
                                          <p:attrName>r</p:attrName>
                                        </p:attrNameLst>
                                      </p:cBhvr>
                                    </p:animRot>
                                    <p:animRot by="-240000">
                                      <p:cBhvr>
                                        <p:cTn id="18" dur="400" fill="hold">
                                          <p:stCondLst>
                                            <p:cond delay="1200"/>
                                          </p:stCondLst>
                                        </p:cTn>
                                        <p:tgtEl>
                                          <p:spTgt spid="5"/>
                                        </p:tgtEl>
                                        <p:attrNameLst>
                                          <p:attrName>r</p:attrName>
                                        </p:attrNameLst>
                                      </p:cBhvr>
                                    </p:animRot>
                                    <p:animRot by="120000">
                                      <p:cBhvr>
                                        <p:cTn id="19" dur="400" fill="hold">
                                          <p:stCondLst>
                                            <p:cond delay="1600"/>
                                          </p:stCondLst>
                                        </p:cTn>
                                        <p:tgtEl>
                                          <p:spTgt spid="5"/>
                                        </p:tgtEl>
                                        <p:attrNameLst>
                                          <p:attrName>r</p:attrName>
                                        </p:attrNameLst>
                                      </p:cBhvr>
                                    </p:animRot>
                                  </p:childTnLst>
                                </p:cTn>
                              </p:par>
                              <p:par>
                                <p:cTn id="20" presetID="22" presetClass="entr" presetSubtype="4" fill="remove" grpId="0" nodeType="with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wipe(down)">
                                      <p:cBhvr>
                                        <p:cTn id="22" dur="60000"/>
                                        <p:tgtEl>
                                          <p:spTgt spid="68"/>
                                        </p:tgtEl>
                                      </p:cBhvr>
                                    </p:animEffect>
                                  </p:childTnLst>
                                </p:cTn>
                              </p:par>
                            </p:childTnLst>
                          </p:cTn>
                        </p:par>
                        <p:par>
                          <p:cTn id="23" fill="hold" nodeType="afterGroup">
                            <p:stCondLst>
                              <p:cond delay="60000"/>
                            </p:stCondLst>
                            <p:childTnLst>
                              <p:par>
                                <p:cTn id="24" presetID="1" presetClass="exit" presetSubtype="0" fill="hold" nodeType="afterEffect">
                                  <p:stCondLst>
                                    <p:cond delay="0"/>
                                  </p:stCondLst>
                                  <p:childTnLst>
                                    <p:set>
                                      <p:cBhvr>
                                        <p:cTn id="25" dur="1" fill="hold">
                                          <p:stCondLst>
                                            <p:cond delay="0"/>
                                          </p:stCondLst>
                                        </p:cTn>
                                        <p:tgtEl>
                                          <p:spTgt spid="5"/>
                                        </p:tgtEl>
                                        <p:attrNameLst>
                                          <p:attrName>style.visibility</p:attrName>
                                        </p:attrNameLst>
                                      </p:cBhvr>
                                      <p:to>
                                        <p:strVal val="hidden"/>
                                      </p:to>
                                    </p:set>
                                  </p:childTnLst>
                                  <p:subTnLst>
                                    <p:audio>
                                      <p:cMediaNode>
                                        <p:cTn display="0" masterRel="sameClick">
                                          <p:stCondLst>
                                            <p:cond evt="begin" delay="0">
                                              <p:tn val="24"/>
                                            </p:cond>
                                          </p:stCondLst>
                                          <p:endCondLst>
                                            <p:cond evt="onStopAudio" delay="0">
                                              <p:tgtEl>
                                                <p:sldTgt/>
                                              </p:tgtEl>
                                            </p:cond>
                                          </p:endCondLst>
                                        </p:cTn>
                                        <p:tgtEl>
                                          <p:sndTgt r:embed="rId2" name="drumroll.wav"/>
                                        </p:tgtEl>
                                      </p:cMediaNode>
                                    </p:audio>
                                  </p:subTnLst>
                                </p:cTn>
                              </p:par>
                            </p:childTnLst>
                          </p:cTn>
                        </p:par>
                      </p:childTnLst>
                    </p:cTn>
                  </p:par>
                </p:childTnLst>
              </p:cTn>
              <p:nextCondLst>
                <p:cond evt="onClick" delay="0">
                  <p:tgtEl>
                    <p:spTgt spid="67"/>
                  </p:tgtEl>
                </p:cond>
              </p:nextCondLst>
            </p:seq>
            <p:seq concurrent="1" nextAc="seek">
              <p:cTn id="26" restart="whenNotActive" fill="hold" evtFilter="cancelBubble" nodeType="interactiveSeq">
                <p:stCondLst>
                  <p:cond evt="onClick" delay="0">
                    <p:tgtEl>
                      <p:spTgt spid="4135"/>
                    </p:tgtEl>
                  </p:cond>
                </p:stCondLst>
                <p:endSync evt="end" delay="0">
                  <p:rtn val="all"/>
                </p:endSync>
                <p:childTnLst>
                  <p:par>
                    <p:cTn id="27" fill="hold">
                      <p:stCondLst>
                        <p:cond delay="0"/>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136"/>
                                        </p:tgtEl>
                                        <p:attrNameLst>
                                          <p:attrName>style.visibility</p:attrName>
                                        </p:attrNameLst>
                                      </p:cBhvr>
                                      <p:to>
                                        <p:strVal val="visible"/>
                                      </p:to>
                                    </p:set>
                                    <p:anim calcmode="lin" valueType="num">
                                      <p:cBhvr additive="base">
                                        <p:cTn id="31" dur="500" fill="hold"/>
                                        <p:tgtEl>
                                          <p:spTgt spid="4136"/>
                                        </p:tgtEl>
                                        <p:attrNameLst>
                                          <p:attrName>ppt_x</p:attrName>
                                        </p:attrNameLst>
                                      </p:cBhvr>
                                      <p:tavLst>
                                        <p:tav tm="0">
                                          <p:val>
                                            <p:strVal val="#ppt_x"/>
                                          </p:val>
                                        </p:tav>
                                        <p:tav tm="100000">
                                          <p:val>
                                            <p:strVal val="#ppt_x"/>
                                          </p:val>
                                        </p:tav>
                                      </p:tavLst>
                                    </p:anim>
                                    <p:anim calcmode="lin" valueType="num">
                                      <p:cBhvr additive="base">
                                        <p:cTn id="32" dur="500" fill="hold"/>
                                        <p:tgtEl>
                                          <p:spTgt spid="413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4135"/>
                  </p:tgtEl>
                </p:cond>
              </p:nextCondLst>
            </p:seq>
          </p:childTnLst>
        </p:cTn>
      </p:par>
    </p:tnLst>
    <p:bldLst>
      <p:bldP spid="67" grpId="0" animBg="1"/>
      <p:bldP spid="68" grpId="0" animBg="1"/>
      <p:bldP spid="4136" grpId="0" animBg="1"/>
    </p:bldLst>
  </p:timing>
</p:sld>
</file>

<file path=ppt/theme/theme1.xml><?xml version="1.0" encoding="utf-8"?>
<a:theme xmlns:a="http://schemas.openxmlformats.org/drawingml/2006/main" name="Презентация2">
  <a:themeElements>
    <a:clrScheme name="ЧГК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fontScheme name="ЧГК">
      <a:majorFont>
        <a:latin typeface="Arial"/>
        <a:ea typeface=""/>
        <a:cs typeface="Arial"/>
      </a:majorFont>
      <a:minorFont>
        <a:latin typeface="Arial"/>
        <a:ea typeface=""/>
        <a:cs typeface="Arial"/>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ЧГК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ЧГК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ЧГК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ЧГК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ЧГК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ЧГК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ЧГК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ЧГК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ЧГК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1002</TotalTime>
  <Words>488</Words>
  <Application>Microsoft Office PowerPoint</Application>
  <PresentationFormat>Экран (4:3)</PresentationFormat>
  <Paragraphs>101</Paragraphs>
  <Slides>14</Slides>
  <Notes>0</Notes>
  <HiddenSlides>0</HiddenSlides>
  <MMClips>17</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Презентация2</vt:lpstr>
      <vt:lpstr>Презентация PowerPoint</vt:lpstr>
      <vt:lpstr>Презентация PowerPoint</vt:lpstr>
      <vt:lpstr>Вопрос 1 «Черный ящик»</vt:lpstr>
      <vt:lpstr>Вопрос 2</vt:lpstr>
      <vt:lpstr>Вопрос 3</vt:lpstr>
      <vt:lpstr>Вопрос 4</vt:lpstr>
      <vt:lpstr>Вопрос 5</vt:lpstr>
      <vt:lpstr>Вопрос 6</vt:lpstr>
      <vt:lpstr>Вопрос 7</vt:lpstr>
      <vt:lpstr>Вопрос 8</vt:lpstr>
      <vt:lpstr>Вопрос 9</vt:lpstr>
      <vt:lpstr>Вопрос 10</vt:lpstr>
      <vt:lpstr>Вопрос 11</vt:lpstr>
      <vt:lpstr>Вопрос 12</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1</cp:lastModifiedBy>
  <cp:revision>115</cp:revision>
  <dcterms:created xsi:type="dcterms:W3CDTF">2010-11-14T08:57:36Z</dcterms:created>
  <dcterms:modified xsi:type="dcterms:W3CDTF">2023-11-30T19:46:27Z</dcterms:modified>
</cp:coreProperties>
</file>