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3" r:id="rId15"/>
    <p:sldId id="268" r:id="rId16"/>
    <p:sldId id="269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44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28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089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577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752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64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69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652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703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298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038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327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2A1C8E-2A1E-45CF-B1AD-57A2F9A33CB8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8D4D73-465E-4A84-A97F-CECF17EDD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113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87B0EA1-96CC-D5ED-FB57-C8C1CCB3C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56BE2F-D798-5087-B57C-7E677CEA4B5D}"/>
              </a:ext>
            </a:extLst>
          </p:cNvPr>
          <p:cNvSpPr txBox="1"/>
          <p:nvPr/>
        </p:nvSpPr>
        <p:spPr>
          <a:xfrm>
            <a:off x="2086897" y="1604935"/>
            <a:ext cx="4675238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ОБЕДАЛ ВОРОБЕЙ.....  </a:t>
            </a: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("ЗООПАРК")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средней группы "Гномики"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Капустина Е.В и Арсентьева Н.П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C8BB29-9F96-7B6D-CEE4-9DD6D492523A}"/>
              </a:ext>
            </a:extLst>
          </p:cNvPr>
          <p:cNvSpPr txBox="1"/>
          <p:nvPr/>
        </p:nvSpPr>
        <p:spPr>
          <a:xfrm>
            <a:off x="855406" y="516156"/>
            <a:ext cx="71087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образовательное учреждение «Центр развития ребёнка –детский сад №14 «Сказка»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F56165-382B-8E6D-22C1-24BEAEEA979C}"/>
              </a:ext>
            </a:extLst>
          </p:cNvPr>
          <p:cNvSpPr txBox="1"/>
          <p:nvPr/>
        </p:nvSpPr>
        <p:spPr>
          <a:xfrm>
            <a:off x="2381865" y="1137490"/>
            <a:ext cx="467523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55F386-D200-1880-4CC5-87CD6AE6245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62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17762D-7FE8-4581-35A7-F01CFACC9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41A8C-11E0-C600-E3CC-DA34395A5005}"/>
              </a:ext>
            </a:extLst>
          </p:cNvPr>
          <p:cNvSpPr txBox="1"/>
          <p:nvPr/>
        </p:nvSpPr>
        <p:spPr>
          <a:xfrm>
            <a:off x="1725562" y="849751"/>
            <a:ext cx="5899355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долгосрочный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 недели)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,тип проекта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групповой исследовательско-творческий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дети средней группы, воспитатели и родители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проекта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Создание условий для формирования у детей представлений о зоопарке как о месте обитания разнообразных животных, их особенностях и правилах поведения человека при общении с ними.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62B725-08E6-AC0C-1E64-95FDCE04434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55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6A6598-DB90-D1CE-35E7-ED76C5D95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3C911BD-3A06-9131-F06F-9350B4A79E99}"/>
              </a:ext>
            </a:extLst>
          </p:cNvPr>
          <p:cNvSpPr txBox="1"/>
          <p:nvPr/>
        </p:nvSpPr>
        <p:spPr>
          <a:xfrm>
            <a:off x="1076632" y="1079962"/>
            <a:ext cx="676951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разнообразием животных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зоопарка (животные жарких стран, севера, наших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лесов), их внешним видом, питанием, повадками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развивать речь (описательные рассказы, загадки), мышление, память, воображение, мелкую моторику, конструктивные навыки.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доброе, заботливое отношение к животным, желание заботиться о них, соблюдать правила безопасности при контакте с животными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E3A6DFA-839A-9681-49B3-9C6ADB55542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022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B8DE42D-5D93-22FC-51E2-B650527D2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28F8BE-B63F-D434-1269-C67C4D976EEC}"/>
              </a:ext>
            </a:extLst>
          </p:cNvPr>
          <p:cNvSpPr txBox="1"/>
          <p:nvPr/>
        </p:nvSpPr>
        <p:spPr>
          <a:xfrm>
            <a:off x="545690" y="728543"/>
            <a:ext cx="769865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проекта: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Подготовительный: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• Беседы: «Что такое зоопарк?», «Кто живёт в зоопарке?», «Как вести себя в зоопарке».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• Чтение художественной литературы: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С.Маршак «Детки в клетке», «Где обедал воробей?», К. Чуковский «Айболит»,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В. Бианки «Купание медвежат», энциклопедии о животных.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• Рассматривание иллюстраций, фотографий, плакатов с изображением животных.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• Просмотр мультфильмов: «Маугли», «Как львёнок и черепаха пели песню».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0DB3DDC-D290-8D4A-7851-D417F50956B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783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A1C086-7D7D-B582-F01A-6A3804525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A38E26-A688-ED92-0709-86FF93DF23D5}"/>
              </a:ext>
            </a:extLst>
          </p:cNvPr>
          <p:cNvSpPr txBox="1"/>
          <p:nvPr/>
        </p:nvSpPr>
        <p:spPr>
          <a:xfrm>
            <a:off x="1032387" y="917052"/>
            <a:ext cx="738894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• Сбор материалов: совместно с родителями подбираем картинки, игрушки, книги, открытки, фигурки животных для создания мини-музея.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• Организация развивающей среды: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внесение новых игрушек (животные), настольных игр («Зоологическое лото», «Чей малыш?»), атрибутов для сюжетно-ролевой игры «Зоопарк» (касса, билеты, корм, халаты для работников).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Социологический опрос родителей и детей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Изображение выглядит как текст, рукописный текст, в помещени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E100D8C0-CFD2-B03F-6466-22771941B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752" t="21554" r="15308" b="19545"/>
          <a:stretch>
            <a:fillRect/>
          </a:stretch>
        </p:blipFill>
        <p:spPr>
          <a:xfrm>
            <a:off x="2501967" y="3979411"/>
            <a:ext cx="3360517" cy="22160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DCD19C-2C09-7F9A-1266-6F9FD990FC6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889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762B515-A096-0EFA-4326-189692517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9DFBD0-1542-6E16-92B4-DCB69835C394}"/>
              </a:ext>
            </a:extLst>
          </p:cNvPr>
          <p:cNvSpPr txBox="1"/>
          <p:nvPr/>
        </p:nvSpPr>
        <p:spPr>
          <a:xfrm>
            <a:off x="637453" y="745159"/>
            <a:ext cx="757739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этап: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В ходе проекта дети работают в различных центрах, каждый из которых решает свои образовательные задачи.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Центр науки и природы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(познавательно-исследовательский):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19051F-DB24-3587-40B4-F06F458C84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D01A61-0F1D-C90F-B24A-9E1BC378C4D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054" y="2515024"/>
            <a:ext cx="2294629" cy="3173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01816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71F28D6-2B94-0458-DBE5-129A18505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85D25F-A1A2-3AE8-95AF-DC79958B3082}"/>
              </a:ext>
            </a:extLst>
          </p:cNvPr>
          <p:cNvSpPr txBox="1"/>
          <p:nvPr/>
        </p:nvSpPr>
        <p:spPr>
          <a:xfrm>
            <a:off x="1106128" y="970190"/>
            <a:ext cx="741843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Еще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науки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мы: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рассматривали энциклопедии, производили раскопки скелета носорога и потом собирали его из частей, играли в игру «Почисти зубы крокодилу » делали книжки о животных.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FDE5EB4-7109-06B5-53DA-D5998333DB3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3380" y="2992602"/>
            <a:ext cx="2340510" cy="19301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1C545E7-AB7C-E757-B8EA-78EB7647729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579" y="2823520"/>
            <a:ext cx="2713703" cy="22683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61982E-2401-3507-FDCE-9AD291B947E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076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526D478-2688-2AA9-B848-BFE82F69E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3BAE19-F219-74FD-F0EE-62477A4B0536}"/>
              </a:ext>
            </a:extLst>
          </p:cNvPr>
          <p:cNvSpPr txBox="1"/>
          <p:nvPr/>
        </p:nvSpPr>
        <p:spPr>
          <a:xfrm>
            <a:off x="692895" y="300164"/>
            <a:ext cx="775821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двигательной активности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Подвижные игры: «Обезьянки», «Кенгуру», «Хитрая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лиса»,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«У медведя во бору».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Физкультминутки: «Жираф», «Слон», «Зарядка зверей».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Имитация движений животных под музыку.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Кольцеброс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Ходули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ребенок, начинающий ходить, в помещении, ребенок, одежд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F94704D3-61E5-C11D-B5BD-7F3BAC6EA0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394" y="2854709"/>
            <a:ext cx="2197511" cy="27940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FC9446A-D968-3864-2584-604BA4681EB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D0D137D-F351-51CE-4BB8-DA6388EE4E5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66" y="2821687"/>
            <a:ext cx="2011311" cy="2737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352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0C1A561-CBFF-92C2-5199-0E6A1C39F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39DB0A-B77A-34E0-FC1C-E548A81E9C0B}"/>
              </a:ext>
            </a:extLst>
          </p:cNvPr>
          <p:cNvSpPr txBox="1"/>
          <p:nvPr/>
        </p:nvSpPr>
        <p:spPr>
          <a:xfrm>
            <a:off x="2086897" y="791948"/>
            <a:ext cx="4675238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творчество: поделки на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тему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Зоопарк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 </a:t>
            </a:r>
          </a:p>
          <a:p>
            <a:endParaRPr lang="en-US" dirty="0"/>
          </a:p>
        </p:txBody>
      </p:sp>
      <p:pic>
        <p:nvPicPr>
          <p:cNvPr id="5" name="Рисунок 4" descr="Изображение выглядит как в помещении, окно, дом, стен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11CFA58A-E05D-D0DD-6B2E-595A9BC330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0339" y="1906055"/>
            <a:ext cx="2915191" cy="24113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C098DE8-0772-0CFE-3786-6D5359944F1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61929" y="2225795"/>
            <a:ext cx="2411361" cy="18085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C8D3991-D4CE-8311-34A6-79ED7CB3D5E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63" y="1924375"/>
            <a:ext cx="2728452" cy="24113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250CDF-A900-9749-314A-01061B1D791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074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5BB1BA5-E4FD-02CC-E735-2AAFCC4A2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924C0C-93D2-8BB7-BA1B-AFA6577D2E2B}"/>
              </a:ext>
            </a:extLst>
          </p:cNvPr>
          <p:cNvSpPr txBox="1"/>
          <p:nvPr/>
        </p:nvSpPr>
        <p:spPr>
          <a:xfrm>
            <a:off x="2234381" y="732954"/>
            <a:ext cx="4675238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Театрализованное представление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«Где обедал воробей?».</a:t>
            </a:r>
          </a:p>
          <a:p>
            <a:endParaRPr lang="en-US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74A4931-8CAC-F7C6-BF87-3887183AB4E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29911" y="1740310"/>
            <a:ext cx="2284177" cy="33773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35A7ECE-A7BF-46E1-1543-5FFF0423EDF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88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A7B0D32-FA63-B90C-8240-901045299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B6F304-18FF-C5F8-49BC-F304D18DD0F6}"/>
              </a:ext>
            </a:extLst>
          </p:cNvPr>
          <p:cNvSpPr txBox="1"/>
          <p:nvPr/>
        </p:nvSpPr>
        <p:spPr>
          <a:xfrm>
            <a:off x="796413" y="677181"/>
            <a:ext cx="755117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манипулятивном центре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играли в дидактические настольные игры, собирали разрезные картинки ,выполняли задание на индивидуальных карточках, выкладывали животных из геометрических фигур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9E5326F-DF4B-9309-BEAD-60DD3FCD4A0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888" y="2315496"/>
            <a:ext cx="3913239" cy="29349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E99AD3-DD6E-06AD-B38A-01B7AAC24A2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9108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4D53FB-A0CE-4454-2922-8DCFBA94A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7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5D57F8-0751-F317-FFBA-87C1E5852203}"/>
              </a:ext>
            </a:extLst>
          </p:cNvPr>
          <p:cNvSpPr txBox="1"/>
          <p:nvPr/>
        </p:nvSpPr>
        <p:spPr>
          <a:xfrm>
            <a:off x="1983658" y="768216"/>
            <a:ext cx="46752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детьми и родителями был создан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макет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«Зоопарк»</a:t>
            </a:r>
          </a:p>
        </p:txBody>
      </p:sp>
      <p:pic>
        <p:nvPicPr>
          <p:cNvPr id="5" name="Рисунок 4" descr="Изображение выглядит как одежда, в помещении, человек, мальчик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9F47B784-030C-B722-E519-84D69A34C2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658" y="3162454"/>
            <a:ext cx="2472813" cy="1856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3C853C9-1CD0-6071-1118-159D6CF75FF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395" y="1650993"/>
            <a:ext cx="2993742" cy="24394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B49A16-7DC2-55D9-D250-C7E20AD91EA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754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049DFD-D1C9-A4A8-70E8-A777E9ED4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D051F4-4E67-64F4-8299-E44DE1E27CEE}"/>
              </a:ext>
            </a:extLst>
          </p:cNvPr>
          <p:cNvSpPr txBox="1"/>
          <p:nvPr/>
        </p:nvSpPr>
        <p:spPr>
          <a:xfrm>
            <a:off x="2135156" y="886247"/>
            <a:ext cx="46752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строительства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по схеме из лего создавали животных зоопарка</a:t>
            </a:r>
          </a:p>
        </p:txBody>
      </p:sp>
      <p:pic>
        <p:nvPicPr>
          <p:cNvPr id="5" name="Рисунок 4" descr="Изображение выглядит как в помещении, пластик, стол, Игрушечный блок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C2EE43C0-67EB-FD0F-415B-186B4DC071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119863"/>
            <a:ext cx="2974134" cy="24059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3132A8-2813-CB26-B543-F24BE6C028B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F7F9260-DFA4-518D-E7EA-B69136C8BCC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878" y="2119863"/>
            <a:ext cx="1804485" cy="2309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09565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AB0E7D2-0FA3-756D-160E-BBB28F360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3B2E692-CF12-8598-15CB-213664659EA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447" y="2215051"/>
            <a:ext cx="3554361" cy="26657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E646145-7E8C-7D3C-CDA9-C17D083FE1DF}"/>
              </a:ext>
            </a:extLst>
          </p:cNvPr>
          <p:cNvSpPr txBox="1"/>
          <p:nvPr/>
        </p:nvSpPr>
        <p:spPr>
          <a:xfrm>
            <a:off x="1179871" y="945758"/>
            <a:ext cx="65777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сюжетно –ролевой игры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играли в «Парикмахерскую для зверей», «Ветеринар» 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игры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5A4BAF-6FED-262C-A686-59AE949F610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469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FA0A57B-8E2C-EC9F-8905-3B6EEE23E3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3E2CEE-C1FD-0A8B-B930-8FB2B2862599}"/>
              </a:ext>
            </a:extLst>
          </p:cNvPr>
          <p:cNvSpPr txBox="1"/>
          <p:nvPr/>
        </p:nvSpPr>
        <p:spPr>
          <a:xfrm>
            <a:off x="2101645" y="738718"/>
            <a:ext cx="46752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Воспитателями была создана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фотозона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«Мадагаскар»</a:t>
            </a:r>
          </a:p>
        </p:txBody>
      </p:sp>
      <p:pic>
        <p:nvPicPr>
          <p:cNvPr id="7" name="Рисунок 6" descr="Изображение выглядит как Человеческое лицо, Детское искусство, улыбка, в помещени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24FEEF4-6301-0010-78A2-0569ABA4C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463" y="1760187"/>
            <a:ext cx="2986510" cy="3618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7DB2A9D-3CCE-B6D7-B8FF-F0AC61EDAD7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07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3F81DDF-2819-0459-140B-539A99325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799986-8461-3B53-7225-F46D80684102}"/>
              </a:ext>
            </a:extLst>
          </p:cNvPr>
          <p:cNvSpPr txBox="1"/>
          <p:nvPr/>
        </p:nvSpPr>
        <p:spPr>
          <a:xfrm>
            <a:off x="2234381" y="821445"/>
            <a:ext cx="467523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кулинарии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вместе с воспитателями готовили печенье «Обезьянки»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DC7E0A-84BA-DFE0-54FE-284F2E426FC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C8B7F7-E88B-493F-C65D-5FBB41B0D40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176" y="2250972"/>
            <a:ext cx="3141406" cy="23560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5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29157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BD3351F-EA49-B19F-5DEC-F55119464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C5A9AE-0751-C81B-D423-BEAF1525C41A}"/>
              </a:ext>
            </a:extLst>
          </p:cNvPr>
          <p:cNvSpPr txBox="1"/>
          <p:nvPr/>
        </p:nvSpPr>
        <p:spPr>
          <a:xfrm>
            <a:off x="619432" y="1787206"/>
            <a:ext cx="743318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проекта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Дети расширили знания о животных, их особенностях.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Научились применять математическ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навыки в игровых ситуациях (счёт, сравнение).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Развили речевую активность, умение составлять описательные рассказы.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Проявили интерес к конструированию и творчеству.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Приобрели опыт совместной деятельности и ролевого поведения.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C142D2-4540-E498-57F0-B7FAFBB386B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06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474A8FB-D825-4B13-5EDB-FD7EE1C491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92151C-689A-2AEC-A95A-61102D944F1B}"/>
              </a:ext>
            </a:extLst>
          </p:cNvPr>
          <p:cNvSpPr txBox="1"/>
          <p:nvPr/>
        </p:nvSpPr>
        <p:spPr>
          <a:xfrm>
            <a:off x="1961535" y="2477729"/>
            <a:ext cx="5220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75DF56-5807-95AA-157B-C7C4EAAF1F0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137" y="606511"/>
            <a:ext cx="850849" cy="85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8299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Тема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</TotalTime>
  <Words>597</Words>
  <Application>Microsoft Office PowerPoint</Application>
  <PresentationFormat>Экран (4:3)</PresentationFormat>
  <Paragraphs>69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Aptos</vt:lpstr>
      <vt:lpstr>Aptos Display</vt:lpstr>
      <vt:lpstr>Arial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Дмитрий Арсентев</dc:creator>
  <cp:lastModifiedBy>new</cp:lastModifiedBy>
  <cp:revision>7</cp:revision>
  <dcterms:created xsi:type="dcterms:W3CDTF">2026-04-22T06:42:13Z</dcterms:created>
  <dcterms:modified xsi:type="dcterms:W3CDTF">2026-04-22T11:23:23Z</dcterms:modified>
</cp:coreProperties>
</file>