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2" r:id="rId3"/>
    <p:sldId id="273" r:id="rId4"/>
    <p:sldId id="274" r:id="rId5"/>
    <p:sldId id="277" r:id="rId6"/>
    <p:sldId id="275" r:id="rId7"/>
    <p:sldId id="276" r:id="rId8"/>
    <p:sldId id="257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05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6524B-0760-4793-8D87-CC987C617EB3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A6569-A2CF-4E04-B81C-A91086923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973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A6569-A2CF-4E04-B81C-A9108692327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6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Научно - исследовательская  работа</a:t>
            </a:r>
            <a:br>
              <a:rPr lang="ru-RU" dirty="0"/>
            </a:br>
            <a:r>
              <a:rPr lang="ru-RU" dirty="0" smtClean="0"/>
              <a:t>на </a:t>
            </a:r>
            <a:r>
              <a:rPr lang="ru-RU" dirty="0"/>
              <a:t>тему:</a:t>
            </a:r>
            <a:br>
              <a:rPr lang="ru-RU" dirty="0"/>
            </a:br>
            <a:r>
              <a:rPr lang="ru-RU" dirty="0"/>
              <a:t> « </a:t>
            </a:r>
            <a:r>
              <a:rPr lang="ru-RU" b="1" dirty="0"/>
              <a:t>Проросшее зерно как лекарство от всех болезней</a:t>
            </a:r>
            <a:r>
              <a:rPr lang="ru-RU" dirty="0"/>
              <a:t>».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4221088"/>
            <a:ext cx="5112568" cy="1752600"/>
          </a:xfrm>
        </p:spPr>
        <p:txBody>
          <a:bodyPr/>
          <a:lstStyle/>
          <a:p>
            <a:r>
              <a:rPr lang="ru-RU" b="1" dirty="0" smtClean="0"/>
              <a:t>Ученицы 3В </a:t>
            </a:r>
            <a:r>
              <a:rPr lang="ru-RU" b="1" dirty="0"/>
              <a:t>класса</a:t>
            </a:r>
          </a:p>
          <a:p>
            <a:r>
              <a:rPr lang="ru-RU" b="1" dirty="0"/>
              <a:t>МАОУ СОШ № 15</a:t>
            </a:r>
          </a:p>
          <a:p>
            <a:r>
              <a:rPr lang="ru-RU" b="1" dirty="0" err="1" smtClean="0"/>
              <a:t>Алипиной</a:t>
            </a:r>
            <a:r>
              <a:rPr lang="ru-RU" b="1" dirty="0" smtClean="0"/>
              <a:t> Камиллы</a:t>
            </a:r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0141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4269472" cy="3048670"/>
          </a:xfrm>
          <a:prstGeom prst="rect">
            <a:avLst/>
          </a:prstGeom>
        </p:spPr>
      </p:pic>
      <p:pic>
        <p:nvPicPr>
          <p:cNvPr id="3" name="Рисунок 2" descr="prorostki-pshenitsy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355976" y="3645024"/>
            <a:ext cx="4251960" cy="28384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86193" y="1484784"/>
            <a:ext cx="29915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Пшеница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864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132856"/>
            <a:ext cx="5542756" cy="37169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71800" y="836712"/>
            <a:ext cx="33954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Проростки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698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40" y="1871375"/>
            <a:ext cx="6057870" cy="40385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63888" y="548680"/>
            <a:ext cx="22063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Ростки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646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часть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204864"/>
            <a:ext cx="868975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 проращивать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зерна пшеницы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и способы их употребления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545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805" y="3093257"/>
            <a:ext cx="5764530" cy="25679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12363" y="332656"/>
            <a:ext cx="554190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Промыть 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слить </a:t>
            </a: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всплывшие 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зёрна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234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118_232558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62187" y="1696720"/>
            <a:ext cx="4619625" cy="34645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7016" y="548680"/>
            <a:ext cx="77008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Заливаем зерно на сутки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895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119_225038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92065" y="2204864"/>
            <a:ext cx="5976664" cy="40350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83675" y="332656"/>
            <a:ext cx="57934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Переодически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смачиваем марлю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615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orostki-pshenitsy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649590" y="2773963"/>
            <a:ext cx="6336704" cy="379548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4039" y="188640"/>
            <a:ext cx="870844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Появившиеся проростки </a:t>
            </a: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1-2 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мм длиной — 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наилучшие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239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736"/>
            <a:ext cx="3360387" cy="23965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73016"/>
            <a:ext cx="4235482" cy="28251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042" y="3789040"/>
            <a:ext cx="4164943" cy="26304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292356"/>
            <a:ext cx="3238500" cy="21717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2543" y="260648"/>
            <a:ext cx="8194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Для коктейля необходимо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181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kteil-iz-proroschennykh-zeren-grechikhi-ready0-social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2204864"/>
            <a:ext cx="6048672" cy="33123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64561" y="620688"/>
            <a:ext cx="2983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Коктейль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300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00808"/>
            <a:ext cx="7726636" cy="40564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620688"/>
            <a:ext cx="60390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Олимпийские игры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17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852" y="1836420"/>
            <a:ext cx="5662295" cy="31851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92413" y="620688"/>
            <a:ext cx="2359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Салаты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352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420888"/>
            <a:ext cx="5469255" cy="30632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1840" y="476672"/>
            <a:ext cx="2763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Сумаляк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16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15491"/>
            <a:ext cx="3888432" cy="3236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815490"/>
            <a:ext cx="4032448" cy="3236401"/>
          </a:xfrm>
          <a:prstGeom prst="rect">
            <a:avLst/>
          </a:prstGeom>
        </p:spPr>
      </p:pic>
      <p:sp>
        <p:nvSpPr>
          <p:cNvPr id="4" name="Умножение 3"/>
          <p:cNvSpPr/>
          <p:nvPr/>
        </p:nvSpPr>
        <p:spPr>
          <a:xfrm>
            <a:off x="2051720" y="620688"/>
            <a:ext cx="914400" cy="9144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Фигура, имеющая форму буквы L 4"/>
          <p:cNvSpPr/>
          <p:nvPr/>
        </p:nvSpPr>
        <p:spPr>
          <a:xfrm rot="18928321">
            <a:off x="6464983" y="620687"/>
            <a:ext cx="914400" cy="914400"/>
          </a:xfrm>
          <a:prstGeom prst="corne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95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9628" y="2967335"/>
            <a:ext cx="70647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 внимание!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715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56792"/>
            <a:ext cx="6948264" cy="50953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91880" y="404664"/>
            <a:ext cx="2665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Славяне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317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88840"/>
            <a:ext cx="7380312" cy="41459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38748" y="476672"/>
            <a:ext cx="38665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Джеймс Кук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218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010308" cy="587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11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1090"/>
            <a:ext cx="9144000" cy="269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36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00731"/>
            <a:ext cx="8280920" cy="620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74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55764"/>
            <a:ext cx="4619470" cy="28332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077072"/>
            <a:ext cx="3541400" cy="23586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36096" y="1052736"/>
            <a:ext cx="3071675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Чечевица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38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56992"/>
            <a:ext cx="4355976" cy="3266982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2934"/>
            <a:ext cx="3497580" cy="280606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16016" y="980728"/>
            <a:ext cx="419088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Зеленая гречка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825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66</Words>
  <Application>Microsoft Office PowerPoint</Application>
  <PresentationFormat>Экран (4:3)</PresentationFormat>
  <Paragraphs>30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Научно - исследовательская  работа на тему:  « Проросшее зерно как лекарство от всех болезней».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часть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 - исследовательская  работа на тему:  « Проросшее зерно как лекарство от всех болезней». </dc:title>
  <dc:creator>NPS-4A-66</dc:creator>
  <cp:lastModifiedBy>Алия</cp:lastModifiedBy>
  <cp:revision>10</cp:revision>
  <dcterms:created xsi:type="dcterms:W3CDTF">2019-12-10T15:45:58Z</dcterms:created>
  <dcterms:modified xsi:type="dcterms:W3CDTF">2020-11-22T17:11:23Z</dcterms:modified>
</cp:coreProperties>
</file>