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65" r:id="rId3"/>
    <p:sldId id="280" r:id="rId4"/>
    <p:sldId id="282" r:id="rId5"/>
    <p:sldId id="261" r:id="rId6"/>
    <p:sldId id="286" r:id="rId7"/>
    <p:sldId id="266" r:id="rId8"/>
    <p:sldId id="273" r:id="rId9"/>
    <p:sldId id="274" r:id="rId10"/>
    <p:sldId id="275" r:id="rId11"/>
    <p:sldId id="289" r:id="rId12"/>
    <p:sldId id="304" r:id="rId13"/>
    <p:sldId id="291" r:id="rId14"/>
    <p:sldId id="302" r:id="rId15"/>
    <p:sldId id="303" r:id="rId16"/>
    <p:sldId id="279" r:id="rId17"/>
    <p:sldId id="284" r:id="rId18"/>
    <p:sldId id="268" r:id="rId19"/>
    <p:sldId id="267" r:id="rId20"/>
    <p:sldId id="263" r:id="rId21"/>
    <p:sldId id="285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316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208EDA-ED26-4703-9B13-A8C246316771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31DA38-C138-4E26-B95A-8114F76079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916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55AAA90-4866-4885-B59E-F710DDEC52CE}" type="datetimeFigureOut">
              <a:rPr lang="ru-RU" smtClean="0"/>
              <a:pPr/>
              <a:t>06.12.2024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EA33B99-C0BD-4643-9865-AA20839BB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gif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35.pn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20689"/>
            <a:ext cx="7560840" cy="3888432"/>
          </a:xfrm>
        </p:spPr>
        <p:txBody>
          <a:bodyPr/>
          <a:lstStyle/>
          <a:p>
            <a:r>
              <a:rPr lang="ru-RU" sz="6000" dirty="0"/>
              <a:t>Занятие по обучению  грамоте в подготовительной группе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27784" y="5229200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первой квалификационной категории Степаненко Т.В.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«Алёнка» г. Кирсанов</a:t>
            </a:r>
          </a:p>
        </p:txBody>
      </p:sp>
    </p:spTree>
    <p:extLst>
      <p:ext uri="{BB962C8B-B14F-4D97-AF65-F5344CB8AC3E}">
        <p14:creationId xmlns:p14="http://schemas.microsoft.com/office/powerpoint/2010/main" val="4273455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s://egords15.edumsko.ru/uploads/2000/1040/section/46723/66412/ABVGD.jpg?15121356429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413"/>
            <a:ext cx="8652254" cy="648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900igr.net/up/datas/164165/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812" y="5157192"/>
            <a:ext cx="2051720" cy="153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s3-page.ozstatic.by/128/754/556/10/10556754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6" y="1700808"/>
            <a:ext cx="1678753" cy="236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arhivurokov.ru/videouroki/html/2017/02/07/v_5899cb27c2baa/99680115_15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618" y="3347738"/>
            <a:ext cx="2202107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i.pinimg.com/736x/21/87/cb/2187cb5a6e1a644eec3e08053649e49d--russi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35" y="4492603"/>
            <a:ext cx="1877706" cy="218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ped-kopilka.ru/upload/blogs/5772_c99bf6cc7524197b96f0131a5d8f1095.jpg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793" y="1700808"/>
            <a:ext cx="203373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92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ds02.infourok.ru/uploads/ex/1306/00006125-4c93be19/1/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1" y="-2959"/>
            <a:ext cx="9147944" cy="686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741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2.infourok.ru/uploads/ex/1306/00006125-4c93be19/1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2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093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6" descr="https://avatanplus.com/files/resources/mid/574ffae4bb38b155106c0d9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54196"/>
            <a:ext cx="1821543" cy="226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2" descr="http://clipart-library.com/images/8TEbqbop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075" y="5069746"/>
            <a:ext cx="1296596" cy="1296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6" descr="https://img-fotki.yandex.ru/get/5406/200418627.81/0_12062b_929f39d2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58105" y="2795314"/>
            <a:ext cx="744129" cy="138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4" descr="http://www.pngall.com/wp-content/uploads/2016/04/Ship-Download-PN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54325"/>
            <a:ext cx="2542331" cy="190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4" descr="http://pngimg.com/uploads/tank/tank_PNG1289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5373216"/>
            <a:ext cx="2109101" cy="110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planeta-d.by/image/cache/catalog/plastmaster/31841-800x80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217" y="4965291"/>
            <a:ext cx="1681902" cy="168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ramki-photoshop.ru/predmet/detskiy5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789" y="2511264"/>
            <a:ext cx="1606660" cy="180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mg-fotki.yandex.ru/get/4707/47407354.2aa/0_91a0e_cddc5baa_ori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44849"/>
            <a:ext cx="151997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get-pdb/163339/8aa717e9-9492-44e3-9685-b51f2047d6f6/s120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731" y="4938610"/>
            <a:ext cx="1070080" cy="142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ecology-life.ru/images/img0019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7" y="1391162"/>
            <a:ext cx="8951039" cy="287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16" descr="https://avatanplus.com/files/resources/mid/574ffae4bb38b155106c0d9f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81" y="1901210"/>
            <a:ext cx="1518943" cy="188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img-fotki.yandex.ru/get/4707/47407354.2aa/0_91a0e_cddc5baa_orig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36490"/>
            <a:ext cx="1445663" cy="191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://ramki-photoshop.ru/predmet/detskiy51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729" y="2132786"/>
            <a:ext cx="1238141" cy="139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6" descr="https://img-fotki.yandex.ru/get/5406/200418627.81/0_12062b_929f39d2_orig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46773" y="2151839"/>
            <a:ext cx="757995" cy="141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4" descr="http://www.pngall.com/wp-content/uploads/2016/04/Ship-Download-PNG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811" y="1818992"/>
            <a:ext cx="2691677" cy="201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11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1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6" descr="https://avatanplus.com/files/resources/mid/574ffae4bb38b155106c0d9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2" y="4937189"/>
            <a:ext cx="928478" cy="115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4" descr="http://www.pngall.com/wp-content/uploads/2016/04/Ship-Download-PN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642" y="3972017"/>
            <a:ext cx="2089232" cy="156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6" descr="https://img-fotki.yandex.ru/get/5406/200418627.81/0_12062b_929f39d2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72677" y="4486546"/>
            <a:ext cx="556551" cy="103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2" descr="http://clipart-library.com/images/8TEbqbopc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002" y="5727071"/>
            <a:ext cx="905739" cy="90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planeta-d.by/image/cache/catalog/plastmaster/31841-800x80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705051"/>
            <a:ext cx="1152949" cy="115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4" descr="http://pngimg.com/uploads/tank/tank_PNG128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600" y="5910006"/>
            <a:ext cx="1363554" cy="71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ramki-photoshop.ru/predmet/detskiy5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59157"/>
            <a:ext cx="1058756" cy="118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openclipart.org/image/2400px/svg_to_png/172701/fondo-estanteria-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65" y="449351"/>
            <a:ext cx="6792247" cy="4497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://img-fotki.yandex.ru/get/4707/47407354.2aa/0_91a0e_cddc5baa_orig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287611"/>
            <a:ext cx="1155465" cy="153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avatars.mds.yandex.net/get-pdb/163339/8aa717e9-9492-44e3-9685-b51f2047d6f6/s120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909" y="5505591"/>
            <a:ext cx="879996" cy="117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89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01 -0.83519 L -0.07101 -0.585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722 -0.77084 L -0.44722 -0.5208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1 0.02107 L -0.07587 -0.7136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62" y="-3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094 -0.57824 L -0.40313 -0.376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1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865 -0.63588 L -0.12865 -0.3858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2107 L 0.0158 -0.541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-2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-0.01042 L 0.07777 -0.284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-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10399 -0.3611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91" y="-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-0.14445 -0.3592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-1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6" descr="https://avatanplus.com/files/resources/mid/574ffae4bb38b155106c0d9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20688"/>
            <a:ext cx="3096344" cy="384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515719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30624" y="515719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492826" y="515719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481938" y="515719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447790" y="515719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393833" y="515719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http://maminy-sekrety.ru/wp-content/uploads/2017/06/bukva-u-krasnay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583" y="5277418"/>
            <a:ext cx="751192" cy="74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steshka.ru/wp-content/uploads/2014/05/bukva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249" y="5277418"/>
            <a:ext cx="783482" cy="74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1.bp.blogspot.com/-Fd4oxpvLJOU/VNNpS5zOhNI/AAAAAAAADA4/n9pYGVxfkfA/s1600/t-40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31472" y="5277418"/>
            <a:ext cx="708161" cy="74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ttps://www.passionforum.ru/upload/159/u15989/094/297a91a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55547" y="5259661"/>
            <a:ext cx="754098" cy="75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http://900igr.net/up/datai/91393/0002-002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434" y="5267159"/>
            <a:ext cx="825280" cy="75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http://doshkolenok.net/ldimg/bukva-l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516" y="5251716"/>
            <a:ext cx="819875" cy="81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22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eonamoroco.l.e.pic.centerblog.net/0_13a5a1_e1865154_X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181" y="1484784"/>
            <a:ext cx="1315215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izvestiaur.ru/upload/iblock/711/0ba05b35280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593" y="1619334"/>
            <a:ext cx="1139454" cy="114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pngimg.com/uploads/fish/fish_PNG2516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19334"/>
            <a:ext cx="2325763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04572" y="4194922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55723" y="4174097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42384" y="4149080"/>
            <a:ext cx="914400" cy="9602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8" name="Picture 10" descr="https://www.passionforum.ru/upload/159/u15989/094/4e5a816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54" y="4235252"/>
            <a:ext cx="743229" cy="82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maminy-sekrety.ru/wp-content/uploads/2017/06/bukva-A-krasnay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17" y="4235253"/>
            <a:ext cx="879106" cy="79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videouroki.net/videouroki/conspekty/abvgdeika/23-soghlasnyi-zvuk-sh-bukvy-sh-sh.files/image00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209" y="4244427"/>
            <a:ext cx="811126" cy="78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63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33086" y="544522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427984" y="5457685"/>
            <a:ext cx="843195" cy="9019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451675" y="5448311"/>
            <a:ext cx="873577" cy="9113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6" name="Picture 6" descr="https://ruzacbs.ru/sites/default/files/inline_images/tatoo-predmeti_Predmeti_full_2111_2262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338" y="1790353"/>
            <a:ext cx="18276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images.easyfreeclipart.com/1460/vector-illustration-an-axe-with-the-wooden-handle-stock-14609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39" y="1562343"/>
            <a:ext cx="1362075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atemi.by/pics/items/images_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478" y="764704"/>
            <a:ext cx="2410898" cy="3214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://900igr.net/up/datai/91393/0002-002-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046" y="5522290"/>
            <a:ext cx="809625" cy="73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https://www.passionforum.ru/upload/159/u15989/094/d276095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20" y="5484709"/>
            <a:ext cx="760380" cy="80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http://learningapps.org/appicons/thumbs.php?id=4456774&amp;amp;cache=1516596977&amp;amp;lar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597" y="5509115"/>
            <a:ext cx="1204190" cy="80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903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5296173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631811" y="5296173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61210" y="5283207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https://img-fotki.yandex.ru/get/170815/200418627.190/0_184077_d8c11894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40" y="1368152"/>
            <a:ext cx="1908432" cy="196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ds03.infourok.ru/uploads/ex/04ae/0002c3cd-5c940406/hello_html_2b62c34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036" y="1865671"/>
            <a:ext cx="1483893" cy="117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avatars.mds.yandex.net/get-pdb/28866/7303274a-e142-42a5-b6ca-07f731df1dde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867" y="1368152"/>
            <a:ext cx="1705077" cy="170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www.gnel.am/images/product/55/641dd9632c6c189154a14f41fbc719d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44" y="601842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644626" y="5262063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10" name="Picture 14" descr="https://ds04.infourok.ru/uploads/ex/0235/0003d2c4-6ceb912f/3/img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858" y="5296173"/>
            <a:ext cx="676076" cy="90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://2.bp.blogspot.com/-juGDIZJvJAA/Wc0c8u64YfI/AAAAAAAAAOU/6gRvEihRdIk6ktb4D4H1gAuMypiDxxPAQCK4BGAYYCw/s1600/bukva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594" y="5397235"/>
            <a:ext cx="758833" cy="68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http://2.bp.blogspot.com/-juGDIZJvJAA/Wc0c8u64YfI/AAAAAAAAAOU/6gRvEihRdIk6ktb4D4H1gAuMypiDxxPAQCK4BGAYYCw/s1600/bukva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918" y="5372122"/>
            <a:ext cx="758833" cy="68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s://www.passionforum.ru/upload/159/u15989/094/6f179b7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287" y="5296173"/>
            <a:ext cx="464413" cy="88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18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beber.berestovica.edu.by/be/sm.aspx?guid=201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3" y="2360620"/>
            <a:ext cx="1188133" cy="168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beber.berestovica.edu.by/be/sm.aspx?guid=201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19" y="2360620"/>
            <a:ext cx="1188134" cy="168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vdp.mycdn.me/getImage?id=39100418580&amp;idx=4&amp;thumbType=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90" y="1268760"/>
            <a:ext cx="7370057" cy="414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83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beber.berestovica.edu.by/be/sm.aspx?guid=201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3" y="2360620"/>
            <a:ext cx="1188133" cy="168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avatars.mds.yandex.net/get-pdb/1613577/35cc6185-b6e6-46ef-879a-6ade16621acb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909" y="2308322"/>
            <a:ext cx="1178839" cy="166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://multube.com/wp-content/uploads/2017/03/m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1265"/>
            <a:ext cx="7435233" cy="418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67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://beber.berestovica.edu.by/be/sm.aspx?guid=2013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61026"/>
            <a:ext cx="1224136" cy="173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i.pinimg.com/736x/f1/a8/54/f1a85455da01f580256ec48fee16fff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946" y="2456155"/>
            <a:ext cx="1247191" cy="176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i.ytimg.com/vi/0so8lrwh0Zg/maxres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94" y="1165260"/>
            <a:ext cx="7727504" cy="4346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250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mamin-sekret.ru/images/kartinki/201406/krasnaya%2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88840"/>
            <a:ext cx="1412280" cy="199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beber.berestovica.edu.by/be/sm.aspx?guid=2017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24520"/>
            <a:ext cx="1387636" cy="196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i.ytimg.com/vi/iaSsqzFFGLw/maxres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3" y="1124744"/>
            <a:ext cx="7680853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24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i.pinimg.com/originals/32/17/0d/32170d4450b37d6f87c6158e8437232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486" y="2218352"/>
            <a:ext cx="1384490" cy="195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www.mamin-sekret.ru/images/kartinki/201406/krasnaya%2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18352"/>
            <a:ext cx="1338908" cy="189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s://vdp.mycdn.me/getImage?id=280785849039&amp;idx=6&amp;thumbType=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3797"/>
            <a:ext cx="7757370" cy="436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71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s02.infourok.ru/uploads/ex/0d73/00016d02-013aa024/640/img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482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studfiles.net/html/2706/485/html_Yo6P4RMDKm.Ujo3/img-pneZf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854112" cy="589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749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heaclub.ru/images/heaclub/2016/04/gimnastika_jpg_14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9" y="404664"/>
            <a:ext cx="903913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5877272"/>
            <a:ext cx="866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    Раз-два-все вставайте, три-четыре приседайте, пять-шесть-повернись,</a:t>
            </a:r>
          </a:p>
          <a:p>
            <a:r>
              <a:rPr lang="ru-RU" dirty="0"/>
              <a:t>              Семь-восемь-улыбнись. Девять-десять-не зевайте, свое место занимайте</a:t>
            </a:r>
          </a:p>
        </p:txBody>
      </p:sp>
    </p:spTree>
    <p:extLst>
      <p:ext uri="{BB962C8B-B14F-4D97-AF65-F5344CB8AC3E}">
        <p14:creationId xmlns:p14="http://schemas.microsoft.com/office/powerpoint/2010/main" val="2081889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playcast.ru/uploads/2016/09/04/197992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52" y="404664"/>
            <a:ext cx="3275373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img-fotki.yandex.ru/get/4515/47407354.4c4/0_b7a73_97f6fe1d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171" y="843946"/>
            <a:ext cx="234009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xn----7sbbfhksemnfsefoo0ake5pi8c.xn--p1ai/wp-content/uploads/images_3/beregites_kiti_vihodyat_na_rinok_pampi-_dampi-_steni_prodaz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84984"/>
            <a:ext cx="3219941" cy="321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863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zoozel.ru/gallery/images/1056499_parovoz-gi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46651"/>
            <a:ext cx="336690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belmama.ru/image/810892_3635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0"/>
            <a:ext cx="2038961" cy="244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s3.pixers.pics/pixers/700/FO/57/96/66/20/700_FO57966620_fc03470ebaa68d46dd6935153eea64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131" y="4000737"/>
            <a:ext cx="3435579" cy="242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71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83868" y="3356764"/>
            <a:ext cx="972108" cy="9866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27630" y="2442364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3356764"/>
            <a:ext cx="972108" cy="9866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943882" y="43434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029482" y="43434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858282" y="4343400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3825624" y="1527964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186533" y="260649"/>
            <a:ext cx="508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Игра «Рассели животных в свои домики»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9447" y="5733255"/>
            <a:ext cx="5248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Животные  грустные стоят, в дом попасть они хотят,</a:t>
            </a:r>
          </a:p>
          <a:p>
            <a:r>
              <a:rPr lang="ru-RU" dirty="0"/>
              <a:t>Но не знают: Как? Куда? Помогите детвора!</a:t>
            </a:r>
          </a:p>
        </p:txBody>
      </p:sp>
      <p:pic>
        <p:nvPicPr>
          <p:cNvPr id="9220" name="Picture 4" descr="https://avatanplus.com/files/resources/original/56ec310fc0ac31538a9fa5a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414540"/>
            <a:ext cx="1585400" cy="114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pngimg.com/uploads/tiger/tiger_PNG2323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751" y="4189274"/>
            <a:ext cx="1354755" cy="96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3.bp.blogspot.com/-2kksWe6yzbk/UKsLP14FdTI/AAAAAAAARAA/AExSiGh3jhw/s1600/cream-retriever-ith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0821" y="2726424"/>
            <a:ext cx="1279191" cy="84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https://images59.fotki.com/v1653/photos/7/803707/14394107/RabbitPNGClipart-v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04" y="1327390"/>
            <a:ext cx="1394066" cy="111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https://avatanplus.com/files/resources/original/56ceb6d1159e3153177a20c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29" y="2509976"/>
            <a:ext cx="1078699" cy="1254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http://pngimagesfree.com/ANIMALS/Cow/cow_picture-p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16" y="4406989"/>
            <a:ext cx="1276218" cy="85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014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031 -0.33542 L 0.32031 -0.085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-1.48148E-6 L -0.32951 -0.2865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74" y="-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559 -0.00579 L 0.28559 0.2442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854 0.01111 L -0.33854 0.2611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646 -0.26759 L 0.28646 -0.0175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191 -0.06435 L -0.33611 0.2192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cssdive.com/wp-content/uploads/2012/10/singing-in-the-rai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1507"/>
            <a:ext cx="8712968" cy="653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8341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1317</TotalTime>
  <Words>73</Words>
  <Application>Microsoft Office PowerPoint</Application>
  <PresentationFormat>Экран (4:3)</PresentationFormat>
  <Paragraphs>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Century Gothic</vt:lpstr>
      <vt:lpstr>Courier New</vt:lpstr>
      <vt:lpstr>Palatino Linotype</vt:lpstr>
      <vt:lpstr>Times New Roman</vt:lpstr>
      <vt:lpstr>Исполнительная</vt:lpstr>
      <vt:lpstr>Занятие по обучению  грамоте в подготовительной группе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Занятие по грамоте в подготовительной группе</dc:title>
  <dc:creator>user</dc:creator>
  <cp:lastModifiedBy>Тамара</cp:lastModifiedBy>
  <cp:revision>108</cp:revision>
  <dcterms:created xsi:type="dcterms:W3CDTF">2018-11-20T12:31:45Z</dcterms:created>
  <dcterms:modified xsi:type="dcterms:W3CDTF">2024-12-06T11:21:03Z</dcterms:modified>
</cp:coreProperties>
</file>