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2997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9081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717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238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4788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48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99879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549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771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088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962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63E8F-9090-4782-95FE-A2F3A43DD19C}" type="datetimeFigureOut">
              <a:rPr lang="ru-RU" smtClean="0"/>
              <a:t>04.12.2025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38737-8C71-4D4D-8021-AF3167C15A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443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951600" y="2375693"/>
            <a:ext cx="589712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«Шесть шагов подготовки </a:t>
            </a:r>
          </a:p>
          <a:p>
            <a:pPr algn="ctr"/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детскому саду»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63687" y="185530"/>
            <a:ext cx="6718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Саха (Якутия) </a:t>
            </a:r>
            <a:r>
              <a:rPr lang="ru-RU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Мегино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Кангаласский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</a:t>
            </a:r>
          </a:p>
          <a:p>
            <a:pPr algn="ctr"/>
            <a:r>
              <a:rPr lang="ru-RU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Харанский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«</a:t>
            </a:r>
            <a:r>
              <a:rPr lang="ru-RU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Кэрэчээн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982817" y="5615670"/>
            <a:ext cx="5590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Составила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оспитатель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высшей категории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Лукина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Анисия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Гаврильевна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5134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4"/>
            <a:ext cx="12205250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20708" y="358642"/>
            <a:ext cx="976648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привыкания ребенка к садику:</a:t>
            </a:r>
          </a:p>
          <a:p>
            <a:endParaRPr lang="ru-RU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детским садом — погулять рядом с садиком, по его территории и если есть возможность, зайти внутрь здания.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-Первый день провести вместе (обычно один час).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-Установить контакт с воспитателем сначала маме, затем ребенку. </a:t>
            </a:r>
          </a:p>
          <a:p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Познакомиться, улыбнуться. Во время знакомства взять ребенка на руки   и передать его на руки воспитателю.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 течение недели водить ребенка на два часа. В это время заниматься своими делами, чтобы обуздать тревогу.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-При расставании целоваться и обниматься. При встрече – радоваться.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-Дать ребенку любимую игрушку или вещь, которая будет напоминать о вас (платочек, рисунок поцелуй в кармашек).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-Если ребенок плачет, недолго утешать его (принимать эмоции) и твердо уходить.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-Через неделю оставить ребенка на обед, затем на сон.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946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2400" y="428178"/>
            <a:ext cx="118872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Распространённые ошибки, которых можно избежать: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-Игнорирование подготовительного этапа.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Сомнения родителей, стоит ли вообще водить ребенка в сад. Негативные установки.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-Резкое погружение (оставлять сразу на полный день)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-Отсутствие ритуала прощания.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-Нет режима дня у ребенка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-Специфические пищевые привычки (например, ребенок есть только протертую пищу)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-У ребенка нет навыков самообслуживания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-Пугать/угрожать детским садиком или воспитателем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-Наложение стрессов (переезд, возрастные кризисы, новые кружки)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-Непоследовательность (проспали – не пошли)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-Негатив от сборов в садик, во время прощания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-Отсутствие компенсации разлуки: ничего не оставляете взамен себя (любимую игрушку, мамину вещь)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-Высказывание при ребенке в негативном ключе о садике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-Нереалистические ожидания от ребенка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307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0216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56590" y="649502"/>
            <a:ext cx="90512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1 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Расширяйте информационное поле: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Рассказывайте о детском садике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Читайте книги по теме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Приводите примеры знакомых детей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играйте в детский сад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3900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9153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77077" y="535876"/>
            <a:ext cx="922351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2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Познакомьтесь с детским садом: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Гуляйте вместе по территории детского сада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Сходите на экскурсию в группу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есть у друзей дети, которые уже ходят в садик, составьте им компанию, когда они забирают детей из садика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⠀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580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54155" y="1310813"/>
            <a:ext cx="818984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3 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Совместная подготовка: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Выберете вместе с малышом одежду на первые дни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Познакомьтесь с воспитателями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86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43338" y="967554"/>
            <a:ext cx="8136835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4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— Создайте положительный настрой: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забавные истории о садике из своего детства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малышу о положительных моментах, которые его ждут в садике</a:t>
            </a:r>
          </a:p>
          <a:p>
            <a:r>
              <a:rPr lang="ru-RU" dirty="0" smtClean="0"/>
              <a:t>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08617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68440" y="803685"/>
            <a:ext cx="802783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5 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Настройте Режим: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Постепенно приучайте ребенка к режиму, похожему на садовский: к раннему подъему, питанию по часам и дневному сну.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Своевременное укладывание на ночь.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318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85105" y="468628"/>
            <a:ext cx="905814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6 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Развивайте навыки самообслуживания: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Научите надевать самостоятельно простые вещи (трусики, носки, штанишки)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Научите есть и пить без посторонней помощи</a:t>
            </a: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Мыть руки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Вытираться полотенцем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Пользоваться туалетом (горшком)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3830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25" y="-297"/>
            <a:ext cx="12205250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17677" y="391149"/>
            <a:ext cx="10616485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Показатели, что адаптация к детскому саду прошла успешно, если ребенок:</a:t>
            </a:r>
          </a:p>
          <a:p>
            <a:endParaRPr lang="ru-RU" sz="3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принимает правила детского сада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Если и плачет при расставании, то быстро успокаивается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Спокойно играет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Общается с детьми и воспитателями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Ест предложенную еду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Спит во время тихого часа</a:t>
            </a: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⠀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Ваш ребенок и вы — большие МОЛОДЦЫ!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7365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551</Words>
  <Application>Microsoft Office PowerPoint</Application>
  <PresentationFormat>Широкоэкранный</PresentationFormat>
  <Paragraphs>90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8</cp:revision>
  <dcterms:created xsi:type="dcterms:W3CDTF">2025-11-04T03:15:52Z</dcterms:created>
  <dcterms:modified xsi:type="dcterms:W3CDTF">2025-12-04T11:20:43Z</dcterms:modified>
</cp:coreProperties>
</file>