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59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1" r:id="rId26"/>
    <p:sldId id="282" r:id="rId27"/>
    <p:sldId id="283" r:id="rId28"/>
    <p:sldId id="284" r:id="rId29"/>
    <p:sldId id="285" r:id="rId30"/>
    <p:sldId id="286" r:id="rId31"/>
    <p:sldId id="287" r:id="rId3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588" autoAdjust="0"/>
    <p:restoredTop sz="94624" autoAdjust="0"/>
  </p:normalViewPr>
  <p:slideViewPr>
    <p:cSldViewPr>
      <p:cViewPr varScale="1">
        <p:scale>
          <a:sx n="66" d="100"/>
          <a:sy n="66" d="100"/>
        </p:scale>
        <p:origin x="-438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18" y="4086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17.07.2020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17.07.2020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17.07.2020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17.07.2020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17.07.2020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17.07.2020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17.07.2020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dissolv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9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9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9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9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9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9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9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9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9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9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9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274638"/>
            <a:ext cx="7488832" cy="1143000"/>
          </a:xfrm>
        </p:spPr>
        <p:txBody>
          <a:bodyPr>
            <a:normAutofit fontScale="90000"/>
          </a:bodyPr>
          <a:lstStyle/>
          <a:p>
            <a:r>
              <a:rPr lang="ru-RU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ПРЕЗЕНТАЦИЯ  ОТКРЫТОГО УРОКА</a:t>
            </a:r>
            <a:br>
              <a:rPr lang="ru-RU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ИЗГОТОВЛЕНИЕ ПЛАКЕТКИ С ЦВЕТОЧНЫМ ОРНАМЕНТОМ</a:t>
            </a:r>
            <a:r>
              <a:rPr lang="ru-RU" sz="2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32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71600" y="1324900"/>
            <a:ext cx="7416824" cy="5184576"/>
          </a:xfrm>
          <a:ln w="57150">
            <a:solidFill>
              <a:srgbClr val="C00000"/>
            </a:solidFill>
          </a:ln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 descr="1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l="1091" r="1091"/>
          <a:stretch>
            <a:fillRect/>
          </a:stretch>
        </p:blipFill>
        <p:spPr>
          <a:xfrm>
            <a:off x="1187624" y="476672"/>
            <a:ext cx="6523112" cy="4892334"/>
          </a:xfrm>
          <a:ln w="57150">
            <a:solidFill>
              <a:srgbClr val="C00000"/>
            </a:solidFill>
          </a:ln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15616" y="5661248"/>
            <a:ext cx="6696744" cy="792088"/>
          </a:xfrm>
          <a:ln w="57150">
            <a:noFill/>
          </a:ln>
        </p:spPr>
        <p:txBody>
          <a:bodyPr>
            <a:normAutofit fontScale="92500"/>
          </a:bodyPr>
          <a:lstStyle/>
          <a:p>
            <a:pPr algn="ctr"/>
            <a:r>
              <a:rPr lang="ru-RU" sz="28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Информация о регламенте проведения урока</a:t>
            </a:r>
            <a:endParaRPr lang="ru-RU" sz="2800" dirty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 descr="2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l="1091" r="1091"/>
          <a:stretch>
            <a:fillRect/>
          </a:stretch>
        </p:blipFill>
        <p:spPr>
          <a:xfrm>
            <a:off x="1259632" y="476672"/>
            <a:ext cx="6443265" cy="4832449"/>
          </a:xfrm>
          <a:ln w="57150">
            <a:solidFill>
              <a:srgbClr val="C00000"/>
            </a:solidFill>
          </a:ln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259632" y="5805264"/>
            <a:ext cx="6552728" cy="648072"/>
          </a:xfrm>
        </p:spPr>
        <p:txBody>
          <a:bodyPr/>
          <a:lstStyle/>
          <a:p>
            <a:pPr algn="ctr"/>
            <a:r>
              <a:rPr lang="ru-RU" sz="24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ТЕОРЕТИЧЕСКАЯ ЧАСТЬ УРОКА</a:t>
            </a:r>
          </a:p>
          <a:p>
            <a:endParaRPr lang="ru-RU" dirty="0"/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 descr="3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l="1091" r="1091"/>
          <a:stretch>
            <a:fillRect/>
          </a:stretch>
        </p:blipFill>
        <p:spPr>
          <a:xfrm>
            <a:off x="1187624" y="404664"/>
            <a:ext cx="6539276" cy="4904457"/>
          </a:xfrm>
          <a:ln w="57150">
            <a:solidFill>
              <a:srgbClr val="C00000"/>
            </a:solidFill>
          </a:ln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15616" y="5661248"/>
            <a:ext cx="6624736" cy="720080"/>
          </a:xfrm>
        </p:spPr>
        <p:txBody>
          <a:bodyPr>
            <a:normAutofit/>
          </a:bodyPr>
          <a:lstStyle/>
          <a:p>
            <a:pPr algn="ctr"/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Педагог объясняет как подготовиться к работе</a:t>
            </a: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403648" y="5589240"/>
            <a:ext cx="6552728" cy="582960"/>
          </a:xfrm>
        </p:spPr>
        <p:txBody>
          <a:bodyPr>
            <a:normAutofit/>
          </a:bodyPr>
          <a:lstStyle/>
          <a:p>
            <a:pPr algn="ctr"/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Раздаю шаблоны для изготовления плакетки.</a:t>
            </a: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4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l="1091" r="1091"/>
          <a:stretch>
            <a:fillRect/>
          </a:stretch>
        </p:blipFill>
        <p:spPr>
          <a:xfrm>
            <a:off x="1403648" y="404664"/>
            <a:ext cx="6528725" cy="4896544"/>
          </a:xfrm>
          <a:ln w="57150">
            <a:solidFill>
              <a:srgbClr val="C00000"/>
            </a:solidFill>
          </a:ln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 descr="5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l="1091" r="1091"/>
          <a:stretch>
            <a:fillRect/>
          </a:stretch>
        </p:blipFill>
        <p:spPr>
          <a:xfrm>
            <a:off x="1331640" y="404664"/>
            <a:ext cx="6379096" cy="4784322"/>
          </a:xfrm>
          <a:ln w="57150">
            <a:solidFill>
              <a:srgbClr val="C00000"/>
            </a:solidFill>
          </a:ln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71600" y="5367338"/>
            <a:ext cx="7056784" cy="804862"/>
          </a:xfrm>
        </p:spPr>
        <p:txBody>
          <a:bodyPr>
            <a:noAutofit/>
          </a:bodyPr>
          <a:lstStyle/>
          <a:p>
            <a:pPr algn="ctr"/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Объясняю техническую строну работы со скалкой</a:t>
            </a: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 descr="6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l="1091" r="1091"/>
          <a:stretch>
            <a:fillRect/>
          </a:stretch>
        </p:blipFill>
        <p:spPr>
          <a:xfrm>
            <a:off x="1259632" y="476672"/>
            <a:ext cx="6528725" cy="4896544"/>
          </a:xfrm>
          <a:ln w="57150">
            <a:solidFill>
              <a:srgbClr val="C00000"/>
            </a:solidFill>
          </a:ln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99592" y="5661248"/>
            <a:ext cx="7272808" cy="792088"/>
          </a:xfrm>
        </p:spPr>
        <p:txBody>
          <a:bodyPr>
            <a:noAutofit/>
          </a:bodyPr>
          <a:lstStyle/>
          <a:p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Учащиеся раскатывают глиняный пласт под плакетку.</a:t>
            </a: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 descr="7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l="1091" r="1091"/>
          <a:stretch>
            <a:fillRect/>
          </a:stretch>
        </p:blipFill>
        <p:spPr>
          <a:xfrm>
            <a:off x="1115616" y="332656"/>
            <a:ext cx="6624736" cy="4968552"/>
          </a:xfrm>
          <a:ln w="57150">
            <a:solidFill>
              <a:srgbClr val="C00000"/>
            </a:solidFill>
          </a:ln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99592" y="5517232"/>
            <a:ext cx="7056784" cy="654968"/>
          </a:xfrm>
        </p:spPr>
        <p:txBody>
          <a:bodyPr>
            <a:noAutofit/>
          </a:bodyPr>
          <a:lstStyle/>
          <a:p>
            <a:pPr algn="ctr"/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Подсказываю как вырезать плакетку ровно используя крышечки и тарелочки.</a:t>
            </a: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 descr="8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l="1091" r="1091"/>
          <a:stretch>
            <a:fillRect/>
          </a:stretch>
        </p:blipFill>
        <p:spPr>
          <a:xfrm>
            <a:off x="1270184" y="332656"/>
            <a:ext cx="6624736" cy="4968552"/>
          </a:xfrm>
          <a:ln w="57150">
            <a:solidFill>
              <a:srgbClr val="C00000"/>
            </a:solidFill>
          </a:ln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259632" y="5517232"/>
            <a:ext cx="6696744" cy="654968"/>
          </a:xfrm>
        </p:spPr>
        <p:txBody>
          <a:bodyPr>
            <a:noAutofit/>
          </a:bodyPr>
          <a:lstStyle/>
          <a:p>
            <a:pPr algn="ctr"/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Показываю на доске как компоновать букет цветов поэтапно.</a:t>
            </a: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 descr="9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l="1091" r="1091"/>
          <a:stretch>
            <a:fillRect/>
          </a:stretch>
        </p:blipFill>
        <p:spPr>
          <a:xfrm>
            <a:off x="1178770" y="332656"/>
            <a:ext cx="6816758" cy="5112568"/>
          </a:xfrm>
          <a:ln w="57150">
            <a:solidFill>
              <a:srgbClr val="C00000"/>
            </a:solidFill>
          </a:ln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755576" y="5661248"/>
            <a:ext cx="7488832" cy="792088"/>
          </a:xfrm>
        </p:spPr>
        <p:txBody>
          <a:bodyPr>
            <a:normAutofit/>
          </a:bodyPr>
          <a:lstStyle/>
          <a:p>
            <a:pPr algn="ctr"/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Начало работы, вырезали плакетку, нанесли орнамент.</a:t>
            </a: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 descr="10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l="1091" r="1091"/>
          <a:stretch>
            <a:fillRect/>
          </a:stretch>
        </p:blipFill>
        <p:spPr>
          <a:xfrm>
            <a:off x="1331640" y="332656"/>
            <a:ext cx="6448880" cy="4836660"/>
          </a:xfrm>
          <a:ln w="57150">
            <a:solidFill>
              <a:srgbClr val="C00000"/>
            </a:solidFill>
          </a:ln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357290" y="5214950"/>
            <a:ext cx="6480720" cy="804862"/>
          </a:xfrm>
        </p:spPr>
        <p:txBody>
          <a:bodyPr>
            <a:normAutofit/>
          </a:bodyPr>
          <a:lstStyle/>
          <a:p>
            <a:pPr algn="ctr"/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Объясняю что не понятно.</a:t>
            </a:r>
            <a:endParaRPr lang="ru-RU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 descr="11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l="1091" r="1091"/>
          <a:stretch>
            <a:fillRect/>
          </a:stretch>
        </p:blipFill>
        <p:spPr>
          <a:xfrm>
            <a:off x="1331640" y="404664"/>
            <a:ext cx="6539276" cy="4904457"/>
          </a:xfrm>
          <a:ln w="57150">
            <a:solidFill>
              <a:srgbClr val="C00000"/>
            </a:solidFill>
          </a:ln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259632" y="5589240"/>
            <a:ext cx="6768752" cy="582960"/>
          </a:xfrm>
        </p:spPr>
        <p:txBody>
          <a:bodyPr>
            <a:normAutofit/>
          </a:bodyPr>
          <a:lstStyle/>
          <a:p>
            <a:pPr algn="ctr"/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процессе работы.</a:t>
            </a:r>
            <a:endParaRPr lang="ru-RU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 descr="12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l="1091" r="1091"/>
          <a:stretch>
            <a:fillRect/>
          </a:stretch>
        </p:blipFill>
        <p:spPr>
          <a:xfrm>
            <a:off x="1403648" y="404664"/>
            <a:ext cx="6543872" cy="4907904"/>
          </a:xfrm>
          <a:ln w="57150">
            <a:solidFill>
              <a:srgbClr val="C00000"/>
            </a:solidFill>
          </a:ln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87624" y="5589240"/>
            <a:ext cx="7128792" cy="720080"/>
          </a:xfrm>
        </p:spPr>
        <p:txBody>
          <a:bodyPr>
            <a:noAutofit/>
          </a:bodyPr>
          <a:lstStyle/>
          <a:p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 каждого учащегося своя скорость усвоения урока.</a:t>
            </a: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 descr="14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l="1091" r="1091"/>
          <a:stretch>
            <a:fillRect/>
          </a:stretch>
        </p:blipFill>
        <p:spPr>
          <a:xfrm>
            <a:off x="1115616" y="332656"/>
            <a:ext cx="6912768" cy="5184576"/>
          </a:xfrm>
          <a:ln w="57150">
            <a:solidFill>
              <a:srgbClr val="C00000"/>
            </a:solidFill>
          </a:ln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043608" y="5733256"/>
            <a:ext cx="7128792" cy="720080"/>
          </a:xfrm>
        </p:spPr>
        <p:txBody>
          <a:bodyPr>
            <a:normAutofit/>
          </a:bodyPr>
          <a:lstStyle/>
          <a:p>
            <a:pPr algn="ctr"/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Уточняю технику лепки рельефа.</a:t>
            </a: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 descr="15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l="1091" r="1091"/>
          <a:stretch>
            <a:fillRect/>
          </a:stretch>
        </p:blipFill>
        <p:spPr>
          <a:xfrm>
            <a:off x="1187624" y="404664"/>
            <a:ext cx="6731297" cy="5048473"/>
          </a:xfrm>
          <a:ln w="57150">
            <a:solidFill>
              <a:srgbClr val="C00000"/>
            </a:solidFill>
          </a:ln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15616" y="5661248"/>
            <a:ext cx="6840760" cy="720080"/>
          </a:xfrm>
        </p:spPr>
        <p:txBody>
          <a:bodyPr>
            <a:normAutofit/>
          </a:bodyPr>
          <a:lstStyle/>
          <a:p>
            <a:pPr algn="ctr"/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Помогаю отстающим.</a:t>
            </a: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 descr="16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l="1091" r="1091"/>
          <a:stretch>
            <a:fillRect/>
          </a:stretch>
        </p:blipFill>
        <p:spPr>
          <a:xfrm>
            <a:off x="1150170" y="404664"/>
            <a:ext cx="6816758" cy="5112568"/>
          </a:xfrm>
          <a:ln w="57150">
            <a:solidFill>
              <a:srgbClr val="C00000"/>
            </a:solidFill>
          </a:ln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403648" y="5733256"/>
            <a:ext cx="6336704" cy="648072"/>
          </a:xfrm>
        </p:spPr>
        <p:txBody>
          <a:bodyPr>
            <a:normAutofit/>
          </a:bodyPr>
          <a:lstStyle/>
          <a:p>
            <a:pPr algn="ctr"/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Работа идет полным ходом.</a:t>
            </a: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 descr="17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l="1091" r="1091"/>
          <a:stretch>
            <a:fillRect/>
          </a:stretch>
        </p:blipFill>
        <p:spPr>
          <a:xfrm>
            <a:off x="1259632" y="404664"/>
            <a:ext cx="6635287" cy="4976465"/>
          </a:xfrm>
          <a:ln w="57150">
            <a:solidFill>
              <a:srgbClr val="C00000"/>
            </a:solidFill>
          </a:ln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71600" y="5589240"/>
            <a:ext cx="7344816" cy="936104"/>
          </a:xfrm>
        </p:spPr>
        <p:txBody>
          <a:bodyPr>
            <a:normAutofit/>
          </a:bodyPr>
          <a:lstStyle/>
          <a:p>
            <a:pPr algn="ctr"/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Дети стараются, присутствует соревновательный дух!</a:t>
            </a: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 descr="18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l="1091" r="1091"/>
          <a:stretch>
            <a:fillRect/>
          </a:stretch>
        </p:blipFill>
        <p:spPr>
          <a:xfrm>
            <a:off x="1187624" y="332656"/>
            <a:ext cx="6744749" cy="5058562"/>
          </a:xfrm>
          <a:ln w="57150">
            <a:solidFill>
              <a:srgbClr val="C00000"/>
            </a:solidFill>
          </a:ln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71600" y="5589240"/>
            <a:ext cx="7200800" cy="864096"/>
          </a:xfrm>
        </p:spPr>
        <p:txBody>
          <a:bodyPr>
            <a:normAutofit/>
          </a:bodyPr>
          <a:lstStyle/>
          <a:p>
            <a:pPr algn="ctr"/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Корректировка выполняемых работ.</a:t>
            </a: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 descr="19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l="1091" r="1091"/>
          <a:stretch>
            <a:fillRect/>
          </a:stretch>
        </p:blipFill>
        <p:spPr>
          <a:xfrm>
            <a:off x="1115616" y="332656"/>
            <a:ext cx="6760913" cy="5070685"/>
          </a:xfrm>
          <a:ln w="57150">
            <a:solidFill>
              <a:srgbClr val="C00000"/>
            </a:solidFill>
          </a:ln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15616" y="5661248"/>
            <a:ext cx="6768752" cy="720080"/>
          </a:xfrm>
        </p:spPr>
        <p:txBody>
          <a:bodyPr>
            <a:normAutofit/>
          </a:bodyPr>
          <a:lstStyle/>
          <a:p>
            <a:pPr algn="ctr"/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Лепка рельефа по нанесенному рисунку.</a:t>
            </a: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 descr="20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l="1091" r="1091"/>
          <a:stretch>
            <a:fillRect/>
          </a:stretch>
        </p:blipFill>
        <p:spPr>
          <a:xfrm>
            <a:off x="1115616" y="332656"/>
            <a:ext cx="6912768" cy="5184576"/>
          </a:xfrm>
          <a:ln w="57150">
            <a:solidFill>
              <a:srgbClr val="C00000"/>
            </a:solidFill>
          </a:ln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043608" y="5733256"/>
            <a:ext cx="6984776" cy="720080"/>
          </a:xfrm>
        </p:spPr>
        <p:txBody>
          <a:bodyPr>
            <a:normAutofit/>
          </a:bodyPr>
          <a:lstStyle/>
          <a:p>
            <a:pPr algn="ctr"/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 каждого учащегося свой «почерк».</a:t>
            </a: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 descr="21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t="22489" b="22489"/>
          <a:stretch>
            <a:fillRect/>
          </a:stretch>
        </p:blipFill>
        <p:spPr>
          <a:xfrm>
            <a:off x="1043608" y="332657"/>
            <a:ext cx="6827308" cy="5040560"/>
          </a:xfrm>
          <a:ln w="57150">
            <a:solidFill>
              <a:srgbClr val="C00000"/>
            </a:solidFill>
          </a:ln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71600" y="5589240"/>
            <a:ext cx="7056784" cy="792088"/>
          </a:xfrm>
        </p:spPr>
        <p:txBody>
          <a:bodyPr>
            <a:noAutofit/>
          </a:bodyPr>
          <a:lstStyle/>
          <a:p>
            <a:pPr algn="ctr"/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Лепка способствует развитию усидчивости, внимания, пространственному мышлению.</a:t>
            </a: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 descr="22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t="22489" b="22489"/>
          <a:stretch>
            <a:fillRect/>
          </a:stretch>
        </p:blipFill>
        <p:spPr>
          <a:xfrm>
            <a:off x="1150170" y="332656"/>
            <a:ext cx="6816758" cy="5112568"/>
          </a:xfrm>
          <a:ln w="57150">
            <a:solidFill>
              <a:srgbClr val="C00000"/>
            </a:solidFill>
          </a:ln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043608" y="5589240"/>
            <a:ext cx="6984776" cy="792088"/>
          </a:xfrm>
        </p:spPr>
        <p:txBody>
          <a:bodyPr>
            <a:noAutofit/>
          </a:bodyPr>
          <a:lstStyle/>
          <a:p>
            <a:pPr algn="ctr"/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Задумываемся  как проявить  фантазию в деталях рельефа чтобы отойти от шаблона.</a:t>
            </a: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 descr="23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t="22489" b="22489"/>
          <a:stretch>
            <a:fillRect/>
          </a:stretch>
        </p:blipFill>
        <p:spPr>
          <a:xfrm>
            <a:off x="1115616" y="404664"/>
            <a:ext cx="6816756" cy="5112567"/>
          </a:xfrm>
          <a:ln w="57150">
            <a:solidFill>
              <a:srgbClr val="C00000"/>
            </a:solidFill>
          </a:ln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71600" y="5661248"/>
            <a:ext cx="7200800" cy="720080"/>
          </a:xfrm>
        </p:spPr>
        <p:txBody>
          <a:bodyPr>
            <a:normAutofit/>
          </a:bodyPr>
          <a:lstStyle/>
          <a:p>
            <a:pPr algn="ctr"/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Для некоторых учащихся  не все так просто…</a:t>
            </a:r>
            <a:endParaRPr lang="ru-RU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 descr="24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t="22489" b="22489"/>
          <a:stretch>
            <a:fillRect/>
          </a:stretch>
        </p:blipFill>
        <p:spPr>
          <a:xfrm>
            <a:off x="1115616" y="332656"/>
            <a:ext cx="6912768" cy="5184576"/>
          </a:xfrm>
          <a:ln w="57150">
            <a:solidFill>
              <a:srgbClr val="C00000"/>
            </a:solidFill>
          </a:ln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755576" y="5661248"/>
            <a:ext cx="7560840" cy="720080"/>
          </a:xfrm>
        </p:spPr>
        <p:txBody>
          <a:bodyPr>
            <a:noAutofit/>
          </a:bodyPr>
          <a:lstStyle/>
          <a:p>
            <a:pPr algn="ctr"/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Время поджимает, надо сделать работу в сжатые сроки ( на лепку  плакетки с полном объеме 20 минут).</a:t>
            </a: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 descr="25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l="1091" r="1091"/>
          <a:stretch>
            <a:fillRect/>
          </a:stretch>
        </p:blipFill>
        <p:spPr>
          <a:xfrm>
            <a:off x="1187624" y="332656"/>
            <a:ext cx="6840760" cy="5130570"/>
          </a:xfrm>
          <a:ln w="57150">
            <a:solidFill>
              <a:srgbClr val="C00000"/>
            </a:solidFill>
          </a:ln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11560" y="5661248"/>
            <a:ext cx="7776864" cy="648072"/>
          </a:xfrm>
        </p:spPr>
        <p:txBody>
          <a:bodyPr>
            <a:no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Урок заканчивается, готовится  отчетная выставка работ.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 descr="26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l="1091" r="1091"/>
          <a:stretch>
            <a:fillRect/>
          </a:stretch>
        </p:blipFill>
        <p:spPr>
          <a:xfrm>
            <a:off x="1187624" y="404664"/>
            <a:ext cx="6624736" cy="4968552"/>
          </a:xfrm>
          <a:ln w="57150">
            <a:solidFill>
              <a:srgbClr val="C00000"/>
            </a:solidFill>
          </a:ln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15616" y="5589240"/>
            <a:ext cx="6768752" cy="792088"/>
          </a:xfrm>
        </p:spPr>
        <p:txBody>
          <a:bodyPr>
            <a:noAutofit/>
          </a:bodyPr>
          <a:lstStyle/>
          <a:p>
            <a:pPr algn="ctr"/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Учащиеся волнуются…Приглашенные коллеги готовятся к рецензированию.</a:t>
            </a: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 descr="27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l="1091" r="1091"/>
          <a:stretch>
            <a:fillRect/>
          </a:stretch>
        </p:blipFill>
        <p:spPr>
          <a:xfrm>
            <a:off x="1123454" y="332656"/>
            <a:ext cx="6720747" cy="5040560"/>
          </a:xfrm>
          <a:ln w="57150">
            <a:solidFill>
              <a:srgbClr val="C00000"/>
            </a:solidFill>
          </a:ln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71600" y="5445224"/>
            <a:ext cx="7128792" cy="864096"/>
          </a:xfrm>
        </p:spPr>
        <p:txBody>
          <a:bodyPr>
            <a:noAutofit/>
          </a:bodyPr>
          <a:lstStyle/>
          <a:p>
            <a:pPr algn="ctr"/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Каждый учащийся проявил свое видение изображения  цветочного орнамента в рельефе.</a:t>
            </a: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 descr="28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l="1091" r="1091"/>
          <a:stretch>
            <a:fillRect/>
          </a:stretch>
        </p:blipFill>
        <p:spPr>
          <a:xfrm>
            <a:off x="1187624" y="332656"/>
            <a:ext cx="6624736" cy="4968552"/>
          </a:xfrm>
          <a:ln w="57150">
            <a:solidFill>
              <a:srgbClr val="C00000"/>
            </a:solidFill>
          </a:ln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67544" y="5445224"/>
            <a:ext cx="7992888" cy="1080120"/>
          </a:xfrm>
        </p:spPr>
        <p:txBody>
          <a:bodyPr>
            <a:noAutofit/>
          </a:bodyPr>
          <a:lstStyle/>
          <a:p>
            <a:pPr algn="ctr"/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Педагог объявляет об условиях конкурса. Присутствующие знакомятся с выставкой работ учащихся.</a:t>
            </a: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14612" y="4857760"/>
            <a:ext cx="1785950" cy="285752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pic>
        <p:nvPicPr>
          <p:cNvPr id="5" name="Рисунок 4" descr="29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l="1091" r="1091"/>
          <a:stretch>
            <a:fillRect/>
          </a:stretch>
        </p:blipFill>
        <p:spPr>
          <a:xfrm>
            <a:off x="1187624" y="332656"/>
            <a:ext cx="6552728" cy="4914546"/>
          </a:xfrm>
          <a:ln w="57150">
            <a:solidFill>
              <a:srgbClr val="C00000"/>
            </a:solidFill>
          </a:ln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9552" y="5367338"/>
            <a:ext cx="7992888" cy="1013990"/>
          </a:xfrm>
        </p:spPr>
        <p:txBody>
          <a:bodyPr>
            <a:noAutofit/>
          </a:bodyPr>
          <a:lstStyle/>
          <a:p>
            <a:pPr algn="ctr"/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Учитывается мнения учащихся посредством </a:t>
            </a:r>
            <a:r>
              <a:rPr lang="ru-RU" sz="2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стикеров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трех цветов, которые определяют уровень исполнения  работ друг друга</a:t>
            </a:r>
          </a:p>
          <a:p>
            <a:pPr algn="ctr"/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(количество подсчитывается).</a:t>
            </a:r>
            <a:endParaRPr lang="ru-RU" sz="2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Рисунок 4" descr="30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l="1091" r="1091"/>
          <a:stretch>
            <a:fillRect/>
          </a:stretch>
        </p:blipFill>
        <p:spPr>
          <a:xfrm>
            <a:off x="1187624" y="332656"/>
            <a:ext cx="6759897" cy="5069923"/>
          </a:xfrm>
          <a:ln w="57150">
            <a:solidFill>
              <a:srgbClr val="C00000"/>
            </a:solidFill>
          </a:ln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15616" y="5517232"/>
            <a:ext cx="6840760" cy="936104"/>
          </a:xfrm>
        </p:spPr>
        <p:txBody>
          <a:bodyPr>
            <a:normAutofit/>
          </a:bodyPr>
          <a:lstStyle/>
          <a:p>
            <a:pPr algn="ctr"/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Все учащиеся справились с лепкой плакетки, отставших нет.</a:t>
            </a: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908720"/>
            <a:ext cx="7992888" cy="2304256"/>
          </a:xfrm>
          <a:ln w="57150">
            <a:solidFill>
              <a:srgbClr val="C00000"/>
            </a:solidFill>
          </a:ln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Так закончился первый этап изготовление плакетки с цветочным орнаментом. После обжига плакеток, учащиеся приступят к их росписи </a:t>
            </a:r>
            <a:r>
              <a:rPr lang="ru-RU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подглазурными</a:t>
            </a:r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или акриловыми красками.</a:t>
            </a:r>
            <a:endParaRPr lang="ru-RU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39552" y="4221088"/>
            <a:ext cx="7992888" cy="707886"/>
          </a:xfrm>
          <a:prstGeom prst="rect">
            <a:avLst/>
          </a:prstGeom>
          <a:noFill/>
          <a:ln w="7620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sz="4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124</TotalTime>
  <Words>264</Words>
  <Application>Microsoft Office PowerPoint</Application>
  <PresentationFormat>Экран (4:3)</PresentationFormat>
  <Paragraphs>33</Paragraphs>
  <Slides>31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2" baseType="lpstr">
      <vt:lpstr>Тема Office</vt:lpstr>
      <vt:lpstr>ПРЕЗЕНТАЦИЯ  ОТКРЫТОГО УРОКА ИЗГОТОВЛЕНИЕ ПЛАКЕТКИ С ЦВЕТОЧНЫМ ОРНАМЕНТОМ.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Так закончился первый этап изготовление плакетки с цветочным орнаментом. После обжига плакеток, учащиеся приступят к их росписи подглазурными или акриловыми красками.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 ОТКРЫТОГО УРОКА ИЗГОТОВЛЕНИЕ ПЛАКЕТКИ С ЦВЕТОЧНЫМ ОРНАМЕНТОМ.</dc:title>
  <dc:creator>ольга</dc:creator>
  <cp:lastModifiedBy>Olga0520</cp:lastModifiedBy>
  <cp:revision>16</cp:revision>
  <dcterms:created xsi:type="dcterms:W3CDTF">2020-05-21T22:24:36Z</dcterms:created>
  <dcterms:modified xsi:type="dcterms:W3CDTF">2020-07-17T18:41:13Z</dcterms:modified>
</cp:coreProperties>
</file>