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3" r:id="rId5"/>
    <p:sldId id="265" r:id="rId6"/>
    <p:sldId id="264" r:id="rId7"/>
    <p:sldId id="259" r:id="rId8"/>
    <p:sldId id="266" r:id="rId9"/>
    <p:sldId id="260" r:id="rId10"/>
    <p:sldId id="261" r:id="rId11"/>
    <p:sldId id="267" r:id="rId12"/>
    <p:sldId id="268" r:id="rId13"/>
    <p:sldId id="262" r:id="rId14"/>
    <p:sldId id="270" r:id="rId15"/>
    <p:sldId id="269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92697"/>
            <a:ext cx="7772400" cy="1800199"/>
          </a:xfrm>
        </p:spPr>
        <p:txBody>
          <a:bodyPr>
            <a:normAutofit/>
          </a:bodyPr>
          <a:lstStyle/>
          <a:p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«ЦЕНТР РАЗВИТИЯ РЕБЕНКА – ДЕТСКИЙ САД №3 «УЛЫБКА» 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КЕЗСКОГО РАЙОНА УДМУРТСКОЙ РЕСПУБЛИКИ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Больничный городок ул., 8, </a:t>
            </a:r>
            <a:r>
              <a:rPr lang="ru-RU" sz="14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Кез</a:t>
            </a:r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п., 427580, Удмуртская Республика 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Тел. 8-34158-3-10-97, </a:t>
            </a:r>
            <a:r>
              <a:rPr lang="en-US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mail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400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/>
              <a:t>crr</a:t>
            </a:r>
            <a:r>
              <a:rPr lang="ru-RU" sz="1400" dirty="0"/>
              <a:t>-</a:t>
            </a:r>
            <a:r>
              <a:rPr lang="en-US" sz="1400" dirty="0"/>
              <a:t>ds</a:t>
            </a:r>
            <a:r>
              <a:rPr lang="ru-RU" sz="1400" dirty="0"/>
              <a:t>3@</a:t>
            </a:r>
            <a:r>
              <a:rPr lang="en-US" sz="1400" dirty="0"/>
              <a:t>mail</a:t>
            </a:r>
            <a:r>
              <a:rPr lang="ru-RU" sz="1400" dirty="0"/>
              <a:t>.</a:t>
            </a:r>
            <a:r>
              <a:rPr lang="en-US" sz="1400" dirty="0" err="1"/>
              <a:t>ru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24944"/>
            <a:ext cx="6400800" cy="2713856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Фотоотчет об участии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акции по изготовлению и размещению кормушек </a:t>
            </a:r>
          </a:p>
          <a:p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«Чудо-столовая», посвященной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Синичкиному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дню  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r"/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Русских Ирина Ивановна</a:t>
            </a:r>
          </a:p>
          <a:p>
            <a:pPr algn="r"/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дополнительного образования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5761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36096" y="274638"/>
            <a:ext cx="3250704" cy="5674642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Покормите птиц зимой.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Пусть со всех концов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вам слетятся, как домой,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Стайки на крыльцо.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богаты их корма.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Горсть зерна нужна,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Горсть одна —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не страшна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Будет им зима.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i1.wp.com/orechi.ru/wp-content/uploads/2017/12/SHeXWnmit9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4664"/>
            <a:ext cx="5040560" cy="5892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1044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872067" y="1988840"/>
            <a:ext cx="7408333" cy="413732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целью формирования ответственного отношения у воспитанников, привлечения внимания к проблеме охраны птиц зимой и формирования чувства бережного отношения к природе родного края в нашем детском саду  была проведена акция «Покормите птиц зимой». Дети старшего дошкольного возраста активно вовлекались в 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практическую деятельность подкормки птиц зимой. 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«Покормите птиц зимой»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0041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44008" y="274637"/>
            <a:ext cx="4042792" cy="3070225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Трудно птицам зимовать,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Надо птицам помогать!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Распилить я попросил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Досочку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еловую,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Вместе с папой смастерил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Птичкину столовую.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 Чепуров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44463"/>
            <a:ext cx="42672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3508962"/>
            <a:ext cx="42672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508962"/>
            <a:ext cx="42672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5301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63888" y="274637"/>
            <a:ext cx="5122912" cy="2003425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Кормушка для птиц, от доброго сердца!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44463"/>
            <a:ext cx="32004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263" y="2811463"/>
            <a:ext cx="42672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4336" y="2489457"/>
            <a:ext cx="32004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2596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6016" y="274638"/>
            <a:ext cx="3970784" cy="2866330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Угощайтесь, пожалуйста, приятного аппетита!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501008"/>
            <a:ext cx="42672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782" y="3501008"/>
            <a:ext cx="42672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44463"/>
            <a:ext cx="42672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3801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1916832"/>
            <a:ext cx="7408333" cy="428133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были активно вовлечены в проведение данной акции: заготовили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корм (всего корма заготовлено около 12 килограмм ), изготовили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вывесили вместе с детьми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кормушки для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птиц (всего кормушек развешано – 20 штук), участвовали в конкурсе кормушек.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Своевременно были подготовлены и вывешены кормушки на участке детского сада, закреплённого за группой. Силами родителей заготовлен и постоянно пополняется корм для птиц. Регулярно проводится подкормка птиц на участке.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родителями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4097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Победители  конкурса кормушек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995" y="1340768"/>
            <a:ext cx="7104789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2472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целью - закрепить понятие о необходимости помогать птицам в холодное время года в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нашей 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группе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была 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оформлена коллективная стенгазета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«Покормите птиц зимой».  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Зима – трудное время для птиц, особенно если она суровая и многоснежная. Голодная птица сильно страдает от холода. Нужно поддержать птиц зимой, сделать для них кормушки и не забывать подсыпать в них корм. 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Стенгазета «Покормите птиц зимой»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31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1876" y="692696"/>
            <a:ext cx="4114924" cy="2652166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активно помогали в изготовлении красочной и познавательной стенгазеты: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вырезали, раскрашивали и 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приклеивали птичек, выбирая им расположение на стенгазете.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44463"/>
            <a:ext cx="42672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3497263"/>
            <a:ext cx="42672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876" y="3448237"/>
            <a:ext cx="4397936" cy="32984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4952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2067" y="1628800"/>
            <a:ext cx="7408333" cy="44973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целью  расширения 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обогащения знаний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 о зимующих птицах и о роли человека в жизни этих 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птиц, с детьми нашей группы была проведена викторина «Зимующие птицы».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ети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разделились на две команды: команда 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«Синички»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команда 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«Снегири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Первым заданием, для ребят, было 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«Отгадай загадку про 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птицу и покажи картинку»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каждый правильный ответ команды получали фишки.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Викторина «Зимующие птицы»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7584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716016" y="274637"/>
            <a:ext cx="3970784" cy="3070225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Маленький мальчишка</a:t>
            </a:r>
            <a:b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сером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армячишке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двору шныряет</a:t>
            </a:r>
            <a:b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Крохи собирает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501008"/>
            <a:ext cx="42672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01008"/>
            <a:ext cx="42672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2" y="144463"/>
            <a:ext cx="4374257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4875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44008" y="274638"/>
            <a:ext cx="4042792" cy="2722314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Следующее задание: каждой зимующей птице дети подбирали соответствующий корм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034" y="3429000"/>
            <a:ext cx="42672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44463"/>
            <a:ext cx="42672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063" y="3310583"/>
            <a:ext cx="42672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6080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44008" y="274637"/>
            <a:ext cx="4042792" cy="3070225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Еще одно задание: команды должны сосчитать, сколько птиц изображено на картинке  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44463"/>
            <a:ext cx="42672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3497263"/>
            <a:ext cx="42672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 descr="https://www.culture.ru/storage/images/cd6483b70ec3574ddfbb128f334d3050/890d9fbb09a7cd2e4dcbfaaef7dc8b4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497264"/>
            <a:ext cx="4474860" cy="3112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1696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0" y="274637"/>
            <a:ext cx="4114800" cy="2794323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Пришло время подвести итоги нашей игры. Команда «Синичек» получила больше фишек и выиграла в этой викторине 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497263"/>
            <a:ext cx="42672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3497263"/>
            <a:ext cx="42672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 descr="https://opt-824677.ssl.1c-bitrix-cdn.ru/upload/iblock/56e/56ea531efe5264a94eec59f917539c1e.jpeg?15694718398593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836" y="260648"/>
            <a:ext cx="4096454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9260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872067" y="1556792"/>
            <a:ext cx="7408333" cy="4569371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Подкормка зимующих птиц приносит пользу не только пернатым, но и в обучении и воспитании детей. Они получили возможность ухаживать, наблюдать за пернатыми, чувствовать значимость своего труда. Дети через беседы, познавательные занятия, чтения художественной литературы и наблюдения узнали о различных видах птиц, о характерных особенности внешнего вида, поведения, научились заботиться о птицах и испытывают радость от осознания того, что, делясь крохами, подкармливая птиц, можно спасти их от гибели.</a:t>
            </a:r>
          </a:p>
          <a:p>
            <a:pPr marL="0" indent="0" algn="ctr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ходе проведения акций дети поняли, что они делают хорошее дело – помогают выжить птицам в самое трудное время года.</a:t>
            </a:r>
          </a:p>
          <a:p>
            <a:pPr marL="0" indent="0" algn="ctr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Такие акции способствуют развитию познавательной активности и являются прекрасной возможностью проявить сочувствие и доброту. А привлечение родителей способствует укреплению внутрисемейных связей, формированию добрых семейных традиций, вызывает у детей чувство гордости за себя и свою семью.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Итоги акции «Покормите птиц зимой»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9364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6016" y="332656"/>
            <a:ext cx="3898776" cy="5976664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Спозаранок скачут птицы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заснеженным ветвям –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Желтогрудые синицы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Прилетели в гости к нам.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Тинь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-тень, Тили-тень,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Всё короче зимний день –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успеешь пообедать,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Солнце сядет за плетень.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 </a:t>
            </a:r>
            <a:r>
              <a:rPr lang="ru-RU" sz="240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комарика</a:t>
            </a:r>
            <a:r>
              <a:rPr lang="ru-RU" sz="2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ни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мушки.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Всюду только снег да снег.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Хорошо, что нам кормушки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Сделал добрый человек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  <p:pic>
        <p:nvPicPr>
          <p:cNvPr id="5122" name="Picture 2" descr="https://i.pinimg.com/originals/0a/9b/69/0a9b69599e88fd3d23825be8f9ffe5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31" y="476672"/>
            <a:ext cx="4371435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4199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342</TotalTime>
  <Words>457</Words>
  <Application>Microsoft Office PowerPoint</Application>
  <PresentationFormat>Экран (4:3)</PresentationFormat>
  <Paragraphs>31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Candara</vt:lpstr>
      <vt:lpstr>Symbol</vt:lpstr>
      <vt:lpstr>Times New Roman</vt:lpstr>
      <vt:lpstr>Волна</vt:lpstr>
      <vt:lpstr>МУНИЦИПАЛЬНОЕ БЮДЖЕТНОЕ ДОШКОЛЬНОЕ ОБРАЗОВАТЕЛЬНОЕ УЧРЕЖДЕНИЕ  «ЦЕНТР РАЗВИТИЯ РЕБЕНКА – ДЕТСКИЙ САД №3 «УЛЫБКА»   КЕЗСКОГО РАЙОНА УДМУРТСКОЙ РЕСПУБЛИКИ   Больничный городок ул., 8, Кез п., 427580, Удмуртская Республика  Тел. 8-34158-3-10-97, E-mail: crr-ds3@mail.ru</vt:lpstr>
      <vt:lpstr>Покормите птиц зимой. Пусть со всех концов К вам слетятся, как домой, Стайки на крыльцо. Не богаты их корма. Горсть зерна нужна, Горсть одна — И не страшна Будет им зима. </vt:lpstr>
      <vt:lpstr>Акция «Покормите птиц зимой»</vt:lpstr>
      <vt:lpstr>Трудно птицам зимовать, Надо птицам помогать! Распилить я попросил Досочку еловую, Вместе с папой смастерил Птичкину столовую. А. Чепуров</vt:lpstr>
      <vt:lpstr>Кормушка для птиц, от доброго сердца!</vt:lpstr>
      <vt:lpstr>Угощайтесь, пожалуйста, приятного аппетита!</vt:lpstr>
      <vt:lpstr>Работа с родителями</vt:lpstr>
      <vt:lpstr>Победители  конкурса кормушек</vt:lpstr>
      <vt:lpstr>Стенгазета «Покормите птиц зимой»</vt:lpstr>
      <vt:lpstr>Дети активно помогали в изготовлении красочной и познавательной стенгазеты: вырезали, раскрашивали и  приклеивали птичек, выбирая им расположение на стенгазете.  </vt:lpstr>
      <vt:lpstr>Викторина «Зимующие птицы»</vt:lpstr>
      <vt:lpstr>Маленький мальчишка В сером армячишке, По двору шныряет Крохи собирает.</vt:lpstr>
      <vt:lpstr>Следующее задание: каждой зимующей птице дети подбирали соответствующий корм</vt:lpstr>
      <vt:lpstr>Еще одно задание: команды должны сосчитать, сколько птиц изображено на картинке  </vt:lpstr>
      <vt:lpstr>Пришло время подвести итоги нашей игры. Команда «Синичек» получила больше фишек и выиграла в этой викторине </vt:lpstr>
      <vt:lpstr>Итоги акции «Покормите птиц зимой»</vt:lpstr>
      <vt:lpstr>Спозаранок скачут птицы По заснеженным ветвям – Желтогрудые синицы Прилетели в гости к нам. «Тинь-тень, Тили-тень, Всё короче зимний день – Не успеешь пообедать, Солнце сядет за плетень. Ни комарика, ни мушки. Всюду только снег да снег. Хорошо, что нам кормушки Сделал добрый человек!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ОБРАЗОВАТЕЛЬНОЕ УЧРЕЖДЕНИЕ  «ЦЕНТР РАЗВИТИЯ РЕБЕНКА – ДЕТСКИЙ САД №3 «УЛЫБКА»   КЕЗСКОГО РАЙОНА УДМУРТСКОЙ РЕСПУБЛИКИ   Больничный городок ул., 8, Кез п., 427580, Удмуртская Республика  Тел. 8-34158-3-10-97, E-mail: crr-ds3@mail.ru</dc:title>
  <dc:creator>Admin</dc:creator>
  <cp:lastModifiedBy>User</cp:lastModifiedBy>
  <cp:revision>27</cp:revision>
  <dcterms:created xsi:type="dcterms:W3CDTF">2020-11-24T09:26:11Z</dcterms:created>
  <dcterms:modified xsi:type="dcterms:W3CDTF">2021-10-20T05:55:06Z</dcterms:modified>
</cp:coreProperties>
</file>