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</p:sldIdLst>
  <p:sldSz cy="5143500" cx="9144000"/>
  <p:notesSz cx="6858000" cy="9144000"/>
  <p:embeddedFontLst>
    <p:embeddedFont>
      <p:font typeface="Montserrat SemiBold"/>
      <p:regular r:id="rId34"/>
      <p:bold r:id="rId35"/>
      <p:italic r:id="rId36"/>
      <p:boldItalic r:id="rId37"/>
    </p:embeddedFont>
    <p:embeddedFont>
      <p:font typeface="Montserrat"/>
      <p:regular r:id="rId38"/>
      <p:bold r:id="rId39"/>
      <p:italic r:id="rId40"/>
      <p:boldItalic r:id="rId41"/>
    </p:embeddedFont>
    <p:embeddedFont>
      <p:font typeface="Open Sans SemiBold"/>
      <p:regular r:id="rId42"/>
      <p:bold r:id="rId43"/>
      <p:italic r:id="rId44"/>
      <p:boldItalic r:id="rId45"/>
    </p:embeddedFont>
    <p:embeddedFont>
      <p:font typeface="Open Sans Medium"/>
      <p:regular r:id="rId46"/>
      <p:bold r:id="rId47"/>
      <p:italic r:id="rId48"/>
      <p:boldItalic r:id="rId49"/>
    </p:embeddedFont>
    <p:embeddedFont>
      <p:font typeface="Open Sans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54" roundtripDataSignature="AMtx7mjHLRExbvjRofecsvqFJScXiyh2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ABA7785-055C-4514-B270-613DAF9FB3FF}">
  <a:tblStyle styleId="{EABA7785-055C-4514-B270-613DAF9FB3F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-italic.fntdata"/><Relationship Id="rId42" Type="http://schemas.openxmlformats.org/officeDocument/2006/relationships/font" Target="fonts/OpenSansSemiBold-regular.fntdata"/><Relationship Id="rId41" Type="http://schemas.openxmlformats.org/officeDocument/2006/relationships/font" Target="fonts/Montserrat-boldItalic.fntdata"/><Relationship Id="rId44" Type="http://schemas.openxmlformats.org/officeDocument/2006/relationships/font" Target="fonts/OpenSansSemiBold-italic.fntdata"/><Relationship Id="rId43" Type="http://schemas.openxmlformats.org/officeDocument/2006/relationships/font" Target="fonts/OpenSansSemiBold-bold.fntdata"/><Relationship Id="rId46" Type="http://schemas.openxmlformats.org/officeDocument/2006/relationships/font" Target="fonts/OpenSansMedium-regular.fntdata"/><Relationship Id="rId45" Type="http://schemas.openxmlformats.org/officeDocument/2006/relationships/font" Target="fonts/OpenSansSemi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OpenSansMedium-italic.fntdata"/><Relationship Id="rId47" Type="http://schemas.openxmlformats.org/officeDocument/2006/relationships/font" Target="fonts/OpenSansMedium-bold.fntdata"/><Relationship Id="rId49" Type="http://schemas.openxmlformats.org/officeDocument/2006/relationships/font" Target="fonts/OpenSansMedium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font" Target="fonts/MontserratSemiBold-bold.fntdata"/><Relationship Id="rId34" Type="http://schemas.openxmlformats.org/officeDocument/2006/relationships/font" Target="fonts/MontserratSemiBold-regular.fntdata"/><Relationship Id="rId37" Type="http://schemas.openxmlformats.org/officeDocument/2006/relationships/font" Target="fonts/MontserratSemiBold-boldItalic.fntdata"/><Relationship Id="rId36" Type="http://schemas.openxmlformats.org/officeDocument/2006/relationships/font" Target="fonts/MontserratSemiBold-italic.fntdata"/><Relationship Id="rId39" Type="http://schemas.openxmlformats.org/officeDocument/2006/relationships/font" Target="fonts/Montserrat-bold.fntdata"/><Relationship Id="rId38" Type="http://schemas.openxmlformats.org/officeDocument/2006/relationships/font" Target="fonts/Montserrat-regular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OpenSans-bold.fntdata"/><Relationship Id="rId50" Type="http://schemas.openxmlformats.org/officeDocument/2006/relationships/font" Target="fonts/OpenSans-regular.fntdata"/><Relationship Id="rId53" Type="http://schemas.openxmlformats.org/officeDocument/2006/relationships/font" Target="fonts/OpenSans-boldItalic.fntdata"/><Relationship Id="rId52" Type="http://schemas.openxmlformats.org/officeDocument/2006/relationships/font" Target="fonts/OpenSans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54" Type="http://customschemas.google.com/relationships/presentationmetadata" Target="meta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a429f10b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a429f10b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2a429f10b52_0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2a429f10b52_0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2a429f10b52_0_3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2a429f10b52_0_3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2a56f2656f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2a56f2656f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a554e7767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2a554e776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2a554e7767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2a554e7767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2a554e7767d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2a554e7767d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2a559529781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2a559529781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a554e7767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2a554e7767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a559529781_0_5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2a559529781_0_5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2a56f2656f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2a56f2656f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a429f10b52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a429f10b52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4" name="Google Shape;58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a559529781_0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2a559529781_0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2a559529781_0_4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2a559529781_0_4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2a559529781_0_5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2a559529781_0_5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a559529781_0_5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2a559529781_0_5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a559529781_0_5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2a559529781_0_5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a559529781_0_6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2a559529781_0_6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a559529781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2a559529781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a429f10b52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a429f10b52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a429f10b52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a429f10b52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a429f10b52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2a429f10b52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a429f10b52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a429f10b52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a429f10b52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2a429f10b52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a429f10b52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2a429f10b52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" name="Google Shape;14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indent="-32385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5" name="Google Shape;15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4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9" name="Google Shape;69;p24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4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>
            <a:off x="787978" y="445944"/>
            <a:ext cx="7886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6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26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3" name="Google Shape;83;p2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2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2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6"/>
          <p:cNvSpPr txBox="1"/>
          <p:nvPr>
            <p:ph type="ctrTitle"/>
          </p:nvPr>
        </p:nvSpPr>
        <p:spPr>
          <a:xfrm>
            <a:off x="1143000" y="1312821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D615E"/>
              </a:buClr>
              <a:buSzPts val="6000"/>
              <a:buFont typeface="Calibri"/>
              <a:buNone/>
              <a:defRPr b="1" sz="6000">
                <a:solidFill>
                  <a:srgbClr val="3D615E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" type="subTitle"/>
          </p:nvPr>
        </p:nvSpPr>
        <p:spPr>
          <a:xfrm>
            <a:off x="1143000" y="3187013"/>
            <a:ext cx="6858000" cy="5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C08500"/>
              </a:buClr>
              <a:buSzPts val="1800"/>
              <a:buNone/>
              <a:defRPr b="1" sz="1800">
                <a:solidFill>
                  <a:srgbClr val="C08500"/>
                </a:solidFill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0" name="Google Shape;20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/>
          <p:nvPr>
            <p:ph type="title"/>
          </p:nvPr>
        </p:nvSpPr>
        <p:spPr>
          <a:xfrm>
            <a:off x="787978" y="445944"/>
            <a:ext cx="7886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" name="Google Shape;26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/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" type="body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2" name="Google Shape;32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3" name="Google Shape;33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9"/>
          <p:cNvSpPr txBox="1"/>
          <p:nvPr>
            <p:ph type="title"/>
          </p:nvPr>
        </p:nvSpPr>
        <p:spPr>
          <a:xfrm>
            <a:off x="787978" y="445944"/>
            <a:ext cx="7886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7" name="Google Shape;37;p19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9" name="Google Shape;39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0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p20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20"/>
          <p:cNvSpPr txBox="1"/>
          <p:nvPr>
            <p:ph idx="2" type="body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6" name="Google Shape;46;p20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7" name="Google Shape;47;p20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0" name="Google Shape;50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1"/>
          <p:cNvSpPr txBox="1"/>
          <p:nvPr>
            <p:ph type="title"/>
          </p:nvPr>
        </p:nvSpPr>
        <p:spPr>
          <a:xfrm>
            <a:off x="787978" y="445944"/>
            <a:ext cx="7886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4" name="Google Shape;54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5" name="Google Shape;55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3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2" name="Google Shape;62;p23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3" name="Google Shape;63;p23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4" name="Google Shape;64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5" name="Google Shape;65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4"/>
          <p:cNvSpPr txBox="1"/>
          <p:nvPr>
            <p:ph type="title"/>
          </p:nvPr>
        </p:nvSpPr>
        <p:spPr>
          <a:xfrm>
            <a:off x="787978" y="445944"/>
            <a:ext cx="7886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562F"/>
              </a:buClr>
              <a:buSzPts val="3300"/>
              <a:buFont typeface="Calibri"/>
              <a:buNone/>
              <a:defRPr b="0" i="0" sz="3300" u="none" cap="none" strike="noStrike">
                <a:solidFill>
                  <a:srgbClr val="FF56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school.oblakoz.ru/dz/100-578-940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a429f10b52_0_0"/>
          <p:cNvSpPr/>
          <p:nvPr/>
        </p:nvSpPr>
        <p:spPr>
          <a:xfrm>
            <a:off x="1755725" y="859625"/>
            <a:ext cx="5520600" cy="7350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такое доля? </a:t>
            </a:r>
            <a:endParaRPr i="1" sz="2800" u="none" cap="none" strike="noStrike">
              <a:solidFill>
                <a:srgbClr val="000000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91" name="Google Shape;91;g2a429f10b52_0_0"/>
          <p:cNvSpPr/>
          <p:nvPr/>
        </p:nvSpPr>
        <p:spPr>
          <a:xfrm>
            <a:off x="1107250" y="963015"/>
            <a:ext cx="525000" cy="557400"/>
          </a:xfrm>
          <a:prstGeom prst="rect">
            <a:avLst/>
          </a:prstGeom>
          <a:solidFill>
            <a:srgbClr val="EB414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2a429f10b52_0_0"/>
          <p:cNvSpPr txBox="1"/>
          <p:nvPr/>
        </p:nvSpPr>
        <p:spPr>
          <a:xfrm>
            <a:off x="1150546" y="826925"/>
            <a:ext cx="682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" sz="4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i="0" sz="4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g2a429f10b52_0_0"/>
          <p:cNvSpPr/>
          <p:nvPr/>
        </p:nvSpPr>
        <p:spPr>
          <a:xfrm>
            <a:off x="1338340" y="1963293"/>
            <a:ext cx="525000" cy="557400"/>
          </a:xfrm>
          <a:prstGeom prst="rect">
            <a:avLst/>
          </a:prstGeom>
          <a:solidFill>
            <a:srgbClr val="EB414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2a429f10b52_0_0"/>
          <p:cNvSpPr txBox="1"/>
          <p:nvPr/>
        </p:nvSpPr>
        <p:spPr>
          <a:xfrm>
            <a:off x="1338360" y="1816766"/>
            <a:ext cx="682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" sz="4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1" i="0" sz="4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a429f10b52_0_0"/>
          <p:cNvSpPr/>
          <p:nvPr/>
        </p:nvSpPr>
        <p:spPr>
          <a:xfrm>
            <a:off x="1632258" y="2960830"/>
            <a:ext cx="525000" cy="557400"/>
          </a:xfrm>
          <a:prstGeom prst="rect">
            <a:avLst/>
          </a:prstGeom>
          <a:solidFill>
            <a:srgbClr val="EB414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2a429f10b52_0_0"/>
          <p:cNvSpPr txBox="1"/>
          <p:nvPr/>
        </p:nvSpPr>
        <p:spPr>
          <a:xfrm>
            <a:off x="1677754" y="2839328"/>
            <a:ext cx="682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" sz="4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b="1" i="0" sz="4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2a429f10b52_0_0"/>
          <p:cNvSpPr/>
          <p:nvPr/>
        </p:nvSpPr>
        <p:spPr>
          <a:xfrm>
            <a:off x="1833340" y="3944925"/>
            <a:ext cx="525000" cy="557400"/>
          </a:xfrm>
          <a:prstGeom prst="rect">
            <a:avLst/>
          </a:prstGeom>
          <a:solidFill>
            <a:srgbClr val="EB414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2a429f10b52_0_0"/>
          <p:cNvSpPr txBox="1"/>
          <p:nvPr/>
        </p:nvSpPr>
        <p:spPr>
          <a:xfrm>
            <a:off x="1875426" y="3823431"/>
            <a:ext cx="682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" sz="4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b="1" i="0" sz="4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g2a429f10b52_0_0"/>
          <p:cNvSpPr/>
          <p:nvPr/>
        </p:nvSpPr>
        <p:spPr>
          <a:xfrm>
            <a:off x="2021148" y="1887925"/>
            <a:ext cx="5520600" cy="7350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называют дробью?</a:t>
            </a:r>
            <a:endParaRPr i="1" sz="2800" u="none" cap="none" strike="noStrike">
              <a:solidFill>
                <a:srgbClr val="000000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00" name="Google Shape;100;g2a429f10b52_0_0"/>
          <p:cNvSpPr/>
          <p:nvPr/>
        </p:nvSpPr>
        <p:spPr>
          <a:xfrm>
            <a:off x="2298424" y="2881375"/>
            <a:ext cx="5520600" cy="7350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такое знаменатель? </a:t>
            </a:r>
            <a:b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</a:b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он показывает? </a:t>
            </a:r>
            <a:endParaRPr i="1" sz="2800" u="none" cap="none" strike="noStrike">
              <a:solidFill>
                <a:srgbClr val="000000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01" name="Google Shape;101;g2a429f10b52_0_0"/>
          <p:cNvSpPr/>
          <p:nvPr/>
        </p:nvSpPr>
        <p:spPr>
          <a:xfrm>
            <a:off x="2516148" y="3856125"/>
            <a:ext cx="5520600" cy="7350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такое числитель? </a:t>
            </a:r>
            <a:b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</a:br>
            <a:r>
              <a:rPr i="1" lang="ru" sz="2800">
                <a:latin typeface="Open Sans Medium"/>
                <a:ea typeface="Open Sans Medium"/>
                <a:cs typeface="Open Sans Medium"/>
                <a:sym typeface="Open Sans Medium"/>
              </a:rPr>
              <a:t>Что он показывает? </a:t>
            </a:r>
            <a:endParaRPr i="1" sz="2800" u="none" cap="none" strike="noStrike">
              <a:solidFill>
                <a:srgbClr val="000000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102" name="Google Shape;102;g2a429f10b52_0_0"/>
          <p:cNvSpPr/>
          <p:nvPr/>
        </p:nvSpPr>
        <p:spPr>
          <a:xfrm rot="-8428146">
            <a:off x="7787720" y="-316135"/>
            <a:ext cx="1722718" cy="1316746"/>
          </a:xfrm>
          <a:prstGeom prst="cloudCallout">
            <a:avLst>
              <a:gd fmla="val -20833" name="adj1"/>
              <a:gd fmla="val 62500" name="adj2"/>
            </a:avLst>
          </a:prstGeom>
          <a:solidFill>
            <a:srgbClr val="EB4141">
              <a:alpha val="6980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g2a429f10b52_0_0"/>
          <p:cNvPicPr preferRelativeResize="0"/>
          <p:nvPr/>
        </p:nvPicPr>
        <p:blipFill rotWithShape="1">
          <a:blip r:embed="rId3">
            <a:alphaModFix/>
          </a:blip>
          <a:srcRect b="3232" l="0" r="0" t="0"/>
          <a:stretch/>
        </p:blipFill>
        <p:spPr>
          <a:xfrm>
            <a:off x="0" y="3350675"/>
            <a:ext cx="1297125" cy="1792824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g2a429f10b52_0_0"/>
          <p:cNvSpPr txBox="1"/>
          <p:nvPr>
            <p:ph type="title"/>
          </p:nvPr>
        </p:nvSpPr>
        <p:spPr>
          <a:xfrm>
            <a:off x="2342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Вспомним!</a:t>
            </a:r>
            <a:endParaRPr b="1" sz="3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2a429f10b52_0_352"/>
          <p:cNvSpPr txBox="1"/>
          <p:nvPr/>
        </p:nvSpPr>
        <p:spPr>
          <a:xfrm>
            <a:off x="818645" y="45509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g2a429f10b52_0_352"/>
          <p:cNvSpPr txBox="1"/>
          <p:nvPr/>
        </p:nvSpPr>
        <p:spPr>
          <a:xfrm>
            <a:off x="681174" y="87477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8" name="Google Shape;368;g2a429f10b52_0_352"/>
          <p:cNvCxnSpPr/>
          <p:nvPr/>
        </p:nvCxnSpPr>
        <p:spPr>
          <a:xfrm flipH="1" rot="10800000">
            <a:off x="769708" y="106612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9" name="Google Shape;369;g2a429f10b52_0_352"/>
          <p:cNvSpPr txBox="1"/>
          <p:nvPr/>
        </p:nvSpPr>
        <p:spPr>
          <a:xfrm>
            <a:off x="812620" y="14175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g2a429f10b52_0_352"/>
          <p:cNvSpPr txBox="1"/>
          <p:nvPr/>
        </p:nvSpPr>
        <p:spPr>
          <a:xfrm>
            <a:off x="675149" y="18371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1" name="Google Shape;371;g2a429f10b52_0_352"/>
          <p:cNvCxnSpPr/>
          <p:nvPr/>
        </p:nvCxnSpPr>
        <p:spPr>
          <a:xfrm flipH="1" rot="10800000">
            <a:off x="763683" y="20285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72" name="Google Shape;372;g2a429f10b52_0_352"/>
          <p:cNvSpPr/>
          <p:nvPr/>
        </p:nvSpPr>
        <p:spPr>
          <a:xfrm>
            <a:off x="1687250" y="796275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g2a429f10b52_0_352"/>
          <p:cNvSpPr/>
          <p:nvPr/>
        </p:nvSpPr>
        <p:spPr>
          <a:xfrm>
            <a:off x="1687250" y="177815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74" name="Google Shape;374;g2a429f10b52_0_352"/>
          <p:cNvGraphicFramePr/>
          <p:nvPr/>
        </p:nvGraphicFramePr>
        <p:xfrm>
          <a:off x="1687200" y="796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5" name="Google Shape;375;g2a429f10b52_0_352"/>
          <p:cNvGraphicFramePr/>
          <p:nvPr/>
        </p:nvGraphicFramePr>
        <p:xfrm>
          <a:off x="1687200" y="1778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6" name="Google Shape;376;g2a429f10b52_0_352"/>
          <p:cNvGraphicFramePr/>
          <p:nvPr/>
        </p:nvGraphicFramePr>
        <p:xfrm>
          <a:off x="1687200" y="796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77" name="Google Shape;377;g2a429f10b52_0_352"/>
          <p:cNvGraphicFramePr/>
          <p:nvPr/>
        </p:nvGraphicFramePr>
        <p:xfrm>
          <a:off x="1687200" y="1778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8" name="Google Shape;378;g2a429f10b52_0_352"/>
          <p:cNvSpPr txBox="1"/>
          <p:nvPr/>
        </p:nvSpPr>
        <p:spPr>
          <a:xfrm>
            <a:off x="2925175" y="23878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g2a429f10b52_0_352"/>
          <p:cNvSpPr txBox="1"/>
          <p:nvPr/>
        </p:nvSpPr>
        <p:spPr>
          <a:xfrm>
            <a:off x="2706644" y="31452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0" name="Google Shape;380;g2a429f10b52_0_352"/>
          <p:cNvCxnSpPr/>
          <p:nvPr/>
        </p:nvCxnSpPr>
        <p:spPr>
          <a:xfrm flipH="1" rot="10800000">
            <a:off x="2819400" y="33757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81" name="Google Shape;381;g2a429f10b52_0_352"/>
          <p:cNvSpPr txBox="1"/>
          <p:nvPr/>
        </p:nvSpPr>
        <p:spPr>
          <a:xfrm>
            <a:off x="5533138" y="23877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g2a429f10b52_0_352"/>
          <p:cNvSpPr txBox="1"/>
          <p:nvPr/>
        </p:nvSpPr>
        <p:spPr>
          <a:xfrm>
            <a:off x="5314606" y="31452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3" name="Google Shape;383;g2a429f10b52_0_352"/>
          <p:cNvCxnSpPr/>
          <p:nvPr/>
        </p:nvCxnSpPr>
        <p:spPr>
          <a:xfrm flipH="1" rot="10800000">
            <a:off x="5427363" y="33756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84" name="Google Shape;384;g2a429f10b52_0_352"/>
          <p:cNvSpPr txBox="1"/>
          <p:nvPr/>
        </p:nvSpPr>
        <p:spPr>
          <a:xfrm>
            <a:off x="2925175" y="23878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g2a429f10b52_0_352"/>
          <p:cNvSpPr txBox="1"/>
          <p:nvPr/>
        </p:nvSpPr>
        <p:spPr>
          <a:xfrm>
            <a:off x="5533138" y="23877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g2a429f10b52_0_352"/>
          <p:cNvSpPr txBox="1"/>
          <p:nvPr/>
        </p:nvSpPr>
        <p:spPr>
          <a:xfrm>
            <a:off x="4067001" y="26951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7700">
                <a:solidFill>
                  <a:srgbClr val="EB4141"/>
                </a:solidFill>
              </a:rPr>
              <a:t>&gt;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g2a429f10b52_0_352"/>
          <p:cNvSpPr/>
          <p:nvPr/>
        </p:nvSpPr>
        <p:spPr>
          <a:xfrm flipH="1" rot="10800000">
            <a:off x="8168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2a429f10b52_0_352"/>
          <p:cNvSpPr/>
          <p:nvPr/>
        </p:nvSpPr>
        <p:spPr>
          <a:xfrm flipH="1" rot="10800000">
            <a:off x="77419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2a429f10b52_0_352"/>
          <p:cNvSpPr/>
          <p:nvPr/>
        </p:nvSpPr>
        <p:spPr>
          <a:xfrm flipH="1" rot="10800000">
            <a:off x="1812675" y="4126575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2a429f10b52_0_352"/>
          <p:cNvSpPr/>
          <p:nvPr/>
        </p:nvSpPr>
        <p:spPr>
          <a:xfrm flipH="1" rot="10800000">
            <a:off x="4123250" y="4247975"/>
            <a:ext cx="719700" cy="831000"/>
          </a:xfrm>
          <a:prstGeom prst="star6">
            <a:avLst>
              <a:gd fmla="val 28868" name="adj"/>
              <a:gd fmla="val 115470" name="hf"/>
            </a:avLst>
          </a:prstGeom>
          <a:solidFill>
            <a:srgbClr val="DA313B"/>
          </a:solidFill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2a429f10b52_0_352"/>
          <p:cNvSpPr/>
          <p:nvPr/>
        </p:nvSpPr>
        <p:spPr>
          <a:xfrm flipH="1" rot="10800000">
            <a:off x="6698075" y="41620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2a429f10b52_0_376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g2a429f10b52_0_376"/>
          <p:cNvSpPr/>
          <p:nvPr/>
        </p:nvSpPr>
        <p:spPr>
          <a:xfrm>
            <a:off x="560975" y="400200"/>
            <a:ext cx="8065500" cy="1935000"/>
          </a:xfrm>
          <a:prstGeom prst="rect">
            <a:avLst/>
          </a:prstGeom>
          <a:solidFill>
            <a:srgbClr val="FCE5CD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g2a429f10b52_0_376"/>
          <p:cNvSpPr/>
          <p:nvPr/>
        </p:nvSpPr>
        <p:spPr>
          <a:xfrm>
            <a:off x="3600275" y="147392"/>
            <a:ext cx="1986900" cy="489600"/>
          </a:xfrm>
          <a:prstGeom prst="roundRect">
            <a:avLst>
              <a:gd fmla="val 16667" name="adj"/>
            </a:avLst>
          </a:prstGeom>
          <a:solidFill>
            <a:srgbClr val="DA313B">
              <a:alpha val="9882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ru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Правило</a:t>
            </a:r>
            <a:endParaRPr b="1" i="0" sz="3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g2a429f10b52_0_376"/>
          <p:cNvSpPr txBox="1"/>
          <p:nvPr/>
        </p:nvSpPr>
        <p:spPr>
          <a:xfrm>
            <a:off x="631625" y="637000"/>
            <a:ext cx="79242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Из двух дробей с </a:t>
            </a:r>
            <a:r>
              <a:rPr lang="ru" sz="3100" u="sng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одинаковыми знаменателями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</a:t>
            </a:r>
            <a:r>
              <a:rPr i="1"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больше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та, у которой </a:t>
            </a:r>
            <a:r>
              <a:rPr i="1"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числитель больше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.</a:t>
            </a:r>
            <a:endParaRPr i="0" sz="3100" u="none" cap="none" strike="noStrike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400" name="Google Shape;400;g2a429f10b52_0_376"/>
          <p:cNvSpPr txBox="1"/>
          <p:nvPr/>
        </p:nvSpPr>
        <p:spPr>
          <a:xfrm>
            <a:off x="2925175" y="23878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g2a429f10b52_0_376"/>
          <p:cNvSpPr txBox="1"/>
          <p:nvPr/>
        </p:nvSpPr>
        <p:spPr>
          <a:xfrm>
            <a:off x="2706644" y="31452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2" name="Google Shape;402;g2a429f10b52_0_376"/>
          <p:cNvCxnSpPr/>
          <p:nvPr/>
        </p:nvCxnSpPr>
        <p:spPr>
          <a:xfrm flipH="1" rot="10800000">
            <a:off x="2819400" y="33757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3" name="Google Shape;403;g2a429f10b52_0_376"/>
          <p:cNvSpPr txBox="1"/>
          <p:nvPr/>
        </p:nvSpPr>
        <p:spPr>
          <a:xfrm>
            <a:off x="5533138" y="23877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g2a429f10b52_0_376"/>
          <p:cNvSpPr txBox="1"/>
          <p:nvPr/>
        </p:nvSpPr>
        <p:spPr>
          <a:xfrm>
            <a:off x="5314606" y="31452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5" name="Google Shape;405;g2a429f10b52_0_376"/>
          <p:cNvCxnSpPr/>
          <p:nvPr/>
        </p:nvCxnSpPr>
        <p:spPr>
          <a:xfrm flipH="1" rot="10800000">
            <a:off x="5427363" y="33756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6" name="Google Shape;406;g2a429f10b52_0_376"/>
          <p:cNvSpPr txBox="1"/>
          <p:nvPr/>
        </p:nvSpPr>
        <p:spPr>
          <a:xfrm>
            <a:off x="2925175" y="23878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g2a429f10b52_0_376"/>
          <p:cNvSpPr txBox="1"/>
          <p:nvPr/>
        </p:nvSpPr>
        <p:spPr>
          <a:xfrm>
            <a:off x="5533138" y="23877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g2a429f10b52_0_376"/>
          <p:cNvSpPr txBox="1"/>
          <p:nvPr/>
        </p:nvSpPr>
        <p:spPr>
          <a:xfrm>
            <a:off x="4067001" y="26951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7700">
                <a:solidFill>
                  <a:srgbClr val="EB4141"/>
                </a:solidFill>
              </a:rPr>
              <a:t>&gt;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" name="Google Shape;409;g2a429f10b52_0_3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0" y="3278372"/>
            <a:ext cx="1356600" cy="1853203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g2a429f10b52_0_376"/>
          <p:cNvSpPr/>
          <p:nvPr/>
        </p:nvSpPr>
        <p:spPr>
          <a:xfrm rot="355902">
            <a:off x="1364301" y="4159419"/>
            <a:ext cx="2960145" cy="1472413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g2a429f10b52_0_376"/>
          <p:cNvSpPr/>
          <p:nvPr/>
        </p:nvSpPr>
        <p:spPr>
          <a:xfrm flipH="1" rot="-411119">
            <a:off x="4853891" y="4139156"/>
            <a:ext cx="2960146" cy="1472451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g2a429f10b52_0_376"/>
          <p:cNvSpPr/>
          <p:nvPr/>
        </p:nvSpPr>
        <p:spPr>
          <a:xfrm>
            <a:off x="3900800" y="4043000"/>
            <a:ext cx="1356600" cy="1147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g2a56f2656f0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9320" y="1922575"/>
            <a:ext cx="6698203" cy="3220924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g2a56f2656f0_0_6"/>
          <p:cNvSpPr/>
          <p:nvPr/>
        </p:nvSpPr>
        <p:spPr>
          <a:xfrm>
            <a:off x="843150" y="1006700"/>
            <a:ext cx="7563000" cy="957000"/>
          </a:xfrm>
          <a:prstGeom prst="rect">
            <a:avLst/>
          </a:prstGeom>
          <a:solidFill>
            <a:srgbClr val="D9EAD3"/>
          </a:solidFill>
          <a:ln cap="flat" cmpd="sng" w="38100">
            <a:solidFill>
              <a:srgbClr val="ED7D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g2a56f2656f0_0_6"/>
          <p:cNvSpPr txBox="1"/>
          <p:nvPr>
            <p:ph type="title"/>
          </p:nvPr>
        </p:nvSpPr>
        <p:spPr>
          <a:xfrm>
            <a:off x="953550" y="1054250"/>
            <a:ext cx="7342200" cy="8619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5500">
                <a:latin typeface="Open Sans"/>
                <a:ea typeface="Open Sans"/>
                <a:cs typeface="Open Sans"/>
                <a:sym typeface="Open Sans"/>
              </a:rPr>
              <a:t>ФИЗКУЛЬТМИНУТКА</a:t>
            </a:r>
            <a:endParaRPr b="1" i="1" sz="55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0" name="Google Shape;420;g2a56f2656f0_0_6"/>
          <p:cNvSpPr/>
          <p:nvPr/>
        </p:nvSpPr>
        <p:spPr>
          <a:xfrm flipH="1" rot="508882">
            <a:off x="61311" y="1512466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g2a56f2656f0_0_6"/>
          <p:cNvSpPr/>
          <p:nvPr/>
        </p:nvSpPr>
        <p:spPr>
          <a:xfrm rot="-2465678">
            <a:off x="489225" y="2255929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g2a56f2656f0_0_6"/>
          <p:cNvSpPr/>
          <p:nvPr/>
        </p:nvSpPr>
        <p:spPr>
          <a:xfrm flipH="1" rot="508882">
            <a:off x="477083" y="3087322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g2a56f2656f0_0_6"/>
          <p:cNvSpPr/>
          <p:nvPr/>
        </p:nvSpPr>
        <p:spPr>
          <a:xfrm rot="-2465678">
            <a:off x="935488" y="3781373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2a56f2656f0_0_6"/>
          <p:cNvSpPr/>
          <p:nvPr/>
        </p:nvSpPr>
        <p:spPr>
          <a:xfrm rot="-508882">
            <a:off x="8609428" y="1512466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g2a56f2656f0_0_6"/>
          <p:cNvSpPr/>
          <p:nvPr/>
        </p:nvSpPr>
        <p:spPr>
          <a:xfrm flipH="1" rot="2465678">
            <a:off x="8181514" y="2255929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g2a56f2656f0_0_6"/>
          <p:cNvSpPr/>
          <p:nvPr/>
        </p:nvSpPr>
        <p:spPr>
          <a:xfrm rot="-508882">
            <a:off x="8193655" y="3087322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g2a56f2656f0_0_6"/>
          <p:cNvSpPr/>
          <p:nvPr/>
        </p:nvSpPr>
        <p:spPr>
          <a:xfrm flipH="1" rot="2465678">
            <a:off x="7735251" y="3781373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8" name="Google Shape;428;g2a56f2656f0_0_6"/>
          <p:cNvPicPr preferRelativeResize="0"/>
          <p:nvPr/>
        </p:nvPicPr>
        <p:blipFill rotWithShape="1">
          <a:blip r:embed="rId4">
            <a:alphaModFix/>
          </a:blip>
          <a:srcRect b="51155" l="819" r="34651" t="10344"/>
          <a:stretch/>
        </p:blipFill>
        <p:spPr>
          <a:xfrm>
            <a:off x="3279100" y="49700"/>
            <a:ext cx="2029051" cy="907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2a554e7767d_0_0"/>
          <p:cNvSpPr/>
          <p:nvPr/>
        </p:nvSpPr>
        <p:spPr>
          <a:xfrm>
            <a:off x="2355588" y="388063"/>
            <a:ext cx="4432800" cy="1962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g2a554e7767d_0_0"/>
          <p:cNvSpPr/>
          <p:nvPr/>
        </p:nvSpPr>
        <p:spPr>
          <a:xfrm>
            <a:off x="2469500" y="722275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5" name="Google Shape;435;g2a554e7767d_0_0"/>
          <p:cNvSpPr txBox="1"/>
          <p:nvPr/>
        </p:nvSpPr>
        <p:spPr>
          <a:xfrm>
            <a:off x="2796600" y="4586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g2a554e7767d_0_0"/>
          <p:cNvSpPr txBox="1"/>
          <p:nvPr/>
        </p:nvSpPr>
        <p:spPr>
          <a:xfrm>
            <a:off x="2796594" y="121605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7" name="Google Shape;437;g2a554e7767d_0_0"/>
          <p:cNvCxnSpPr/>
          <p:nvPr/>
        </p:nvCxnSpPr>
        <p:spPr>
          <a:xfrm flipH="1" rot="10800000">
            <a:off x="2690825" y="144652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8" name="Google Shape;438;g2a554e7767d_0_0"/>
          <p:cNvSpPr/>
          <p:nvPr/>
        </p:nvSpPr>
        <p:spPr>
          <a:xfrm>
            <a:off x="3960400" y="72138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g2a554e7767d_0_0"/>
          <p:cNvSpPr txBox="1"/>
          <p:nvPr/>
        </p:nvSpPr>
        <p:spPr>
          <a:xfrm>
            <a:off x="4287500" y="4577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g2a554e7767d_0_0"/>
          <p:cNvSpPr txBox="1"/>
          <p:nvPr/>
        </p:nvSpPr>
        <p:spPr>
          <a:xfrm>
            <a:off x="4230556" y="121605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1" name="Google Shape;441;g2a554e7767d_0_0"/>
          <p:cNvCxnSpPr/>
          <p:nvPr/>
        </p:nvCxnSpPr>
        <p:spPr>
          <a:xfrm flipH="1" rot="10800000">
            <a:off x="4181725" y="144562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2" name="Google Shape;442;g2a554e7767d_0_0"/>
          <p:cNvSpPr/>
          <p:nvPr/>
        </p:nvSpPr>
        <p:spPr>
          <a:xfrm>
            <a:off x="5338750" y="730913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g2a554e7767d_0_0"/>
          <p:cNvSpPr txBox="1"/>
          <p:nvPr/>
        </p:nvSpPr>
        <p:spPr>
          <a:xfrm>
            <a:off x="5664500" y="458613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g2a554e7767d_0_0"/>
          <p:cNvSpPr txBox="1"/>
          <p:nvPr/>
        </p:nvSpPr>
        <p:spPr>
          <a:xfrm>
            <a:off x="5535844" y="1200197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5" name="Google Shape;445;g2a554e7767d_0_0"/>
          <p:cNvCxnSpPr/>
          <p:nvPr/>
        </p:nvCxnSpPr>
        <p:spPr>
          <a:xfrm flipH="1" rot="10800000">
            <a:off x="5560075" y="1455163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6" name="Google Shape;446;g2a554e7767d_0_0"/>
          <p:cNvSpPr/>
          <p:nvPr/>
        </p:nvSpPr>
        <p:spPr>
          <a:xfrm>
            <a:off x="2889900" y="0"/>
            <a:ext cx="3364200" cy="544800"/>
          </a:xfrm>
          <a:prstGeom prst="rect">
            <a:avLst/>
          </a:prstGeom>
          <a:solidFill>
            <a:srgbClr val="38761D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2 группа</a:t>
            </a:r>
            <a:endParaRPr sz="36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447" name="Google Shape;447;g2a554e7767d_0_0"/>
          <p:cNvSpPr txBox="1"/>
          <p:nvPr/>
        </p:nvSpPr>
        <p:spPr>
          <a:xfrm>
            <a:off x="2796600" y="4586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g2a554e7767d_0_0"/>
          <p:cNvSpPr txBox="1"/>
          <p:nvPr/>
        </p:nvSpPr>
        <p:spPr>
          <a:xfrm>
            <a:off x="4308238" y="4577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g2a554e7767d_0_0"/>
          <p:cNvSpPr txBox="1"/>
          <p:nvPr/>
        </p:nvSpPr>
        <p:spPr>
          <a:xfrm>
            <a:off x="5664500" y="4586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g2a554e7767d_0_0"/>
          <p:cNvSpPr/>
          <p:nvPr/>
        </p:nvSpPr>
        <p:spPr>
          <a:xfrm>
            <a:off x="1271175" y="250025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g2a554e7767d_0_0"/>
          <p:cNvSpPr/>
          <p:nvPr/>
        </p:nvSpPr>
        <p:spPr>
          <a:xfrm>
            <a:off x="1271175" y="3482125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g2a554e7767d_0_0"/>
          <p:cNvSpPr/>
          <p:nvPr/>
        </p:nvSpPr>
        <p:spPr>
          <a:xfrm>
            <a:off x="1271175" y="4464000"/>
            <a:ext cx="7239000" cy="54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53" name="Google Shape;453;g2a554e7767d_0_0"/>
          <p:cNvGraphicFramePr/>
          <p:nvPr/>
        </p:nvGraphicFramePr>
        <p:xfrm>
          <a:off x="1271175" y="25002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54" name="Google Shape;454;g2a554e7767d_0_0"/>
          <p:cNvSpPr txBox="1"/>
          <p:nvPr/>
        </p:nvSpPr>
        <p:spPr>
          <a:xfrm>
            <a:off x="402570" y="215907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g2a554e7767d_0_0"/>
          <p:cNvSpPr txBox="1"/>
          <p:nvPr/>
        </p:nvSpPr>
        <p:spPr>
          <a:xfrm>
            <a:off x="333849" y="257874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6" name="Google Shape;456;g2a554e7767d_0_0"/>
          <p:cNvCxnSpPr/>
          <p:nvPr/>
        </p:nvCxnSpPr>
        <p:spPr>
          <a:xfrm flipH="1" rot="10800000">
            <a:off x="353633" y="277009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7" name="Google Shape;457;g2a554e7767d_0_0"/>
          <p:cNvSpPr txBox="1"/>
          <p:nvPr/>
        </p:nvSpPr>
        <p:spPr>
          <a:xfrm>
            <a:off x="396545" y="312149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g2a554e7767d_0_0"/>
          <p:cNvSpPr txBox="1"/>
          <p:nvPr/>
        </p:nvSpPr>
        <p:spPr>
          <a:xfrm>
            <a:off x="339874" y="354117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9" name="Google Shape;459;g2a554e7767d_0_0"/>
          <p:cNvCxnSpPr/>
          <p:nvPr/>
        </p:nvCxnSpPr>
        <p:spPr>
          <a:xfrm flipH="1" rot="10800000">
            <a:off x="347608" y="373252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0" name="Google Shape;460;g2a554e7767d_0_0"/>
          <p:cNvSpPr/>
          <p:nvPr/>
        </p:nvSpPr>
        <p:spPr>
          <a:xfrm>
            <a:off x="53125" y="4312050"/>
            <a:ext cx="1059600" cy="84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g2a554e7767d_0_0"/>
          <p:cNvSpPr txBox="1"/>
          <p:nvPr/>
        </p:nvSpPr>
        <p:spPr>
          <a:xfrm>
            <a:off x="402270" y="40839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g2a554e7767d_0_0"/>
          <p:cNvSpPr txBox="1"/>
          <p:nvPr/>
        </p:nvSpPr>
        <p:spPr>
          <a:xfrm>
            <a:off x="253336" y="45035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3" name="Google Shape;463;g2a554e7767d_0_0"/>
          <p:cNvCxnSpPr/>
          <p:nvPr/>
        </p:nvCxnSpPr>
        <p:spPr>
          <a:xfrm flipH="1" rot="10800000">
            <a:off x="341870" y="46949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graphicFrame>
        <p:nvGraphicFramePr>
          <p:cNvPr id="464" name="Google Shape;464;g2a554e7767d_0_0"/>
          <p:cNvGraphicFramePr/>
          <p:nvPr/>
        </p:nvGraphicFramePr>
        <p:xfrm>
          <a:off x="1271225" y="3482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65" name="Google Shape;465;g2a554e7767d_0_0"/>
          <p:cNvGraphicFramePr/>
          <p:nvPr/>
        </p:nvGraphicFramePr>
        <p:xfrm>
          <a:off x="1271150" y="2500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6" name="Google Shape;466;g2a554e7767d_0_0"/>
          <p:cNvGraphicFramePr/>
          <p:nvPr/>
        </p:nvGraphicFramePr>
        <p:xfrm>
          <a:off x="1271025" y="446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67" name="Google Shape;467;g2a554e7767d_0_0"/>
          <p:cNvGraphicFramePr/>
          <p:nvPr/>
        </p:nvGraphicFramePr>
        <p:xfrm>
          <a:off x="1271175" y="3482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68" name="Google Shape;468;g2a554e7767d_0_0"/>
          <p:cNvGraphicFramePr/>
          <p:nvPr/>
        </p:nvGraphicFramePr>
        <p:xfrm>
          <a:off x="1271088" y="446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a554e7767d_0_5"/>
          <p:cNvSpPr/>
          <p:nvPr/>
        </p:nvSpPr>
        <p:spPr>
          <a:xfrm>
            <a:off x="1696125" y="48180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g2a554e7767d_0_5"/>
          <p:cNvSpPr/>
          <p:nvPr/>
        </p:nvSpPr>
        <p:spPr>
          <a:xfrm>
            <a:off x="1696125" y="1463675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75" name="Google Shape;475;g2a554e7767d_0_5"/>
          <p:cNvGraphicFramePr/>
          <p:nvPr/>
        </p:nvGraphicFramePr>
        <p:xfrm>
          <a:off x="1696125" y="481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476" name="Google Shape;476;g2a554e7767d_0_5"/>
          <p:cNvSpPr txBox="1"/>
          <p:nvPr/>
        </p:nvSpPr>
        <p:spPr>
          <a:xfrm>
            <a:off x="827520" y="1406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g2a554e7767d_0_5"/>
          <p:cNvSpPr txBox="1"/>
          <p:nvPr/>
        </p:nvSpPr>
        <p:spPr>
          <a:xfrm>
            <a:off x="758799" y="5602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78" name="Google Shape;478;g2a554e7767d_0_5"/>
          <p:cNvCxnSpPr/>
          <p:nvPr/>
        </p:nvCxnSpPr>
        <p:spPr>
          <a:xfrm flipH="1" rot="10800000">
            <a:off x="778583" y="7516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9" name="Google Shape;479;g2a554e7767d_0_5"/>
          <p:cNvSpPr txBox="1"/>
          <p:nvPr/>
        </p:nvSpPr>
        <p:spPr>
          <a:xfrm>
            <a:off x="821495" y="110304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g2a554e7767d_0_5"/>
          <p:cNvSpPr txBox="1"/>
          <p:nvPr/>
        </p:nvSpPr>
        <p:spPr>
          <a:xfrm>
            <a:off x="764824" y="152272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81" name="Google Shape;481;g2a554e7767d_0_5"/>
          <p:cNvCxnSpPr/>
          <p:nvPr/>
        </p:nvCxnSpPr>
        <p:spPr>
          <a:xfrm flipH="1" rot="10800000">
            <a:off x="772558" y="171407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graphicFrame>
        <p:nvGraphicFramePr>
          <p:cNvPr id="482" name="Google Shape;482;g2a554e7767d_0_5"/>
          <p:cNvGraphicFramePr/>
          <p:nvPr/>
        </p:nvGraphicFramePr>
        <p:xfrm>
          <a:off x="1696175" y="1463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83" name="Google Shape;483;g2a554e7767d_0_5"/>
          <p:cNvGraphicFramePr/>
          <p:nvPr/>
        </p:nvGraphicFramePr>
        <p:xfrm>
          <a:off x="1696100" y="481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  <a:gridCol w="80432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B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4" name="Google Shape;484;g2a554e7767d_0_5"/>
          <p:cNvGraphicFramePr/>
          <p:nvPr/>
        </p:nvGraphicFramePr>
        <p:xfrm>
          <a:off x="1696125" y="1463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85" name="Google Shape;485;g2a554e7767d_0_5"/>
          <p:cNvSpPr txBox="1"/>
          <p:nvPr/>
        </p:nvSpPr>
        <p:spPr>
          <a:xfrm>
            <a:off x="4120101" y="26045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7700" u="none" cap="none" strike="noStrike">
                <a:solidFill>
                  <a:srgbClr val="EB4141"/>
                </a:solidFill>
                <a:latin typeface="Arial"/>
                <a:ea typeface="Arial"/>
                <a:cs typeface="Arial"/>
                <a:sym typeface="Arial"/>
              </a:rPr>
              <a:t>&lt;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g2a554e7767d_0_5"/>
          <p:cNvSpPr/>
          <p:nvPr/>
        </p:nvSpPr>
        <p:spPr>
          <a:xfrm flipH="1" rot="10800000">
            <a:off x="8168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2a554e7767d_0_5"/>
          <p:cNvSpPr/>
          <p:nvPr/>
        </p:nvSpPr>
        <p:spPr>
          <a:xfrm flipH="1" rot="10800000">
            <a:off x="77419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g2a554e7767d_0_5"/>
          <p:cNvSpPr/>
          <p:nvPr/>
        </p:nvSpPr>
        <p:spPr>
          <a:xfrm flipH="1" rot="10800000">
            <a:off x="1812675" y="4126575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2a554e7767d_0_5"/>
          <p:cNvSpPr/>
          <p:nvPr/>
        </p:nvSpPr>
        <p:spPr>
          <a:xfrm flipH="1" rot="10800000">
            <a:off x="4123250" y="4247975"/>
            <a:ext cx="719700" cy="831000"/>
          </a:xfrm>
          <a:prstGeom prst="star6">
            <a:avLst>
              <a:gd fmla="val 28868" name="adj"/>
              <a:gd fmla="val 115470" name="hf"/>
            </a:avLst>
          </a:prstGeom>
          <a:solidFill>
            <a:srgbClr val="DA313B"/>
          </a:solidFill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g2a554e7767d_0_5"/>
          <p:cNvSpPr/>
          <p:nvPr/>
        </p:nvSpPr>
        <p:spPr>
          <a:xfrm flipH="1" rot="10800000">
            <a:off x="6698075" y="41620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g2a554e7767d_0_5"/>
          <p:cNvSpPr txBox="1"/>
          <p:nvPr/>
        </p:nvSpPr>
        <p:spPr>
          <a:xfrm>
            <a:off x="3138556" y="30755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92" name="Google Shape;492;g2a554e7767d_0_5"/>
          <p:cNvCxnSpPr/>
          <p:nvPr/>
        </p:nvCxnSpPr>
        <p:spPr>
          <a:xfrm flipH="1" rot="10800000">
            <a:off x="3032788" y="33059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3" name="Google Shape;493;g2a554e7767d_0_5"/>
          <p:cNvSpPr txBox="1"/>
          <p:nvPr/>
        </p:nvSpPr>
        <p:spPr>
          <a:xfrm>
            <a:off x="5319794" y="30755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94" name="Google Shape;494;g2a554e7767d_0_5"/>
          <p:cNvCxnSpPr/>
          <p:nvPr/>
        </p:nvCxnSpPr>
        <p:spPr>
          <a:xfrm flipH="1" rot="10800000">
            <a:off x="5270963" y="33050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5" name="Google Shape;495;g2a554e7767d_0_5"/>
          <p:cNvSpPr txBox="1"/>
          <p:nvPr/>
        </p:nvSpPr>
        <p:spPr>
          <a:xfrm>
            <a:off x="3138550" y="30755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g2a554e7767d_0_5"/>
          <p:cNvSpPr txBox="1"/>
          <p:nvPr/>
        </p:nvSpPr>
        <p:spPr>
          <a:xfrm>
            <a:off x="3177225" y="22769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g2a554e7767d_0_5"/>
          <p:cNvSpPr txBox="1"/>
          <p:nvPr/>
        </p:nvSpPr>
        <p:spPr>
          <a:xfrm>
            <a:off x="5351350" y="22769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g2a554e7767d_0_5"/>
          <p:cNvSpPr txBox="1"/>
          <p:nvPr/>
        </p:nvSpPr>
        <p:spPr>
          <a:xfrm>
            <a:off x="5318400" y="30755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2a554e7767d_0_10"/>
          <p:cNvSpPr/>
          <p:nvPr/>
        </p:nvSpPr>
        <p:spPr>
          <a:xfrm>
            <a:off x="1722675" y="48985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g2a554e7767d_0_10"/>
          <p:cNvSpPr/>
          <p:nvPr/>
        </p:nvSpPr>
        <p:spPr>
          <a:xfrm>
            <a:off x="1722675" y="1471725"/>
            <a:ext cx="7239000" cy="54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g2a554e7767d_0_10"/>
          <p:cNvSpPr txBox="1"/>
          <p:nvPr/>
        </p:nvSpPr>
        <p:spPr>
          <a:xfrm>
            <a:off x="848045" y="1292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g2a554e7767d_0_10"/>
          <p:cNvSpPr txBox="1"/>
          <p:nvPr/>
        </p:nvSpPr>
        <p:spPr>
          <a:xfrm>
            <a:off x="791374" y="5488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07" name="Google Shape;507;g2a554e7767d_0_10"/>
          <p:cNvCxnSpPr/>
          <p:nvPr/>
        </p:nvCxnSpPr>
        <p:spPr>
          <a:xfrm flipH="1" rot="10800000">
            <a:off x="799108" y="7402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08" name="Google Shape;508;g2a554e7767d_0_10"/>
          <p:cNvSpPr/>
          <p:nvPr/>
        </p:nvSpPr>
        <p:spPr>
          <a:xfrm>
            <a:off x="504625" y="1319775"/>
            <a:ext cx="1059600" cy="84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g2a554e7767d_0_10"/>
          <p:cNvSpPr txBox="1"/>
          <p:nvPr/>
        </p:nvSpPr>
        <p:spPr>
          <a:xfrm>
            <a:off x="853770" y="109164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g2a554e7767d_0_10"/>
          <p:cNvSpPr txBox="1"/>
          <p:nvPr/>
        </p:nvSpPr>
        <p:spPr>
          <a:xfrm>
            <a:off x="704836" y="151132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11" name="Google Shape;511;g2a554e7767d_0_10"/>
          <p:cNvCxnSpPr/>
          <p:nvPr/>
        </p:nvCxnSpPr>
        <p:spPr>
          <a:xfrm flipH="1" rot="10800000">
            <a:off x="793370" y="170267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graphicFrame>
        <p:nvGraphicFramePr>
          <p:cNvPr id="512" name="Google Shape;512;g2a554e7767d_0_10"/>
          <p:cNvGraphicFramePr/>
          <p:nvPr/>
        </p:nvGraphicFramePr>
        <p:xfrm>
          <a:off x="1722725" y="489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13" name="Google Shape;513;g2a554e7767d_0_10"/>
          <p:cNvGraphicFramePr/>
          <p:nvPr/>
        </p:nvGraphicFramePr>
        <p:xfrm>
          <a:off x="1722525" y="1471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514" name="Google Shape;514;g2a554e7767d_0_10"/>
          <p:cNvGraphicFramePr/>
          <p:nvPr/>
        </p:nvGraphicFramePr>
        <p:xfrm>
          <a:off x="1722675" y="4898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412975"/>
                <a:gridCol w="2412975"/>
                <a:gridCol w="2412975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9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5" name="Google Shape;515;g2a554e7767d_0_10"/>
          <p:cNvGraphicFramePr/>
          <p:nvPr/>
        </p:nvGraphicFramePr>
        <p:xfrm>
          <a:off x="1722588" y="1471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  <a:gridCol w="45245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16" name="Google Shape;516;g2a554e7767d_0_10"/>
          <p:cNvSpPr txBox="1"/>
          <p:nvPr/>
        </p:nvSpPr>
        <p:spPr>
          <a:xfrm>
            <a:off x="4120101" y="26045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7700">
                <a:solidFill>
                  <a:srgbClr val="EB4141"/>
                </a:solidFill>
              </a:rPr>
              <a:t>&gt;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7" name="Google Shape;517;g2a554e7767d_0_10"/>
          <p:cNvSpPr/>
          <p:nvPr/>
        </p:nvSpPr>
        <p:spPr>
          <a:xfrm flipH="1" rot="10800000">
            <a:off x="8168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g2a554e7767d_0_10"/>
          <p:cNvSpPr/>
          <p:nvPr/>
        </p:nvSpPr>
        <p:spPr>
          <a:xfrm flipH="1" rot="10800000">
            <a:off x="1812675" y="4126575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g2a554e7767d_0_10"/>
          <p:cNvSpPr/>
          <p:nvPr/>
        </p:nvSpPr>
        <p:spPr>
          <a:xfrm flipH="1" rot="10800000">
            <a:off x="4123250" y="4247975"/>
            <a:ext cx="719700" cy="831000"/>
          </a:xfrm>
          <a:prstGeom prst="star6">
            <a:avLst>
              <a:gd fmla="val 28868" name="adj"/>
              <a:gd fmla="val 115470" name="hf"/>
            </a:avLst>
          </a:prstGeom>
          <a:solidFill>
            <a:srgbClr val="DA313B"/>
          </a:solidFill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g2a554e7767d_0_10"/>
          <p:cNvSpPr/>
          <p:nvPr/>
        </p:nvSpPr>
        <p:spPr>
          <a:xfrm flipH="1" rot="10800000">
            <a:off x="6698075" y="41620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g2a554e7767d_0_10"/>
          <p:cNvSpPr txBox="1"/>
          <p:nvPr/>
        </p:nvSpPr>
        <p:spPr>
          <a:xfrm>
            <a:off x="3138556" y="30755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22" name="Google Shape;522;g2a554e7767d_0_10"/>
          <p:cNvCxnSpPr/>
          <p:nvPr/>
        </p:nvCxnSpPr>
        <p:spPr>
          <a:xfrm flipH="1" rot="10800000">
            <a:off x="3032788" y="33059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3" name="Google Shape;523;g2a554e7767d_0_10"/>
          <p:cNvSpPr txBox="1"/>
          <p:nvPr/>
        </p:nvSpPr>
        <p:spPr>
          <a:xfrm>
            <a:off x="5169094" y="30755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24" name="Google Shape;524;g2a554e7767d_0_10"/>
          <p:cNvCxnSpPr/>
          <p:nvPr/>
        </p:nvCxnSpPr>
        <p:spPr>
          <a:xfrm flipH="1" rot="10800000">
            <a:off x="5270963" y="33050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5" name="Google Shape;525;g2a554e7767d_0_10"/>
          <p:cNvSpPr txBox="1"/>
          <p:nvPr/>
        </p:nvSpPr>
        <p:spPr>
          <a:xfrm>
            <a:off x="3138538" y="30755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g2a554e7767d_0_10"/>
          <p:cNvSpPr txBox="1"/>
          <p:nvPr/>
        </p:nvSpPr>
        <p:spPr>
          <a:xfrm>
            <a:off x="3177225" y="22769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g2a554e7767d_0_10"/>
          <p:cNvSpPr txBox="1"/>
          <p:nvPr/>
        </p:nvSpPr>
        <p:spPr>
          <a:xfrm>
            <a:off x="5459575" y="22769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g2a554e7767d_0_10"/>
          <p:cNvSpPr txBox="1"/>
          <p:nvPr/>
        </p:nvSpPr>
        <p:spPr>
          <a:xfrm>
            <a:off x="5186262" y="3075500"/>
            <a:ext cx="11685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9" name="Google Shape;529;g2a554e7767d_0_10"/>
          <p:cNvSpPr/>
          <p:nvPr/>
        </p:nvSpPr>
        <p:spPr>
          <a:xfrm flipH="1" rot="10800000">
            <a:off x="77419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a559529781_0_6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g2a559529781_0_64"/>
          <p:cNvSpPr/>
          <p:nvPr/>
        </p:nvSpPr>
        <p:spPr>
          <a:xfrm>
            <a:off x="560975" y="400200"/>
            <a:ext cx="8065500" cy="1935000"/>
          </a:xfrm>
          <a:prstGeom prst="rect">
            <a:avLst/>
          </a:prstGeom>
          <a:solidFill>
            <a:srgbClr val="FCE5CD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g2a559529781_0_64"/>
          <p:cNvSpPr/>
          <p:nvPr/>
        </p:nvSpPr>
        <p:spPr>
          <a:xfrm>
            <a:off x="3600275" y="147392"/>
            <a:ext cx="1986900" cy="489600"/>
          </a:xfrm>
          <a:prstGeom prst="roundRect">
            <a:avLst>
              <a:gd fmla="val 16667" name="adj"/>
            </a:avLst>
          </a:prstGeom>
          <a:solidFill>
            <a:srgbClr val="DA313B">
              <a:alpha val="9882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ru" sz="3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Правило</a:t>
            </a:r>
            <a:endParaRPr b="1" i="0" sz="33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g2a559529781_0_64"/>
          <p:cNvSpPr txBox="1"/>
          <p:nvPr/>
        </p:nvSpPr>
        <p:spPr>
          <a:xfrm>
            <a:off x="631625" y="637000"/>
            <a:ext cx="79242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Из двух дробей с </a:t>
            </a:r>
            <a:r>
              <a:rPr lang="ru" sz="3100" u="sng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одинаковыми числителями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</a:t>
            </a:r>
            <a:r>
              <a:rPr i="1"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больше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та, у которой </a:t>
            </a:r>
            <a:r>
              <a:rPr i="1"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знаменатель</a:t>
            </a:r>
            <a:r>
              <a:rPr i="1"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меньше</a:t>
            </a:r>
            <a:r>
              <a:rPr lang="ru" sz="310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.</a:t>
            </a:r>
            <a:endParaRPr i="0" sz="3100" u="none" cap="none" strike="noStrike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pic>
        <p:nvPicPr>
          <p:cNvPr id="538" name="Google Shape;538;g2a559529781_0_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0" y="3278372"/>
            <a:ext cx="1356600" cy="1853203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g2a559529781_0_64"/>
          <p:cNvSpPr txBox="1"/>
          <p:nvPr/>
        </p:nvSpPr>
        <p:spPr>
          <a:xfrm>
            <a:off x="4202376" y="27311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7700">
                <a:solidFill>
                  <a:srgbClr val="EB4141"/>
                </a:solidFill>
              </a:rPr>
              <a:t>&gt;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g2a559529781_0_64"/>
          <p:cNvSpPr txBox="1"/>
          <p:nvPr/>
        </p:nvSpPr>
        <p:spPr>
          <a:xfrm>
            <a:off x="3220831" y="32021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41" name="Google Shape;541;g2a559529781_0_64"/>
          <p:cNvCxnSpPr/>
          <p:nvPr/>
        </p:nvCxnSpPr>
        <p:spPr>
          <a:xfrm flipH="1" rot="10800000">
            <a:off x="3115063" y="34325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2" name="Google Shape;542;g2a559529781_0_64"/>
          <p:cNvSpPr txBox="1"/>
          <p:nvPr/>
        </p:nvSpPr>
        <p:spPr>
          <a:xfrm>
            <a:off x="5251369" y="32021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43" name="Google Shape;543;g2a559529781_0_64"/>
          <p:cNvCxnSpPr/>
          <p:nvPr/>
        </p:nvCxnSpPr>
        <p:spPr>
          <a:xfrm flipH="1" rot="10800000">
            <a:off x="5353238" y="34316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4" name="Google Shape;544;g2a559529781_0_64"/>
          <p:cNvSpPr txBox="1"/>
          <p:nvPr/>
        </p:nvSpPr>
        <p:spPr>
          <a:xfrm>
            <a:off x="3220813" y="32021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g2a559529781_0_64"/>
          <p:cNvSpPr txBox="1"/>
          <p:nvPr/>
        </p:nvSpPr>
        <p:spPr>
          <a:xfrm>
            <a:off x="3259500" y="24035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g2a559529781_0_64"/>
          <p:cNvSpPr txBox="1"/>
          <p:nvPr/>
        </p:nvSpPr>
        <p:spPr>
          <a:xfrm>
            <a:off x="5541850" y="24035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g2a559529781_0_64"/>
          <p:cNvSpPr txBox="1"/>
          <p:nvPr/>
        </p:nvSpPr>
        <p:spPr>
          <a:xfrm>
            <a:off x="5268537" y="3202100"/>
            <a:ext cx="11685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5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g2a559529781_0_64"/>
          <p:cNvSpPr/>
          <p:nvPr/>
        </p:nvSpPr>
        <p:spPr>
          <a:xfrm rot="355902">
            <a:off x="1389051" y="4123994"/>
            <a:ext cx="2960145" cy="1472413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g2a559529781_0_64"/>
          <p:cNvSpPr/>
          <p:nvPr/>
        </p:nvSpPr>
        <p:spPr>
          <a:xfrm flipH="1" rot="-411119">
            <a:off x="4878641" y="4103731"/>
            <a:ext cx="2960146" cy="1472451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g2a559529781_0_64"/>
          <p:cNvSpPr/>
          <p:nvPr/>
        </p:nvSpPr>
        <p:spPr>
          <a:xfrm>
            <a:off x="3925550" y="4007575"/>
            <a:ext cx="1356600" cy="1147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2a554e7767d_0_15"/>
          <p:cNvSpPr txBox="1"/>
          <p:nvPr/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800">
                <a:solidFill>
                  <a:srgbClr val="FF562F"/>
                </a:solidFill>
                <a:latin typeface="Calibri"/>
                <a:ea typeface="Calibri"/>
                <a:cs typeface="Calibri"/>
                <a:sym typeface="Calibri"/>
              </a:rPr>
              <a:t>Закрепление</a:t>
            </a:r>
            <a:endParaRPr b="1" sz="3800">
              <a:solidFill>
                <a:srgbClr val="FF562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g2a554e7767d_0_15"/>
          <p:cNvSpPr/>
          <p:nvPr/>
        </p:nvSpPr>
        <p:spPr>
          <a:xfrm>
            <a:off x="3424488" y="1341750"/>
            <a:ext cx="2520000" cy="2520000"/>
          </a:xfrm>
          <a:prstGeom prst="ellipse">
            <a:avLst/>
          </a:prstGeom>
          <a:solidFill>
            <a:srgbClr val="FFE599"/>
          </a:solidFill>
          <a:ln cap="flat" cmpd="sng" w="38100">
            <a:solidFill>
              <a:srgbClr val="5B9B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g2a554e7767d_0_15"/>
          <p:cNvSpPr/>
          <p:nvPr/>
        </p:nvSpPr>
        <p:spPr>
          <a:xfrm>
            <a:off x="6178975" y="1701750"/>
            <a:ext cx="1800000" cy="1800000"/>
          </a:xfrm>
          <a:prstGeom prst="ellipse">
            <a:avLst/>
          </a:prstGeom>
          <a:solidFill>
            <a:srgbClr val="FFE599"/>
          </a:solidFill>
          <a:ln cap="flat" cmpd="sng" w="38100">
            <a:solidFill>
              <a:srgbClr val="5B9B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g2a554e7767d_0_15"/>
          <p:cNvSpPr/>
          <p:nvPr/>
        </p:nvSpPr>
        <p:spPr>
          <a:xfrm>
            <a:off x="1390025" y="1701750"/>
            <a:ext cx="1800000" cy="1800000"/>
          </a:xfrm>
          <a:prstGeom prst="ellipse">
            <a:avLst/>
          </a:prstGeom>
          <a:solidFill>
            <a:srgbClr val="FFE599"/>
          </a:solidFill>
          <a:ln cap="flat" cmpd="sng" w="38100">
            <a:solidFill>
              <a:srgbClr val="5B9BD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g2a554e7767d_0_15"/>
          <p:cNvSpPr/>
          <p:nvPr/>
        </p:nvSpPr>
        <p:spPr>
          <a:xfrm>
            <a:off x="1126800" y="2144400"/>
            <a:ext cx="7115400" cy="9147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FE9999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5000" u="sng">
                <a:solidFill>
                  <a:schemeClr val="hlink"/>
                </a:solidFill>
                <a:latin typeface="Montserrat SemiBold"/>
                <a:ea typeface="Montserrat SemiBold"/>
                <a:cs typeface="Montserrat SemiBold"/>
                <a:sym typeface="Montserrat SemiBold"/>
                <a:hlinkClick r:id="rId3"/>
              </a:rPr>
              <a:t>Сравнение дробей</a:t>
            </a:r>
            <a:r>
              <a:rPr lang="ru" sz="5000"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36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60" name="Google Shape;560;g2a554e7767d_0_15"/>
          <p:cNvSpPr/>
          <p:nvPr/>
        </p:nvSpPr>
        <p:spPr>
          <a:xfrm>
            <a:off x="1450856" y="4032503"/>
            <a:ext cx="6392325" cy="848600"/>
          </a:xfrm>
          <a:custGeom>
            <a:rect b="b" l="l" r="r" t="t"/>
            <a:pathLst>
              <a:path extrusionOk="0" h="33944" w="255693">
                <a:moveTo>
                  <a:pt x="21716" y="33943"/>
                </a:moveTo>
                <a:cubicBezTo>
                  <a:pt x="43866" y="34143"/>
                  <a:pt x="103542" y="1553"/>
                  <a:pt x="140781" y="1553"/>
                </a:cubicBezTo>
                <a:cubicBezTo>
                  <a:pt x="178020" y="1553"/>
                  <a:pt x="229156" y="34193"/>
                  <a:pt x="245151" y="33943"/>
                </a:cubicBezTo>
                <a:cubicBezTo>
                  <a:pt x="261146" y="33693"/>
                  <a:pt x="259397" y="1453"/>
                  <a:pt x="236753" y="53"/>
                </a:cubicBezTo>
                <a:cubicBezTo>
                  <a:pt x="214110" y="-1346"/>
                  <a:pt x="147435" y="25496"/>
                  <a:pt x="109290" y="25546"/>
                </a:cubicBezTo>
                <a:cubicBezTo>
                  <a:pt x="71145" y="25596"/>
                  <a:pt x="22478" y="-1046"/>
                  <a:pt x="7882" y="353"/>
                </a:cubicBezTo>
                <a:cubicBezTo>
                  <a:pt x="-6714" y="1753"/>
                  <a:pt x="-434" y="33743"/>
                  <a:pt x="21716" y="33943"/>
                </a:cubicBezTo>
                <a:close/>
              </a:path>
            </a:pathLst>
          </a:custGeom>
          <a:solidFill>
            <a:srgbClr val="C27BA0"/>
          </a:solidFill>
          <a:ln cap="flat" cmpd="sng" w="38100">
            <a:solidFill>
              <a:srgbClr val="674EA7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61" name="Google Shape;561;g2a554e7767d_0_15"/>
          <p:cNvSpPr/>
          <p:nvPr/>
        </p:nvSpPr>
        <p:spPr>
          <a:xfrm>
            <a:off x="3722103" y="572700"/>
            <a:ext cx="1924800" cy="719700"/>
          </a:xfrm>
          <a:prstGeom prst="triangle">
            <a:avLst>
              <a:gd fmla="val 49695" name="adj"/>
            </a:avLst>
          </a:prstGeom>
          <a:solidFill>
            <a:srgbClr val="8E7CC3"/>
          </a:solidFill>
          <a:ln cap="flat" cmpd="sng" w="28575">
            <a:solidFill>
              <a:srgbClr val="ED7D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g2a554e7767d_0_15"/>
          <p:cNvSpPr/>
          <p:nvPr/>
        </p:nvSpPr>
        <p:spPr>
          <a:xfrm rot="1043063">
            <a:off x="6536230" y="957487"/>
            <a:ext cx="1924822" cy="719887"/>
          </a:xfrm>
          <a:prstGeom prst="triangle">
            <a:avLst>
              <a:gd fmla="val 50000" name="adj"/>
            </a:avLst>
          </a:prstGeom>
          <a:solidFill>
            <a:srgbClr val="ED7D31"/>
          </a:solidFill>
          <a:ln cap="flat" cmpd="sng" w="28575">
            <a:solidFill>
              <a:srgbClr val="674EA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g2a554e7767d_0_15"/>
          <p:cNvSpPr/>
          <p:nvPr/>
        </p:nvSpPr>
        <p:spPr>
          <a:xfrm flipH="1" rot="-1043063">
            <a:off x="907930" y="957487"/>
            <a:ext cx="1924822" cy="719887"/>
          </a:xfrm>
          <a:prstGeom prst="triangle">
            <a:avLst>
              <a:gd fmla="val 50000" name="adj"/>
            </a:avLst>
          </a:prstGeom>
          <a:solidFill>
            <a:srgbClr val="ED7D31"/>
          </a:solidFill>
          <a:ln cap="flat" cmpd="sng" w="28575">
            <a:solidFill>
              <a:srgbClr val="674EA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Google Shape;568;g2a559529781_0_567"/>
          <p:cNvPicPr preferRelativeResize="0"/>
          <p:nvPr/>
        </p:nvPicPr>
        <p:blipFill rotWithShape="1">
          <a:blip r:embed="rId3">
            <a:alphaModFix/>
          </a:blip>
          <a:srcRect b="9459" l="26529" r="29320" t="29434"/>
          <a:stretch/>
        </p:blipFill>
        <p:spPr>
          <a:xfrm>
            <a:off x="1405850" y="0"/>
            <a:ext cx="6606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2a559529781_0_567"/>
          <p:cNvSpPr/>
          <p:nvPr/>
        </p:nvSpPr>
        <p:spPr>
          <a:xfrm rot="-1487280">
            <a:off x="8358266" y="774198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g2a559529781_0_567"/>
          <p:cNvSpPr/>
          <p:nvPr/>
        </p:nvSpPr>
        <p:spPr>
          <a:xfrm flipH="1" rot="1487280">
            <a:off x="8156314" y="1607903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2a559529781_0_567"/>
          <p:cNvSpPr/>
          <p:nvPr/>
        </p:nvSpPr>
        <p:spPr>
          <a:xfrm rot="-1487280">
            <a:off x="8401404" y="2402441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g2a559529781_0_567"/>
          <p:cNvSpPr/>
          <p:nvPr/>
        </p:nvSpPr>
        <p:spPr>
          <a:xfrm flipH="1" rot="1487280">
            <a:off x="8156314" y="3197283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g2a559529781_0_567"/>
          <p:cNvSpPr/>
          <p:nvPr/>
        </p:nvSpPr>
        <p:spPr>
          <a:xfrm flipH="1" rot="1487280">
            <a:off x="324927" y="812061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2a559529781_0_567"/>
          <p:cNvSpPr/>
          <p:nvPr/>
        </p:nvSpPr>
        <p:spPr>
          <a:xfrm rot="-1487280">
            <a:off x="526879" y="1645765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g2a559529781_0_567"/>
          <p:cNvSpPr/>
          <p:nvPr/>
        </p:nvSpPr>
        <p:spPr>
          <a:xfrm flipH="1" rot="1487280">
            <a:off x="281789" y="2440304"/>
            <a:ext cx="489882" cy="1096294"/>
          </a:xfrm>
          <a:prstGeom prst="flowChartDecision">
            <a:avLst/>
          </a:prstGeom>
          <a:solidFill>
            <a:srgbClr val="C6345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g2a559529781_0_567"/>
          <p:cNvSpPr/>
          <p:nvPr/>
        </p:nvSpPr>
        <p:spPr>
          <a:xfrm rot="-1487280">
            <a:off x="526879" y="3235146"/>
            <a:ext cx="489882" cy="1096294"/>
          </a:xfrm>
          <a:prstGeom prst="flowChartDecision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2a56f2656f0_0_0"/>
          <p:cNvSpPr/>
          <p:nvPr/>
        </p:nvSpPr>
        <p:spPr>
          <a:xfrm>
            <a:off x="16350" y="900"/>
            <a:ext cx="9127800" cy="51435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a429f10b52_0_19"/>
          <p:cNvSpPr/>
          <p:nvPr/>
        </p:nvSpPr>
        <p:spPr>
          <a:xfrm>
            <a:off x="1036213" y="608125"/>
            <a:ext cx="1593500" cy="1786600"/>
          </a:xfrm>
          <a:prstGeom prst="flowChartPreparation">
            <a:avLst/>
          </a:prstGeom>
          <a:solidFill>
            <a:srgbClr val="FE9999">
              <a:alpha val="78430"/>
            </a:srgbClr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2a429f10b52_0_19"/>
          <p:cNvSpPr txBox="1"/>
          <p:nvPr/>
        </p:nvSpPr>
        <p:spPr>
          <a:xfrm>
            <a:off x="1458956" y="402650"/>
            <a:ext cx="123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g2a429f10b52_0_19"/>
          <p:cNvSpPr txBox="1"/>
          <p:nvPr/>
        </p:nvSpPr>
        <p:spPr>
          <a:xfrm>
            <a:off x="1476329" y="1299372"/>
            <a:ext cx="144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2" name="Google Shape;112;g2a429f10b52_0_19"/>
          <p:cNvCxnSpPr/>
          <p:nvPr/>
        </p:nvCxnSpPr>
        <p:spPr>
          <a:xfrm flipH="1" rot="10800000">
            <a:off x="1381606" y="1470513"/>
            <a:ext cx="964800" cy="11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3" name="Google Shape;113;g2a429f10b52_0_19"/>
          <p:cNvSpPr/>
          <p:nvPr/>
        </p:nvSpPr>
        <p:spPr>
          <a:xfrm>
            <a:off x="3775113" y="602725"/>
            <a:ext cx="1593500" cy="1786600"/>
          </a:xfrm>
          <a:prstGeom prst="flowChartPreparation">
            <a:avLst/>
          </a:prstGeom>
          <a:solidFill>
            <a:srgbClr val="C9DAF8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2a429f10b52_0_19"/>
          <p:cNvSpPr txBox="1"/>
          <p:nvPr/>
        </p:nvSpPr>
        <p:spPr>
          <a:xfrm>
            <a:off x="4215231" y="468075"/>
            <a:ext cx="123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7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g2a429f10b52_0_19"/>
          <p:cNvSpPr txBox="1"/>
          <p:nvPr/>
        </p:nvSpPr>
        <p:spPr>
          <a:xfrm>
            <a:off x="4004004" y="1299372"/>
            <a:ext cx="144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6" name="Google Shape;116;g2a429f10b52_0_19"/>
          <p:cNvCxnSpPr/>
          <p:nvPr/>
        </p:nvCxnSpPr>
        <p:spPr>
          <a:xfrm flipH="1" rot="10800000">
            <a:off x="4120506" y="1465113"/>
            <a:ext cx="964800" cy="11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" name="Google Shape;117;g2a429f10b52_0_19"/>
          <p:cNvSpPr/>
          <p:nvPr/>
        </p:nvSpPr>
        <p:spPr>
          <a:xfrm>
            <a:off x="6416588" y="607150"/>
            <a:ext cx="1593500" cy="1786600"/>
          </a:xfrm>
          <a:prstGeom prst="flowChartPreparation">
            <a:avLst/>
          </a:prstGeom>
          <a:solidFill>
            <a:srgbClr val="D0E0E3"/>
          </a:solidFill>
          <a:ln cap="flat" cmpd="sng" w="28575">
            <a:solidFill>
              <a:srgbClr val="3D615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2a429f10b52_0_19"/>
          <p:cNvSpPr txBox="1"/>
          <p:nvPr/>
        </p:nvSpPr>
        <p:spPr>
          <a:xfrm>
            <a:off x="6725081" y="452850"/>
            <a:ext cx="123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g2a429f10b52_0_19"/>
          <p:cNvSpPr txBox="1"/>
          <p:nvPr/>
        </p:nvSpPr>
        <p:spPr>
          <a:xfrm>
            <a:off x="6645479" y="1303797"/>
            <a:ext cx="144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0" name="Google Shape;120;g2a429f10b52_0_19"/>
          <p:cNvCxnSpPr/>
          <p:nvPr/>
        </p:nvCxnSpPr>
        <p:spPr>
          <a:xfrm flipH="1" rot="10800000">
            <a:off x="6761981" y="1469538"/>
            <a:ext cx="964800" cy="11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1" name="Google Shape;121;g2a429f10b52_0_19"/>
          <p:cNvSpPr/>
          <p:nvPr/>
        </p:nvSpPr>
        <p:spPr>
          <a:xfrm>
            <a:off x="2236188" y="2744325"/>
            <a:ext cx="1593500" cy="1786600"/>
          </a:xfrm>
          <a:prstGeom prst="flowChartPreparation">
            <a:avLst/>
          </a:prstGeom>
          <a:solidFill>
            <a:srgbClr val="FCE5CD"/>
          </a:solidFill>
          <a:ln cap="flat" cmpd="sng" w="28575">
            <a:solidFill>
              <a:srgbClr val="ED7D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g2a429f10b52_0_19"/>
          <p:cNvSpPr txBox="1"/>
          <p:nvPr/>
        </p:nvSpPr>
        <p:spPr>
          <a:xfrm>
            <a:off x="2568381" y="2604275"/>
            <a:ext cx="123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47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g2a429f10b52_0_19"/>
          <p:cNvSpPr txBox="1"/>
          <p:nvPr/>
        </p:nvSpPr>
        <p:spPr>
          <a:xfrm>
            <a:off x="2462629" y="3435572"/>
            <a:ext cx="144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63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4" name="Google Shape;124;g2a429f10b52_0_19"/>
          <p:cNvCxnSpPr/>
          <p:nvPr/>
        </p:nvCxnSpPr>
        <p:spPr>
          <a:xfrm flipH="1" rot="10800000">
            <a:off x="2581581" y="3606713"/>
            <a:ext cx="964800" cy="11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5" name="Google Shape;125;g2a429f10b52_0_19"/>
          <p:cNvSpPr/>
          <p:nvPr/>
        </p:nvSpPr>
        <p:spPr>
          <a:xfrm>
            <a:off x="5187775" y="2738925"/>
            <a:ext cx="1689275" cy="1786600"/>
          </a:xfrm>
          <a:prstGeom prst="flowChartPreparation">
            <a:avLst/>
          </a:prstGeom>
          <a:solidFill>
            <a:srgbClr val="D9D2E9"/>
          </a:solidFill>
          <a:ln cap="flat" cmpd="sng" w="28575">
            <a:solidFill>
              <a:srgbClr val="351C7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2a429f10b52_0_19"/>
          <p:cNvSpPr txBox="1"/>
          <p:nvPr/>
        </p:nvSpPr>
        <p:spPr>
          <a:xfrm>
            <a:off x="5581381" y="2604275"/>
            <a:ext cx="12327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10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g2a429f10b52_0_19"/>
          <p:cNvSpPr txBox="1"/>
          <p:nvPr/>
        </p:nvSpPr>
        <p:spPr>
          <a:xfrm>
            <a:off x="5321404" y="3435572"/>
            <a:ext cx="144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100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8" name="Google Shape;128;g2a429f10b52_0_19"/>
          <p:cNvCxnSpPr/>
          <p:nvPr/>
        </p:nvCxnSpPr>
        <p:spPr>
          <a:xfrm>
            <a:off x="5512456" y="3618413"/>
            <a:ext cx="1109400" cy="3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9" name="Google Shape;129;g2a429f10b52_0_19"/>
          <p:cNvSpPr/>
          <p:nvPr/>
        </p:nvSpPr>
        <p:spPr>
          <a:xfrm>
            <a:off x="8010100" y="44250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0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2a429f10b52_0_19"/>
          <p:cNvSpPr/>
          <p:nvPr/>
        </p:nvSpPr>
        <p:spPr>
          <a:xfrm>
            <a:off x="7354975" y="3104525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0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2a429f10b52_0_19"/>
          <p:cNvSpPr/>
          <p:nvPr/>
        </p:nvSpPr>
        <p:spPr>
          <a:xfrm>
            <a:off x="-31000" y="0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0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Google Shape;132;g2a429f10b52_0_19"/>
          <p:cNvPicPr preferRelativeResize="0"/>
          <p:nvPr/>
        </p:nvPicPr>
        <p:blipFill rotWithShape="1">
          <a:blip r:embed="rId3">
            <a:alphaModFix/>
          </a:blip>
          <a:srcRect b="3232" l="0" r="0" t="0"/>
          <a:stretch/>
        </p:blipFill>
        <p:spPr>
          <a:xfrm>
            <a:off x="0" y="3350675"/>
            <a:ext cx="1297125" cy="179282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g2a429f10b52_0_19"/>
          <p:cNvSpPr txBox="1"/>
          <p:nvPr>
            <p:ph type="title"/>
          </p:nvPr>
        </p:nvSpPr>
        <p:spPr>
          <a:xfrm>
            <a:off x="2342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Вспомним!</a:t>
            </a:r>
            <a:endParaRPr b="1" sz="3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Эталон</a:t>
            </a:r>
            <a:endParaRPr b="1" sz="3800"/>
          </a:p>
        </p:txBody>
      </p:sp>
      <p:pic>
        <p:nvPicPr>
          <p:cNvPr id="587" name="Google Shape;587;p12"/>
          <p:cNvPicPr preferRelativeResize="0"/>
          <p:nvPr/>
        </p:nvPicPr>
        <p:blipFill rotWithShape="1">
          <a:blip r:embed="rId3">
            <a:alphaModFix/>
          </a:blip>
          <a:srcRect b="54924" l="9544" r="35124" t="37604"/>
          <a:stretch/>
        </p:blipFill>
        <p:spPr>
          <a:xfrm>
            <a:off x="142538" y="585450"/>
            <a:ext cx="8858923" cy="672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12"/>
          <p:cNvPicPr preferRelativeResize="0"/>
          <p:nvPr/>
        </p:nvPicPr>
        <p:blipFill rotWithShape="1">
          <a:blip r:embed="rId3">
            <a:alphaModFix/>
          </a:blip>
          <a:srcRect b="41597" l="13411" r="57954" t="46202"/>
          <a:stretch/>
        </p:blipFill>
        <p:spPr>
          <a:xfrm>
            <a:off x="1053450" y="1474225"/>
            <a:ext cx="5488776" cy="131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12"/>
          <p:cNvPicPr preferRelativeResize="0"/>
          <p:nvPr/>
        </p:nvPicPr>
        <p:blipFill rotWithShape="1">
          <a:blip r:embed="rId3">
            <a:alphaModFix/>
          </a:blip>
          <a:srcRect b="41353" l="44768" r="26597" t="46446"/>
          <a:stretch/>
        </p:blipFill>
        <p:spPr>
          <a:xfrm>
            <a:off x="922575" y="3005575"/>
            <a:ext cx="5488776" cy="1315399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12"/>
          <p:cNvSpPr/>
          <p:nvPr/>
        </p:nvSpPr>
        <p:spPr>
          <a:xfrm>
            <a:off x="3778975" y="1919813"/>
            <a:ext cx="424800" cy="424200"/>
          </a:xfrm>
          <a:prstGeom prst="ellipse">
            <a:avLst/>
          </a:prstGeom>
          <a:solidFill>
            <a:srgbClr val="DA313B">
              <a:alpha val="99090"/>
            </a:srgbClr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lt1"/>
              </a:solidFill>
            </a:endParaRPr>
          </a:p>
        </p:txBody>
      </p:sp>
      <p:sp>
        <p:nvSpPr>
          <p:cNvPr id="591" name="Google Shape;591;p12"/>
          <p:cNvSpPr txBox="1"/>
          <p:nvPr/>
        </p:nvSpPr>
        <p:spPr>
          <a:xfrm>
            <a:off x="3739975" y="1754813"/>
            <a:ext cx="7824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700">
                <a:solidFill>
                  <a:schemeClr val="lt1"/>
                </a:solidFill>
              </a:rPr>
              <a:t>&lt;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p12"/>
          <p:cNvSpPr/>
          <p:nvPr/>
        </p:nvSpPr>
        <p:spPr>
          <a:xfrm>
            <a:off x="3739975" y="3402088"/>
            <a:ext cx="424800" cy="424200"/>
          </a:xfrm>
          <a:prstGeom prst="ellipse">
            <a:avLst/>
          </a:prstGeom>
          <a:solidFill>
            <a:srgbClr val="DA313B">
              <a:alpha val="99090"/>
            </a:srgbClr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lt1"/>
              </a:solidFill>
            </a:endParaRPr>
          </a:p>
        </p:txBody>
      </p:sp>
      <p:sp>
        <p:nvSpPr>
          <p:cNvPr id="593" name="Google Shape;593;p12"/>
          <p:cNvSpPr txBox="1"/>
          <p:nvPr/>
        </p:nvSpPr>
        <p:spPr>
          <a:xfrm>
            <a:off x="3739975" y="3237088"/>
            <a:ext cx="7824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700">
                <a:solidFill>
                  <a:schemeClr val="lt1"/>
                </a:solidFill>
              </a:rPr>
              <a:t>&gt;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12"/>
          <p:cNvSpPr/>
          <p:nvPr/>
        </p:nvSpPr>
        <p:spPr>
          <a:xfrm>
            <a:off x="7979225" y="1989475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180"/>
            </a:srgbClr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g2a559529781_0_477"/>
          <p:cNvPicPr preferRelativeResize="0"/>
          <p:nvPr/>
        </p:nvPicPr>
        <p:blipFill rotWithShape="1">
          <a:blip r:embed="rId3">
            <a:alphaModFix/>
          </a:blip>
          <a:srcRect b="69279" l="10064" r="36316" t="25048"/>
          <a:stretch/>
        </p:blipFill>
        <p:spPr>
          <a:xfrm>
            <a:off x="227125" y="682625"/>
            <a:ext cx="8778274" cy="522299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g2a559529781_0_47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Эталон</a:t>
            </a:r>
            <a:endParaRPr b="1" sz="3800"/>
          </a:p>
        </p:txBody>
      </p:sp>
      <p:pic>
        <p:nvPicPr>
          <p:cNvPr id="601" name="Google Shape;601;g2a559529781_0_477"/>
          <p:cNvPicPr preferRelativeResize="0"/>
          <p:nvPr/>
        </p:nvPicPr>
        <p:blipFill rotWithShape="1">
          <a:blip r:embed="rId3">
            <a:alphaModFix/>
          </a:blip>
          <a:srcRect b="54929" l="13355" r="59066" t="32670"/>
          <a:stretch/>
        </p:blipFill>
        <p:spPr>
          <a:xfrm>
            <a:off x="1319050" y="1314850"/>
            <a:ext cx="6054950" cy="153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g2a559529781_0_477"/>
          <p:cNvPicPr preferRelativeResize="0"/>
          <p:nvPr/>
        </p:nvPicPr>
        <p:blipFill rotWithShape="1">
          <a:blip r:embed="rId4">
            <a:alphaModFix/>
          </a:blip>
          <a:srcRect b="44288" l="19940" r="30072" t="33493"/>
          <a:stretch/>
        </p:blipFill>
        <p:spPr>
          <a:xfrm>
            <a:off x="1209901" y="3364075"/>
            <a:ext cx="6125995" cy="1531524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g2a559529781_0_477"/>
          <p:cNvSpPr/>
          <p:nvPr/>
        </p:nvSpPr>
        <p:spPr>
          <a:xfrm>
            <a:off x="4611000" y="1824100"/>
            <a:ext cx="424800" cy="424200"/>
          </a:xfrm>
          <a:prstGeom prst="ellipse">
            <a:avLst/>
          </a:prstGeom>
          <a:solidFill>
            <a:srgbClr val="DA313B">
              <a:alpha val="99090"/>
            </a:srgbClr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lt1"/>
              </a:solidFill>
            </a:endParaRPr>
          </a:p>
        </p:txBody>
      </p:sp>
      <p:sp>
        <p:nvSpPr>
          <p:cNvPr id="604" name="Google Shape;604;g2a559529781_0_477"/>
          <p:cNvSpPr txBox="1"/>
          <p:nvPr/>
        </p:nvSpPr>
        <p:spPr>
          <a:xfrm>
            <a:off x="4572000" y="1659100"/>
            <a:ext cx="7824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700">
                <a:solidFill>
                  <a:schemeClr val="lt1"/>
                </a:solidFill>
              </a:rPr>
              <a:t>&lt;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g2a559529781_0_477"/>
          <p:cNvSpPr/>
          <p:nvPr/>
        </p:nvSpPr>
        <p:spPr>
          <a:xfrm>
            <a:off x="4572525" y="3835600"/>
            <a:ext cx="424800" cy="424200"/>
          </a:xfrm>
          <a:prstGeom prst="ellipse">
            <a:avLst/>
          </a:prstGeom>
          <a:solidFill>
            <a:srgbClr val="DA313B">
              <a:alpha val="99090"/>
            </a:srgbClr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lt1"/>
              </a:solidFill>
            </a:endParaRPr>
          </a:p>
        </p:txBody>
      </p:sp>
      <p:sp>
        <p:nvSpPr>
          <p:cNvPr id="606" name="Google Shape;606;g2a559529781_0_477"/>
          <p:cNvSpPr txBox="1"/>
          <p:nvPr/>
        </p:nvSpPr>
        <p:spPr>
          <a:xfrm>
            <a:off x="4533525" y="3670600"/>
            <a:ext cx="7824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700">
                <a:solidFill>
                  <a:schemeClr val="lt1"/>
                </a:solidFill>
              </a:rPr>
              <a:t>&lt;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g2a559529781_0_477"/>
          <p:cNvSpPr/>
          <p:nvPr/>
        </p:nvSpPr>
        <p:spPr>
          <a:xfrm>
            <a:off x="7903500" y="2133025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180"/>
            </a:srgbClr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" name="Google Shape;612;g2a559529781_0_487"/>
          <p:cNvPicPr preferRelativeResize="0"/>
          <p:nvPr/>
        </p:nvPicPr>
        <p:blipFill rotWithShape="1">
          <a:blip r:embed="rId3">
            <a:alphaModFix/>
          </a:blip>
          <a:srcRect b="42901" l="9576" r="36804" t="50233"/>
          <a:stretch/>
        </p:blipFill>
        <p:spPr>
          <a:xfrm>
            <a:off x="147450" y="627663"/>
            <a:ext cx="8778274" cy="632224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g2a559529781_0_48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Эталон</a:t>
            </a:r>
            <a:endParaRPr b="1" sz="3800"/>
          </a:p>
        </p:txBody>
      </p:sp>
      <p:pic>
        <p:nvPicPr>
          <p:cNvPr id="614" name="Google Shape;614;g2a559529781_0_487"/>
          <p:cNvPicPr preferRelativeResize="0"/>
          <p:nvPr/>
        </p:nvPicPr>
        <p:blipFill rotWithShape="1">
          <a:blip r:embed="rId3">
            <a:alphaModFix/>
          </a:blip>
          <a:srcRect b="29125" l="13554" r="79147" t="58474"/>
          <a:stretch/>
        </p:blipFill>
        <p:spPr>
          <a:xfrm>
            <a:off x="147450" y="1648463"/>
            <a:ext cx="1357752" cy="129772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g2a559529781_0_487"/>
          <p:cNvSpPr/>
          <p:nvPr/>
        </p:nvSpPr>
        <p:spPr>
          <a:xfrm rot="-1487280">
            <a:off x="4406466" y="1464698"/>
            <a:ext cx="489882" cy="1096294"/>
          </a:xfrm>
          <a:prstGeom prst="flowChartDecision">
            <a:avLst/>
          </a:prstGeom>
          <a:solidFill>
            <a:srgbClr val="4F7966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g2a559529781_0_487"/>
          <p:cNvSpPr/>
          <p:nvPr/>
        </p:nvSpPr>
        <p:spPr>
          <a:xfrm flipH="1" rot="1487280">
            <a:off x="4204514" y="2298403"/>
            <a:ext cx="489882" cy="1096294"/>
          </a:xfrm>
          <a:prstGeom prst="flowChartDecision">
            <a:avLst/>
          </a:prstGeom>
          <a:solidFill>
            <a:srgbClr val="D0E2D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g2a559529781_0_487"/>
          <p:cNvSpPr/>
          <p:nvPr/>
        </p:nvSpPr>
        <p:spPr>
          <a:xfrm rot="-1487280">
            <a:off x="4449604" y="3092941"/>
            <a:ext cx="489882" cy="1096294"/>
          </a:xfrm>
          <a:prstGeom prst="flowChartDecision">
            <a:avLst/>
          </a:prstGeom>
          <a:solidFill>
            <a:srgbClr val="4F7966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g2a559529781_0_487"/>
          <p:cNvSpPr/>
          <p:nvPr/>
        </p:nvSpPr>
        <p:spPr>
          <a:xfrm flipH="1" rot="1487280">
            <a:off x="4204514" y="3887783"/>
            <a:ext cx="489882" cy="1096294"/>
          </a:xfrm>
          <a:prstGeom prst="flowChartDecision">
            <a:avLst/>
          </a:prstGeom>
          <a:solidFill>
            <a:srgbClr val="D0E2DB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9" name="Google Shape;619;g2a559529781_0_487"/>
          <p:cNvPicPr preferRelativeResize="0"/>
          <p:nvPr/>
        </p:nvPicPr>
        <p:blipFill rotWithShape="1">
          <a:blip r:embed="rId3">
            <a:alphaModFix/>
          </a:blip>
          <a:srcRect b="29211" l="32493" r="60208" t="58388"/>
          <a:stretch/>
        </p:blipFill>
        <p:spPr>
          <a:xfrm>
            <a:off x="2074538" y="1648463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0" name="Google Shape;620;g2a559529781_0_487"/>
          <p:cNvPicPr preferRelativeResize="0"/>
          <p:nvPr/>
        </p:nvPicPr>
        <p:blipFill rotWithShape="1">
          <a:blip r:embed="rId3">
            <a:alphaModFix/>
          </a:blip>
          <a:srcRect b="29549" l="60092" r="32609" t="58050"/>
          <a:stretch/>
        </p:blipFill>
        <p:spPr>
          <a:xfrm>
            <a:off x="217925" y="3334788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g2a559529781_0_487"/>
          <p:cNvPicPr preferRelativeResize="0"/>
          <p:nvPr/>
        </p:nvPicPr>
        <p:blipFill rotWithShape="1">
          <a:blip r:embed="rId3">
            <a:alphaModFix/>
          </a:blip>
          <a:srcRect b="29297" l="80884" r="11816" t="58301"/>
          <a:stretch/>
        </p:blipFill>
        <p:spPr>
          <a:xfrm>
            <a:off x="2139225" y="3374063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g2a559529781_0_487"/>
          <p:cNvPicPr preferRelativeResize="0"/>
          <p:nvPr/>
        </p:nvPicPr>
        <p:blipFill rotWithShape="1">
          <a:blip r:embed="rId3">
            <a:alphaModFix/>
          </a:blip>
          <a:srcRect b="29635" l="23553" r="70498" t="57964"/>
          <a:stretch/>
        </p:blipFill>
        <p:spPr>
          <a:xfrm>
            <a:off x="5223200" y="1568800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g2a559529781_0_487"/>
          <p:cNvPicPr preferRelativeResize="0"/>
          <p:nvPr/>
        </p:nvPicPr>
        <p:blipFill rotWithShape="1">
          <a:blip r:embed="rId3">
            <a:alphaModFix/>
          </a:blip>
          <a:srcRect b="29212" l="42492" r="51559" t="58387"/>
          <a:stretch/>
        </p:blipFill>
        <p:spPr>
          <a:xfrm>
            <a:off x="7093050" y="1648475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g2a559529781_0_487"/>
          <p:cNvPicPr preferRelativeResize="0"/>
          <p:nvPr/>
        </p:nvPicPr>
        <p:blipFill rotWithShape="1">
          <a:blip r:embed="rId3">
            <a:alphaModFix/>
          </a:blip>
          <a:srcRect b="29094" l="51105" r="42946" t="58505"/>
          <a:stretch/>
        </p:blipFill>
        <p:spPr>
          <a:xfrm>
            <a:off x="5346050" y="3374075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5" name="Google Shape;625;g2a559529781_0_487"/>
          <p:cNvPicPr preferRelativeResize="0"/>
          <p:nvPr/>
        </p:nvPicPr>
        <p:blipFill rotWithShape="1">
          <a:blip r:embed="rId3">
            <a:alphaModFix/>
          </a:blip>
          <a:srcRect b="28815" l="71424" r="22627" t="58784"/>
          <a:stretch/>
        </p:blipFill>
        <p:spPr>
          <a:xfrm>
            <a:off x="7137350" y="3374075"/>
            <a:ext cx="1106602" cy="129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2a559529781_0_50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Эталон</a:t>
            </a:r>
            <a:endParaRPr b="1" sz="3800"/>
          </a:p>
        </p:txBody>
      </p:sp>
      <p:pic>
        <p:nvPicPr>
          <p:cNvPr id="631" name="Google Shape;631;g2a559529781_0_506"/>
          <p:cNvPicPr preferRelativeResize="0"/>
          <p:nvPr/>
        </p:nvPicPr>
        <p:blipFill rotWithShape="1">
          <a:blip r:embed="rId3">
            <a:alphaModFix/>
          </a:blip>
          <a:srcRect b="24212" l="19584" r="25785" t="65410"/>
          <a:stretch/>
        </p:blipFill>
        <p:spPr>
          <a:xfrm>
            <a:off x="354125" y="700350"/>
            <a:ext cx="8520600" cy="910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g2a559529781_0_506"/>
          <p:cNvPicPr preferRelativeResize="0"/>
          <p:nvPr/>
        </p:nvPicPr>
        <p:blipFill rotWithShape="1">
          <a:blip r:embed="rId4">
            <a:alphaModFix/>
          </a:blip>
          <a:srcRect b="29125" l="13554" r="79147" t="58474"/>
          <a:stretch/>
        </p:blipFill>
        <p:spPr>
          <a:xfrm>
            <a:off x="4925250" y="1972763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g2a559529781_0_506"/>
          <p:cNvPicPr preferRelativeResize="0"/>
          <p:nvPr/>
        </p:nvPicPr>
        <p:blipFill rotWithShape="1">
          <a:blip r:embed="rId4">
            <a:alphaModFix/>
          </a:blip>
          <a:srcRect b="29211" l="32493" r="60208" t="58388"/>
          <a:stretch/>
        </p:blipFill>
        <p:spPr>
          <a:xfrm>
            <a:off x="7154963" y="1972763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g2a559529781_0_506"/>
          <p:cNvPicPr preferRelativeResize="0"/>
          <p:nvPr/>
        </p:nvPicPr>
        <p:blipFill rotWithShape="1">
          <a:blip r:embed="rId4">
            <a:alphaModFix/>
          </a:blip>
          <a:srcRect b="29549" l="60092" r="32609" t="58050"/>
          <a:stretch/>
        </p:blipFill>
        <p:spPr>
          <a:xfrm>
            <a:off x="657825" y="1922875"/>
            <a:ext cx="135775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g2a559529781_0_506"/>
          <p:cNvPicPr preferRelativeResize="0"/>
          <p:nvPr/>
        </p:nvPicPr>
        <p:blipFill rotWithShape="1">
          <a:blip r:embed="rId4">
            <a:alphaModFix/>
          </a:blip>
          <a:srcRect b="29297" l="80884" r="11816" t="58301"/>
          <a:stretch/>
        </p:blipFill>
        <p:spPr>
          <a:xfrm>
            <a:off x="2871275" y="1972763"/>
            <a:ext cx="1357752" cy="1297725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g2a559529781_0_506"/>
          <p:cNvSpPr/>
          <p:nvPr/>
        </p:nvSpPr>
        <p:spPr>
          <a:xfrm rot="-6887280">
            <a:off x="1223717" y="3579508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g2a559529781_0_506"/>
          <p:cNvSpPr/>
          <p:nvPr/>
        </p:nvSpPr>
        <p:spPr>
          <a:xfrm flipH="1" rot="-3912720">
            <a:off x="2057421" y="3781460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g2a559529781_0_506"/>
          <p:cNvSpPr/>
          <p:nvPr/>
        </p:nvSpPr>
        <p:spPr>
          <a:xfrm rot="-6887280">
            <a:off x="2851960" y="3536371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g2a559529781_0_506"/>
          <p:cNvSpPr/>
          <p:nvPr/>
        </p:nvSpPr>
        <p:spPr>
          <a:xfrm flipH="1" rot="-3912720">
            <a:off x="3646801" y="3781460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g2a559529781_0_506"/>
          <p:cNvSpPr/>
          <p:nvPr/>
        </p:nvSpPr>
        <p:spPr>
          <a:xfrm rot="-6887280">
            <a:off x="4480192" y="3579508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g2a559529781_0_506"/>
          <p:cNvSpPr/>
          <p:nvPr/>
        </p:nvSpPr>
        <p:spPr>
          <a:xfrm flipH="1" rot="-3912720">
            <a:off x="5313896" y="3781460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g2a559529781_0_506"/>
          <p:cNvSpPr/>
          <p:nvPr/>
        </p:nvSpPr>
        <p:spPr>
          <a:xfrm rot="-6887280">
            <a:off x="6108435" y="3536371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g2a559529781_0_506"/>
          <p:cNvSpPr/>
          <p:nvPr/>
        </p:nvSpPr>
        <p:spPr>
          <a:xfrm flipH="1" rot="-3912720">
            <a:off x="6903276" y="3781460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g2a559529781_0_506"/>
          <p:cNvSpPr/>
          <p:nvPr/>
        </p:nvSpPr>
        <p:spPr>
          <a:xfrm>
            <a:off x="8042100" y="4127400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180"/>
            </a:srgbClr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Google Shape;649;g2a559529781_0_517"/>
          <p:cNvPicPr preferRelativeResize="0"/>
          <p:nvPr/>
        </p:nvPicPr>
        <p:blipFill rotWithShape="1">
          <a:blip r:embed="rId3">
            <a:alphaModFix/>
          </a:blip>
          <a:srcRect b="12809" l="19808" r="25561" t="76814"/>
          <a:stretch/>
        </p:blipFill>
        <p:spPr>
          <a:xfrm>
            <a:off x="265600" y="664925"/>
            <a:ext cx="8520600" cy="910337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g2a559529781_0_51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Эталон</a:t>
            </a:r>
            <a:endParaRPr b="1" sz="3800"/>
          </a:p>
        </p:txBody>
      </p:sp>
      <p:pic>
        <p:nvPicPr>
          <p:cNvPr id="651" name="Google Shape;651;g2a559529781_0_517"/>
          <p:cNvPicPr preferRelativeResize="0"/>
          <p:nvPr/>
        </p:nvPicPr>
        <p:blipFill rotWithShape="1">
          <a:blip r:embed="rId4">
            <a:alphaModFix/>
          </a:blip>
          <a:srcRect b="29635" l="23553" r="70498" t="57964"/>
          <a:stretch/>
        </p:blipFill>
        <p:spPr>
          <a:xfrm>
            <a:off x="6885175" y="1833700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g2a559529781_0_517"/>
          <p:cNvPicPr preferRelativeResize="0"/>
          <p:nvPr/>
        </p:nvPicPr>
        <p:blipFill rotWithShape="1">
          <a:blip r:embed="rId4">
            <a:alphaModFix/>
          </a:blip>
          <a:srcRect b="29212" l="42492" r="51559" t="58387"/>
          <a:stretch/>
        </p:blipFill>
        <p:spPr>
          <a:xfrm>
            <a:off x="2981100" y="1833700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g2a559529781_0_517"/>
          <p:cNvPicPr preferRelativeResize="0"/>
          <p:nvPr/>
        </p:nvPicPr>
        <p:blipFill rotWithShape="1">
          <a:blip r:embed="rId4">
            <a:alphaModFix/>
          </a:blip>
          <a:srcRect b="29094" l="51105" r="42946" t="58505"/>
          <a:stretch/>
        </p:blipFill>
        <p:spPr>
          <a:xfrm>
            <a:off x="4902175" y="1833700"/>
            <a:ext cx="1106602" cy="129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g2a559529781_0_517"/>
          <p:cNvPicPr preferRelativeResize="0"/>
          <p:nvPr/>
        </p:nvPicPr>
        <p:blipFill rotWithShape="1">
          <a:blip r:embed="rId4">
            <a:alphaModFix/>
          </a:blip>
          <a:srcRect b="28815" l="71424" r="22627" t="58784"/>
          <a:stretch/>
        </p:blipFill>
        <p:spPr>
          <a:xfrm>
            <a:off x="1060025" y="1833700"/>
            <a:ext cx="1106602" cy="1297725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g2a559529781_0_517"/>
          <p:cNvSpPr/>
          <p:nvPr/>
        </p:nvSpPr>
        <p:spPr>
          <a:xfrm flipH="1" rot="-3912720">
            <a:off x="1232567" y="3800273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g2a559529781_0_517"/>
          <p:cNvSpPr/>
          <p:nvPr/>
        </p:nvSpPr>
        <p:spPr>
          <a:xfrm rot="-6887280">
            <a:off x="2066271" y="3598321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g2a559529781_0_517"/>
          <p:cNvSpPr/>
          <p:nvPr/>
        </p:nvSpPr>
        <p:spPr>
          <a:xfrm flipH="1" rot="-3912720">
            <a:off x="2860810" y="3843410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g2a559529781_0_517"/>
          <p:cNvSpPr/>
          <p:nvPr/>
        </p:nvSpPr>
        <p:spPr>
          <a:xfrm rot="-6887280">
            <a:off x="3655651" y="3598321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g2a559529781_0_517"/>
          <p:cNvSpPr/>
          <p:nvPr/>
        </p:nvSpPr>
        <p:spPr>
          <a:xfrm flipH="1" rot="-3912720">
            <a:off x="4489042" y="3800273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0" name="Google Shape;660;g2a559529781_0_517"/>
          <p:cNvSpPr/>
          <p:nvPr/>
        </p:nvSpPr>
        <p:spPr>
          <a:xfrm rot="-6887280">
            <a:off x="5322746" y="3598321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g2a559529781_0_517"/>
          <p:cNvSpPr/>
          <p:nvPr/>
        </p:nvSpPr>
        <p:spPr>
          <a:xfrm flipH="1" rot="-3912720">
            <a:off x="6117285" y="3843410"/>
            <a:ext cx="489882" cy="1096294"/>
          </a:xfrm>
          <a:prstGeom prst="flowChartDecision">
            <a:avLst/>
          </a:prstGeom>
          <a:solidFill>
            <a:srgbClr val="0B539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g2a559529781_0_517"/>
          <p:cNvSpPr/>
          <p:nvPr/>
        </p:nvSpPr>
        <p:spPr>
          <a:xfrm rot="-6887280">
            <a:off x="6912126" y="3598321"/>
            <a:ext cx="489882" cy="1096294"/>
          </a:xfrm>
          <a:prstGeom prst="flowChartDecision">
            <a:avLst/>
          </a:prstGeom>
          <a:solidFill>
            <a:srgbClr val="C9DAF8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g2a559529781_0_517"/>
          <p:cNvSpPr/>
          <p:nvPr/>
        </p:nvSpPr>
        <p:spPr>
          <a:xfrm>
            <a:off x="8080300" y="4127400"/>
            <a:ext cx="1101900" cy="1016100"/>
          </a:xfrm>
          <a:prstGeom prst="sun">
            <a:avLst>
              <a:gd fmla="val 25000" name="adj"/>
            </a:avLst>
          </a:prstGeom>
          <a:solidFill>
            <a:srgbClr val="FCE22B">
              <a:alpha val="98180"/>
            </a:srgbClr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Google Shape;668;g2a559529781_0_581"/>
          <p:cNvPicPr preferRelativeResize="0"/>
          <p:nvPr/>
        </p:nvPicPr>
        <p:blipFill rotWithShape="1">
          <a:blip r:embed="rId3">
            <a:alphaModFix/>
          </a:blip>
          <a:srcRect b="5060" l="27044" r="41257" t="13704"/>
          <a:stretch/>
        </p:blipFill>
        <p:spPr>
          <a:xfrm>
            <a:off x="0" y="0"/>
            <a:ext cx="356800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g2a559529781_0_581"/>
          <p:cNvPicPr preferRelativeResize="0"/>
          <p:nvPr/>
        </p:nvPicPr>
        <p:blipFill rotWithShape="1">
          <a:blip r:embed="rId4">
            <a:alphaModFix/>
          </a:blip>
          <a:srcRect b="8203" l="31106" r="29760" t="9096"/>
          <a:stretch/>
        </p:blipFill>
        <p:spPr>
          <a:xfrm>
            <a:off x="4801807" y="0"/>
            <a:ext cx="434219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g2a559529781_0_58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На дом</a:t>
            </a:r>
            <a:endParaRPr b="1" sz="3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g2a559529781_0_607"/>
          <p:cNvPicPr preferRelativeResize="0"/>
          <p:nvPr/>
        </p:nvPicPr>
        <p:blipFill rotWithShape="1">
          <a:blip r:embed="rId3">
            <a:alphaModFix/>
          </a:blip>
          <a:srcRect b="65586" l="27045" r="41494" t="13704"/>
          <a:stretch/>
        </p:blipFill>
        <p:spPr>
          <a:xfrm>
            <a:off x="314938" y="336400"/>
            <a:ext cx="8514125" cy="315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0" name="Google Shape;680;g2a559529781_0_283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2067550"/>
                <a:gridCol w="7076450"/>
              </a:tblGrid>
              <a:tr h="169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Было легко интересно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(</a:t>
                      </a:r>
                      <a:r>
                        <a:rPr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было все понятно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)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9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Было трудно, но интересно </a:t>
                      </a:r>
                      <a:b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</a:b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(</a:t>
                      </a:r>
                      <a:r>
                        <a:rPr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было понятно, но не все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)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9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Было трудно и неинтересно (</a:t>
                      </a:r>
                      <a:r>
                        <a:rPr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ничего не понятно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)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CC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81" name="Google Shape;681;g2a559529781_0_283"/>
          <p:cNvSpPr/>
          <p:nvPr/>
        </p:nvSpPr>
        <p:spPr>
          <a:xfrm>
            <a:off x="2222050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g2a559529781_0_283"/>
          <p:cNvSpPr/>
          <p:nvPr/>
        </p:nvSpPr>
        <p:spPr>
          <a:xfrm>
            <a:off x="222205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g2a559529781_0_283"/>
          <p:cNvSpPr/>
          <p:nvPr/>
        </p:nvSpPr>
        <p:spPr>
          <a:xfrm>
            <a:off x="2222050" y="11858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g2a559529781_0_283"/>
          <p:cNvSpPr/>
          <p:nvPr/>
        </p:nvSpPr>
        <p:spPr>
          <a:xfrm>
            <a:off x="2874025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5" name="Google Shape;685;g2a559529781_0_283"/>
          <p:cNvSpPr/>
          <p:nvPr/>
        </p:nvSpPr>
        <p:spPr>
          <a:xfrm>
            <a:off x="3526000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6" name="Google Shape;686;g2a559529781_0_283"/>
          <p:cNvSpPr/>
          <p:nvPr/>
        </p:nvSpPr>
        <p:spPr>
          <a:xfrm>
            <a:off x="4177975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7" name="Google Shape;687;g2a559529781_0_283"/>
          <p:cNvSpPr/>
          <p:nvPr/>
        </p:nvSpPr>
        <p:spPr>
          <a:xfrm>
            <a:off x="4829950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8" name="Google Shape;688;g2a559529781_0_283"/>
          <p:cNvSpPr/>
          <p:nvPr/>
        </p:nvSpPr>
        <p:spPr>
          <a:xfrm>
            <a:off x="5481925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9" name="Google Shape;689;g2a559529781_0_283"/>
          <p:cNvSpPr/>
          <p:nvPr/>
        </p:nvSpPr>
        <p:spPr>
          <a:xfrm>
            <a:off x="6133900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0" name="Google Shape;690;g2a559529781_0_283"/>
          <p:cNvSpPr/>
          <p:nvPr/>
        </p:nvSpPr>
        <p:spPr>
          <a:xfrm>
            <a:off x="6785863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g2a559529781_0_283"/>
          <p:cNvSpPr/>
          <p:nvPr/>
        </p:nvSpPr>
        <p:spPr>
          <a:xfrm>
            <a:off x="7437850" y="905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g2a559529781_0_283"/>
          <p:cNvSpPr/>
          <p:nvPr/>
        </p:nvSpPr>
        <p:spPr>
          <a:xfrm>
            <a:off x="222205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g2a559529781_0_283"/>
          <p:cNvSpPr/>
          <p:nvPr/>
        </p:nvSpPr>
        <p:spPr>
          <a:xfrm>
            <a:off x="2874025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4" name="Google Shape;694;g2a559529781_0_283"/>
          <p:cNvSpPr/>
          <p:nvPr/>
        </p:nvSpPr>
        <p:spPr>
          <a:xfrm>
            <a:off x="352600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5" name="Google Shape;695;g2a559529781_0_283"/>
          <p:cNvSpPr/>
          <p:nvPr/>
        </p:nvSpPr>
        <p:spPr>
          <a:xfrm>
            <a:off x="4177975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6" name="Google Shape;696;g2a559529781_0_283"/>
          <p:cNvSpPr/>
          <p:nvPr/>
        </p:nvSpPr>
        <p:spPr>
          <a:xfrm>
            <a:off x="482995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g2a559529781_0_283"/>
          <p:cNvSpPr/>
          <p:nvPr/>
        </p:nvSpPr>
        <p:spPr>
          <a:xfrm>
            <a:off x="5481925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8" name="Google Shape;698;g2a559529781_0_283"/>
          <p:cNvSpPr/>
          <p:nvPr/>
        </p:nvSpPr>
        <p:spPr>
          <a:xfrm>
            <a:off x="613390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9" name="Google Shape;699;g2a559529781_0_283"/>
          <p:cNvSpPr/>
          <p:nvPr/>
        </p:nvSpPr>
        <p:spPr>
          <a:xfrm>
            <a:off x="6785863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0" name="Google Shape;700;g2a559529781_0_283"/>
          <p:cNvSpPr/>
          <p:nvPr/>
        </p:nvSpPr>
        <p:spPr>
          <a:xfrm>
            <a:off x="7437850" y="63816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Google Shape;701;g2a559529781_0_283"/>
          <p:cNvSpPr/>
          <p:nvPr/>
        </p:nvSpPr>
        <p:spPr>
          <a:xfrm>
            <a:off x="2222050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2" name="Google Shape;702;g2a559529781_0_283"/>
          <p:cNvSpPr/>
          <p:nvPr/>
        </p:nvSpPr>
        <p:spPr>
          <a:xfrm>
            <a:off x="2874025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3" name="Google Shape;703;g2a559529781_0_283"/>
          <p:cNvSpPr/>
          <p:nvPr/>
        </p:nvSpPr>
        <p:spPr>
          <a:xfrm>
            <a:off x="3526000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g2a559529781_0_283"/>
          <p:cNvSpPr/>
          <p:nvPr/>
        </p:nvSpPr>
        <p:spPr>
          <a:xfrm>
            <a:off x="4177975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g2a559529781_0_283"/>
          <p:cNvSpPr/>
          <p:nvPr/>
        </p:nvSpPr>
        <p:spPr>
          <a:xfrm>
            <a:off x="4829950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6" name="Google Shape;706;g2a559529781_0_283"/>
          <p:cNvSpPr/>
          <p:nvPr/>
        </p:nvSpPr>
        <p:spPr>
          <a:xfrm>
            <a:off x="5481925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7" name="Google Shape;707;g2a559529781_0_283"/>
          <p:cNvSpPr/>
          <p:nvPr/>
        </p:nvSpPr>
        <p:spPr>
          <a:xfrm>
            <a:off x="6133900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8" name="Google Shape;708;g2a559529781_0_283"/>
          <p:cNvSpPr/>
          <p:nvPr/>
        </p:nvSpPr>
        <p:spPr>
          <a:xfrm>
            <a:off x="6785863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g2a559529781_0_283"/>
          <p:cNvSpPr/>
          <p:nvPr/>
        </p:nvSpPr>
        <p:spPr>
          <a:xfrm>
            <a:off x="7437850" y="11858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0" name="Google Shape;710;g2a559529781_0_283"/>
          <p:cNvSpPr/>
          <p:nvPr/>
        </p:nvSpPr>
        <p:spPr>
          <a:xfrm>
            <a:off x="2222050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g2a559529781_0_283"/>
          <p:cNvSpPr/>
          <p:nvPr/>
        </p:nvSpPr>
        <p:spPr>
          <a:xfrm>
            <a:off x="2874025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2" name="Google Shape;712;g2a559529781_0_283"/>
          <p:cNvSpPr/>
          <p:nvPr/>
        </p:nvSpPr>
        <p:spPr>
          <a:xfrm>
            <a:off x="3526000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3" name="Google Shape;713;g2a559529781_0_283"/>
          <p:cNvSpPr/>
          <p:nvPr/>
        </p:nvSpPr>
        <p:spPr>
          <a:xfrm>
            <a:off x="4177975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Google Shape;714;g2a559529781_0_283"/>
          <p:cNvSpPr/>
          <p:nvPr/>
        </p:nvSpPr>
        <p:spPr>
          <a:xfrm>
            <a:off x="4829950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5" name="Google Shape;715;g2a559529781_0_283"/>
          <p:cNvSpPr/>
          <p:nvPr/>
        </p:nvSpPr>
        <p:spPr>
          <a:xfrm>
            <a:off x="5481925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6" name="Google Shape;716;g2a559529781_0_283"/>
          <p:cNvSpPr/>
          <p:nvPr/>
        </p:nvSpPr>
        <p:spPr>
          <a:xfrm>
            <a:off x="6133900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7" name="Google Shape;717;g2a559529781_0_283"/>
          <p:cNvSpPr/>
          <p:nvPr/>
        </p:nvSpPr>
        <p:spPr>
          <a:xfrm>
            <a:off x="6785863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8" name="Google Shape;718;g2a559529781_0_283"/>
          <p:cNvSpPr/>
          <p:nvPr/>
        </p:nvSpPr>
        <p:spPr>
          <a:xfrm>
            <a:off x="7437850" y="179007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9" name="Google Shape;719;g2a559529781_0_283"/>
          <p:cNvSpPr/>
          <p:nvPr/>
        </p:nvSpPr>
        <p:spPr>
          <a:xfrm>
            <a:off x="2222050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g2a559529781_0_283"/>
          <p:cNvSpPr/>
          <p:nvPr/>
        </p:nvSpPr>
        <p:spPr>
          <a:xfrm>
            <a:off x="2874025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g2a559529781_0_283"/>
          <p:cNvSpPr/>
          <p:nvPr/>
        </p:nvSpPr>
        <p:spPr>
          <a:xfrm>
            <a:off x="3526000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2" name="Google Shape;722;g2a559529781_0_283"/>
          <p:cNvSpPr/>
          <p:nvPr/>
        </p:nvSpPr>
        <p:spPr>
          <a:xfrm>
            <a:off x="4177975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3" name="Google Shape;723;g2a559529781_0_283"/>
          <p:cNvSpPr/>
          <p:nvPr/>
        </p:nvSpPr>
        <p:spPr>
          <a:xfrm>
            <a:off x="4829950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g2a559529781_0_283"/>
          <p:cNvSpPr/>
          <p:nvPr/>
        </p:nvSpPr>
        <p:spPr>
          <a:xfrm>
            <a:off x="5481925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g2a559529781_0_283"/>
          <p:cNvSpPr/>
          <p:nvPr/>
        </p:nvSpPr>
        <p:spPr>
          <a:xfrm>
            <a:off x="6133900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g2a559529781_0_283"/>
          <p:cNvSpPr/>
          <p:nvPr/>
        </p:nvSpPr>
        <p:spPr>
          <a:xfrm>
            <a:off x="6785863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g2a559529781_0_283"/>
          <p:cNvSpPr/>
          <p:nvPr/>
        </p:nvSpPr>
        <p:spPr>
          <a:xfrm>
            <a:off x="7437850" y="2337738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g2a559529781_0_283"/>
          <p:cNvSpPr/>
          <p:nvPr/>
        </p:nvSpPr>
        <p:spPr>
          <a:xfrm>
            <a:off x="2222050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g2a559529781_0_283"/>
          <p:cNvSpPr/>
          <p:nvPr/>
        </p:nvSpPr>
        <p:spPr>
          <a:xfrm>
            <a:off x="2874025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g2a559529781_0_283"/>
          <p:cNvSpPr/>
          <p:nvPr/>
        </p:nvSpPr>
        <p:spPr>
          <a:xfrm>
            <a:off x="3526000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g2a559529781_0_283"/>
          <p:cNvSpPr/>
          <p:nvPr/>
        </p:nvSpPr>
        <p:spPr>
          <a:xfrm>
            <a:off x="4177975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g2a559529781_0_283"/>
          <p:cNvSpPr/>
          <p:nvPr/>
        </p:nvSpPr>
        <p:spPr>
          <a:xfrm>
            <a:off x="4829950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g2a559529781_0_283"/>
          <p:cNvSpPr/>
          <p:nvPr/>
        </p:nvSpPr>
        <p:spPr>
          <a:xfrm>
            <a:off x="5481925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4" name="Google Shape;734;g2a559529781_0_283"/>
          <p:cNvSpPr/>
          <p:nvPr/>
        </p:nvSpPr>
        <p:spPr>
          <a:xfrm>
            <a:off x="6133900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g2a559529781_0_283"/>
          <p:cNvSpPr/>
          <p:nvPr/>
        </p:nvSpPr>
        <p:spPr>
          <a:xfrm>
            <a:off x="6785863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g2a559529781_0_283"/>
          <p:cNvSpPr/>
          <p:nvPr/>
        </p:nvSpPr>
        <p:spPr>
          <a:xfrm>
            <a:off x="7437850" y="2885425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7" name="Google Shape;737;g2a559529781_0_283"/>
          <p:cNvSpPr/>
          <p:nvPr/>
        </p:nvSpPr>
        <p:spPr>
          <a:xfrm>
            <a:off x="2222050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8" name="Google Shape;738;g2a559529781_0_283"/>
          <p:cNvSpPr/>
          <p:nvPr/>
        </p:nvSpPr>
        <p:spPr>
          <a:xfrm>
            <a:off x="2874025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g2a559529781_0_283"/>
          <p:cNvSpPr/>
          <p:nvPr/>
        </p:nvSpPr>
        <p:spPr>
          <a:xfrm>
            <a:off x="3526000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g2a559529781_0_283"/>
          <p:cNvSpPr/>
          <p:nvPr/>
        </p:nvSpPr>
        <p:spPr>
          <a:xfrm>
            <a:off x="4177975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g2a559529781_0_283"/>
          <p:cNvSpPr/>
          <p:nvPr/>
        </p:nvSpPr>
        <p:spPr>
          <a:xfrm>
            <a:off x="4829950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2" name="Google Shape;742;g2a559529781_0_283"/>
          <p:cNvSpPr/>
          <p:nvPr/>
        </p:nvSpPr>
        <p:spPr>
          <a:xfrm>
            <a:off x="5481925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g2a559529781_0_283"/>
          <p:cNvSpPr/>
          <p:nvPr/>
        </p:nvSpPr>
        <p:spPr>
          <a:xfrm>
            <a:off x="6133900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g2a559529781_0_283"/>
          <p:cNvSpPr/>
          <p:nvPr/>
        </p:nvSpPr>
        <p:spPr>
          <a:xfrm>
            <a:off x="6785863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5" name="Google Shape;745;g2a559529781_0_283"/>
          <p:cNvSpPr/>
          <p:nvPr/>
        </p:nvSpPr>
        <p:spPr>
          <a:xfrm>
            <a:off x="7437850" y="348965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6" name="Google Shape;746;g2a559529781_0_283"/>
          <p:cNvSpPr/>
          <p:nvPr/>
        </p:nvSpPr>
        <p:spPr>
          <a:xfrm>
            <a:off x="2222050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7" name="Google Shape;747;g2a559529781_0_283"/>
          <p:cNvSpPr/>
          <p:nvPr/>
        </p:nvSpPr>
        <p:spPr>
          <a:xfrm>
            <a:off x="2874025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g2a559529781_0_283"/>
          <p:cNvSpPr/>
          <p:nvPr/>
        </p:nvSpPr>
        <p:spPr>
          <a:xfrm>
            <a:off x="3526000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9" name="Google Shape;749;g2a559529781_0_283"/>
          <p:cNvSpPr/>
          <p:nvPr/>
        </p:nvSpPr>
        <p:spPr>
          <a:xfrm>
            <a:off x="4177975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0" name="Google Shape;750;g2a559529781_0_283"/>
          <p:cNvSpPr/>
          <p:nvPr/>
        </p:nvSpPr>
        <p:spPr>
          <a:xfrm>
            <a:off x="4829950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1" name="Google Shape;751;g2a559529781_0_283"/>
          <p:cNvSpPr/>
          <p:nvPr/>
        </p:nvSpPr>
        <p:spPr>
          <a:xfrm>
            <a:off x="5481925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g2a559529781_0_283"/>
          <p:cNvSpPr/>
          <p:nvPr/>
        </p:nvSpPr>
        <p:spPr>
          <a:xfrm>
            <a:off x="6133900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3" name="Google Shape;753;g2a559529781_0_283"/>
          <p:cNvSpPr/>
          <p:nvPr/>
        </p:nvSpPr>
        <p:spPr>
          <a:xfrm>
            <a:off x="6785863" y="4037313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g2a559529781_0_283"/>
          <p:cNvSpPr/>
          <p:nvPr/>
        </p:nvSpPr>
        <p:spPr>
          <a:xfrm>
            <a:off x="7437850" y="4037313"/>
            <a:ext cx="468000" cy="468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g2a559529781_0_283"/>
          <p:cNvSpPr/>
          <p:nvPr/>
        </p:nvSpPr>
        <p:spPr>
          <a:xfrm>
            <a:off x="2222050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g2a559529781_0_283"/>
          <p:cNvSpPr/>
          <p:nvPr/>
        </p:nvSpPr>
        <p:spPr>
          <a:xfrm>
            <a:off x="2874025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g2a559529781_0_283"/>
          <p:cNvSpPr/>
          <p:nvPr/>
        </p:nvSpPr>
        <p:spPr>
          <a:xfrm>
            <a:off x="3526000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g2a559529781_0_283"/>
          <p:cNvSpPr/>
          <p:nvPr/>
        </p:nvSpPr>
        <p:spPr>
          <a:xfrm>
            <a:off x="4177975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g2a559529781_0_283"/>
          <p:cNvSpPr/>
          <p:nvPr/>
        </p:nvSpPr>
        <p:spPr>
          <a:xfrm>
            <a:off x="4829950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g2a559529781_0_283"/>
          <p:cNvSpPr/>
          <p:nvPr/>
        </p:nvSpPr>
        <p:spPr>
          <a:xfrm>
            <a:off x="5481925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g2a559529781_0_283"/>
          <p:cNvSpPr/>
          <p:nvPr/>
        </p:nvSpPr>
        <p:spPr>
          <a:xfrm>
            <a:off x="6133900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g2a559529781_0_283"/>
          <p:cNvSpPr/>
          <p:nvPr/>
        </p:nvSpPr>
        <p:spPr>
          <a:xfrm>
            <a:off x="6785863" y="4585000"/>
            <a:ext cx="468000" cy="4680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g2a559529781_0_283"/>
          <p:cNvSpPr/>
          <p:nvPr/>
        </p:nvSpPr>
        <p:spPr>
          <a:xfrm>
            <a:off x="7437850" y="4585000"/>
            <a:ext cx="468000" cy="4680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g2a559529781_0_283"/>
          <p:cNvSpPr/>
          <p:nvPr/>
        </p:nvSpPr>
        <p:spPr>
          <a:xfrm flipH="1" rot="10800000">
            <a:off x="8216250" y="1075"/>
            <a:ext cx="867000" cy="1673100"/>
          </a:xfrm>
          <a:prstGeom prst="star4">
            <a:avLst>
              <a:gd fmla="val 12500" name="adj"/>
            </a:avLst>
          </a:prstGeom>
          <a:solidFill>
            <a:srgbClr val="D9EAD3"/>
          </a:solidFill>
          <a:ln cap="flat" cmpd="sng" w="28575">
            <a:solidFill>
              <a:srgbClr val="6AA8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g2a559529781_0_283"/>
          <p:cNvSpPr/>
          <p:nvPr/>
        </p:nvSpPr>
        <p:spPr>
          <a:xfrm flipH="1" rot="10800000">
            <a:off x="8216250" y="1713050"/>
            <a:ext cx="867000" cy="1673100"/>
          </a:xfrm>
          <a:prstGeom prst="star4">
            <a:avLst>
              <a:gd fmla="val 12500" name="adj"/>
            </a:avLst>
          </a:prstGeom>
          <a:solidFill>
            <a:srgbClr val="C9DAF8"/>
          </a:solidFill>
          <a:ln cap="flat" cmpd="sng" w="28575">
            <a:solidFill>
              <a:srgbClr val="3D85C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6" name="Google Shape;766;g2a559529781_0_283"/>
          <p:cNvSpPr/>
          <p:nvPr/>
        </p:nvSpPr>
        <p:spPr>
          <a:xfrm flipH="1" rot="10800000">
            <a:off x="8216250" y="3425025"/>
            <a:ext cx="867000" cy="1673100"/>
          </a:xfrm>
          <a:prstGeom prst="star4">
            <a:avLst>
              <a:gd fmla="val 12500" name="adj"/>
            </a:avLst>
          </a:prstGeom>
          <a:solidFill>
            <a:srgbClr val="D9D2E9"/>
          </a:solidFill>
          <a:ln cap="flat" cmpd="sng" w="28575">
            <a:solidFill>
              <a:srgbClr val="674EA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a429f10b52_0_58"/>
          <p:cNvSpPr/>
          <p:nvPr/>
        </p:nvSpPr>
        <p:spPr>
          <a:xfrm rot="2199477">
            <a:off x="-257190" y="4232359"/>
            <a:ext cx="1696238" cy="1204521"/>
          </a:xfrm>
          <a:prstGeom prst="irregularSeal2">
            <a:avLst/>
          </a:prstGeom>
          <a:solidFill>
            <a:srgbClr val="FE9999">
              <a:alpha val="27450"/>
            </a:srgbClr>
          </a:solidFill>
          <a:ln cap="flat" cmpd="sng" w="9525">
            <a:solidFill>
              <a:srgbClr val="C6345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2a429f10b52_0_58"/>
          <p:cNvSpPr/>
          <p:nvPr/>
        </p:nvSpPr>
        <p:spPr>
          <a:xfrm flipH="1" rot="-9009688">
            <a:off x="7853001" y="-350520"/>
            <a:ext cx="1696326" cy="1292277"/>
          </a:xfrm>
          <a:prstGeom prst="irregularSeal2">
            <a:avLst/>
          </a:prstGeom>
          <a:solidFill>
            <a:srgbClr val="92CCDC">
              <a:alpha val="43530"/>
            </a:srgbClr>
          </a:solidFill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g2a429f10b52_0_58"/>
          <p:cNvSpPr/>
          <p:nvPr/>
        </p:nvSpPr>
        <p:spPr>
          <a:xfrm rot="2860406">
            <a:off x="8249657" y="1944429"/>
            <a:ext cx="1696213" cy="1040496"/>
          </a:xfrm>
          <a:prstGeom prst="irregularSeal2">
            <a:avLst/>
          </a:prstGeom>
          <a:solidFill>
            <a:srgbClr val="F4CCCC"/>
          </a:solidFill>
          <a:ln cap="flat" cmpd="sng" w="952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g2a429f10b52_0_58"/>
          <p:cNvSpPr/>
          <p:nvPr/>
        </p:nvSpPr>
        <p:spPr>
          <a:xfrm rot="847536">
            <a:off x="2892018" y="4459288"/>
            <a:ext cx="1696237" cy="1040513"/>
          </a:xfrm>
          <a:prstGeom prst="irregularSeal2">
            <a:avLst/>
          </a:prstGeom>
          <a:solidFill>
            <a:srgbClr val="D0E0E3"/>
          </a:solidFill>
          <a:ln cap="flat" cmpd="sng" w="9525">
            <a:solidFill>
              <a:srgbClr val="FF56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2a429f10b52_0_58"/>
          <p:cNvSpPr/>
          <p:nvPr/>
        </p:nvSpPr>
        <p:spPr>
          <a:xfrm flipH="1" rot="9952464">
            <a:off x="5533343" y="4438088"/>
            <a:ext cx="1696237" cy="1040513"/>
          </a:xfrm>
          <a:prstGeom prst="irregularSeal2">
            <a:avLst/>
          </a:prstGeom>
          <a:solidFill>
            <a:srgbClr val="D9D2E9"/>
          </a:solidFill>
          <a:ln cap="flat" cmpd="sng" w="952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g2a429f10b52_0_58"/>
          <p:cNvSpPr/>
          <p:nvPr/>
        </p:nvSpPr>
        <p:spPr>
          <a:xfrm rot="10800000">
            <a:off x="644150" y="294213"/>
            <a:ext cx="2186700" cy="20982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4" name="Google Shape;144;g2a429f10b52_0_58"/>
          <p:cNvCxnSpPr>
            <a:stCxn id="143" idx="0"/>
            <a:endCxn id="143" idx="4"/>
          </p:cNvCxnSpPr>
          <p:nvPr/>
        </p:nvCxnSpPr>
        <p:spPr>
          <a:xfrm rot="10800000">
            <a:off x="1737500" y="294213"/>
            <a:ext cx="0" cy="2098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" name="Google Shape;145;g2a429f10b52_0_58"/>
          <p:cNvCxnSpPr>
            <a:stCxn id="143" idx="2"/>
            <a:endCxn id="143" idx="6"/>
          </p:cNvCxnSpPr>
          <p:nvPr/>
        </p:nvCxnSpPr>
        <p:spPr>
          <a:xfrm rot="10800000">
            <a:off x="644150" y="1343313"/>
            <a:ext cx="21867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6" name="Google Shape;146;g2a429f10b52_0_58"/>
          <p:cNvCxnSpPr>
            <a:stCxn id="143" idx="7"/>
          </p:cNvCxnSpPr>
          <p:nvPr/>
        </p:nvCxnSpPr>
        <p:spPr>
          <a:xfrm flipH="1" rot="10800000">
            <a:off x="964385" y="601338"/>
            <a:ext cx="1546200" cy="1483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7" name="Google Shape;147;g2a429f10b52_0_58"/>
          <p:cNvCxnSpPr>
            <a:stCxn id="143" idx="1"/>
            <a:endCxn id="143" idx="5"/>
          </p:cNvCxnSpPr>
          <p:nvPr/>
        </p:nvCxnSpPr>
        <p:spPr>
          <a:xfrm rot="10800000">
            <a:off x="964415" y="601338"/>
            <a:ext cx="1546200" cy="1483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8" name="Google Shape;148;g2a429f10b52_0_58"/>
          <p:cNvPicPr preferRelativeResize="0"/>
          <p:nvPr/>
        </p:nvPicPr>
        <p:blipFill rotWithShape="1">
          <a:blip r:embed="rId3">
            <a:alphaModFix/>
          </a:blip>
          <a:srcRect b="54433" l="46890" r="38042" t="32577"/>
          <a:stretch/>
        </p:blipFill>
        <p:spPr>
          <a:xfrm rot="10800000">
            <a:off x="591100" y="1343313"/>
            <a:ext cx="2270400" cy="1101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2a429f10b52_0_58"/>
          <p:cNvSpPr/>
          <p:nvPr/>
        </p:nvSpPr>
        <p:spPr>
          <a:xfrm>
            <a:off x="3563921" y="2502650"/>
            <a:ext cx="2135700" cy="2098200"/>
          </a:xfrm>
          <a:prstGeom prst="ellipse">
            <a:avLst/>
          </a:prstGeom>
          <a:solidFill>
            <a:schemeClr val="lt1"/>
          </a:solidFill>
          <a:ln cap="flat" cmpd="sng" w="28575">
            <a:solidFill>
              <a:srgbClr val="FF562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0" name="Google Shape;150;g2a429f10b52_0_58"/>
          <p:cNvCxnSpPr>
            <a:stCxn id="149" idx="0"/>
            <a:endCxn id="149" idx="4"/>
          </p:cNvCxnSpPr>
          <p:nvPr/>
        </p:nvCxnSpPr>
        <p:spPr>
          <a:xfrm>
            <a:off x="4631771" y="2502650"/>
            <a:ext cx="0" cy="20982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" name="Google Shape;151;g2a429f10b52_0_58"/>
          <p:cNvCxnSpPr>
            <a:stCxn id="149" idx="2"/>
            <a:endCxn id="149" idx="6"/>
          </p:cNvCxnSpPr>
          <p:nvPr/>
        </p:nvCxnSpPr>
        <p:spPr>
          <a:xfrm>
            <a:off x="3563921" y="3551750"/>
            <a:ext cx="21357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" name="Google Shape;152;g2a429f10b52_0_58"/>
          <p:cNvCxnSpPr>
            <a:stCxn id="149" idx="7"/>
          </p:cNvCxnSpPr>
          <p:nvPr/>
        </p:nvCxnSpPr>
        <p:spPr>
          <a:xfrm flipH="1">
            <a:off x="3876655" y="2809924"/>
            <a:ext cx="1510200" cy="1483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" name="Google Shape;153;g2a429f10b52_0_58"/>
          <p:cNvCxnSpPr>
            <a:stCxn id="149" idx="1"/>
            <a:endCxn id="149" idx="5"/>
          </p:cNvCxnSpPr>
          <p:nvPr/>
        </p:nvCxnSpPr>
        <p:spPr>
          <a:xfrm>
            <a:off x="3876687" y="2809924"/>
            <a:ext cx="1510200" cy="1483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4" name="Google Shape;154;g2a429f10b52_0_58"/>
          <p:cNvPicPr preferRelativeResize="0"/>
          <p:nvPr/>
        </p:nvPicPr>
        <p:blipFill rotWithShape="1">
          <a:blip r:embed="rId4">
            <a:alphaModFix/>
          </a:blip>
          <a:srcRect b="59448" l="31412" r="61122" t="27994"/>
          <a:stretch/>
        </p:blipFill>
        <p:spPr>
          <a:xfrm>
            <a:off x="4631688" y="2502650"/>
            <a:ext cx="1110749" cy="1049101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2a429f10b52_0_58"/>
          <p:cNvSpPr/>
          <p:nvPr/>
        </p:nvSpPr>
        <p:spPr>
          <a:xfrm>
            <a:off x="6385833" y="333625"/>
            <a:ext cx="2135700" cy="2098200"/>
          </a:xfrm>
          <a:prstGeom prst="ellipse">
            <a:avLst/>
          </a:prstGeom>
          <a:noFill/>
          <a:ln cap="flat" cmpd="sng" w="28575">
            <a:solidFill>
              <a:srgbClr val="45818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6" name="Google Shape;156;g2a429f10b52_0_58"/>
          <p:cNvCxnSpPr/>
          <p:nvPr/>
        </p:nvCxnSpPr>
        <p:spPr>
          <a:xfrm flipH="1">
            <a:off x="6935300" y="492975"/>
            <a:ext cx="1053600" cy="1779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7" name="Google Shape;157;g2a429f10b52_0_58"/>
          <p:cNvCxnSpPr>
            <a:stCxn id="155" idx="2"/>
            <a:endCxn id="155" idx="6"/>
          </p:cNvCxnSpPr>
          <p:nvPr/>
        </p:nvCxnSpPr>
        <p:spPr>
          <a:xfrm>
            <a:off x="6385833" y="1382725"/>
            <a:ext cx="21357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8" name="Google Shape;158;g2a429f10b52_0_58"/>
          <p:cNvCxnSpPr/>
          <p:nvPr/>
        </p:nvCxnSpPr>
        <p:spPr>
          <a:xfrm>
            <a:off x="6846758" y="528325"/>
            <a:ext cx="1212900" cy="1726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9" name="Google Shape;159;g2a429f10b52_0_58"/>
          <p:cNvPicPr preferRelativeResize="0"/>
          <p:nvPr/>
        </p:nvPicPr>
        <p:blipFill rotWithShape="1">
          <a:blip r:embed="rId5">
            <a:alphaModFix/>
          </a:blip>
          <a:srcRect b="3623" l="0" r="0" t="0"/>
          <a:stretch/>
        </p:blipFill>
        <p:spPr>
          <a:xfrm>
            <a:off x="6824800" y="294225"/>
            <a:ext cx="1212900" cy="104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2a429f10b52_0_58"/>
          <p:cNvPicPr preferRelativeResize="0"/>
          <p:nvPr/>
        </p:nvPicPr>
        <p:blipFill rotWithShape="1">
          <a:blip r:embed="rId5">
            <a:alphaModFix/>
          </a:blip>
          <a:srcRect b="3623" l="0" r="0" t="0"/>
          <a:stretch/>
        </p:blipFill>
        <p:spPr>
          <a:xfrm rot="7347607">
            <a:off x="7334925" y="1106600"/>
            <a:ext cx="1212900" cy="104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2a429f10b52_0_58"/>
          <p:cNvPicPr preferRelativeResize="0"/>
          <p:nvPr/>
        </p:nvPicPr>
        <p:blipFill rotWithShape="1">
          <a:blip r:embed="rId5">
            <a:alphaModFix/>
          </a:blip>
          <a:srcRect b="3623" l="0" r="0" t="0"/>
          <a:stretch/>
        </p:blipFill>
        <p:spPr>
          <a:xfrm rot="-7269736">
            <a:off x="6381025" y="1187725"/>
            <a:ext cx="1212900" cy="10491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2" name="Google Shape;162;g2a429f10b52_0_58"/>
          <p:cNvGraphicFramePr/>
          <p:nvPr/>
        </p:nvGraphicFramePr>
        <p:xfrm>
          <a:off x="3011750" y="680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</a:tblGrid>
              <a:tr h="1423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4A7D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63" name="Google Shape;163;g2a429f10b52_0_58"/>
          <p:cNvGraphicFramePr/>
          <p:nvPr/>
        </p:nvGraphicFramePr>
        <p:xfrm>
          <a:off x="803013" y="26414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454075"/>
                <a:gridCol w="454075"/>
                <a:gridCol w="454075"/>
                <a:gridCol w="454075"/>
                <a:gridCol w="454075"/>
              </a:tblGrid>
              <a:tr h="1626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3C47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64" name="Google Shape;164;g2a429f10b52_0_58"/>
          <p:cNvGraphicFramePr/>
          <p:nvPr/>
        </p:nvGraphicFramePr>
        <p:xfrm>
          <a:off x="6130363" y="26414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774550"/>
                <a:gridCol w="774550"/>
                <a:gridCol w="774550"/>
              </a:tblGrid>
              <a:tr h="1626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6B26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5" name="Google Shape;165;g2a429f10b52_0_58"/>
          <p:cNvSpPr txBox="1"/>
          <p:nvPr>
            <p:ph type="title"/>
          </p:nvPr>
        </p:nvSpPr>
        <p:spPr>
          <a:xfrm>
            <a:off x="23420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</a:pPr>
            <a:r>
              <a:rPr b="1" lang="ru" sz="3800"/>
              <a:t>Вспомним!</a:t>
            </a:r>
            <a:endParaRPr b="1" sz="3800"/>
          </a:p>
        </p:txBody>
      </p:sp>
      <p:sp>
        <p:nvSpPr>
          <p:cNvPr id="166" name="Google Shape;166;g2a429f10b52_0_58"/>
          <p:cNvSpPr/>
          <p:nvPr/>
        </p:nvSpPr>
        <p:spPr>
          <a:xfrm rot="6350094">
            <a:off x="-761078" y="2111966"/>
            <a:ext cx="1696193" cy="1172215"/>
          </a:xfrm>
          <a:prstGeom prst="irregularSeal2">
            <a:avLst/>
          </a:prstGeom>
          <a:solidFill>
            <a:srgbClr val="FFF2CC"/>
          </a:solidFill>
          <a:ln cap="flat" cmpd="sng" w="9525">
            <a:solidFill>
              <a:srgbClr val="ED7D3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a429f10b52_0_77"/>
          <p:cNvSpPr/>
          <p:nvPr/>
        </p:nvSpPr>
        <p:spPr>
          <a:xfrm>
            <a:off x="10800000" y="10800000"/>
            <a:ext cx="849900" cy="849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g2a429f10b52_0_77"/>
          <p:cNvSpPr txBox="1"/>
          <p:nvPr/>
        </p:nvSpPr>
        <p:spPr>
          <a:xfrm>
            <a:off x="1372150" y="983675"/>
            <a:ext cx="1097700" cy="1231500"/>
          </a:xfrm>
          <a:prstGeom prst="rect">
            <a:avLst/>
          </a:prstGeom>
          <a:solidFill>
            <a:srgbClr val="D9EAD3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 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2a429f10b52_0_77"/>
          <p:cNvSpPr txBox="1"/>
          <p:nvPr/>
        </p:nvSpPr>
        <p:spPr>
          <a:xfrm>
            <a:off x="4270950" y="983675"/>
            <a:ext cx="849900" cy="1231500"/>
          </a:xfrm>
          <a:prstGeom prst="rect">
            <a:avLst/>
          </a:prstGeom>
          <a:solidFill>
            <a:srgbClr val="FCE5CD"/>
          </a:solidFill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g2a429f10b52_0_77"/>
          <p:cNvSpPr txBox="1"/>
          <p:nvPr/>
        </p:nvSpPr>
        <p:spPr>
          <a:xfrm>
            <a:off x="2574200" y="355125"/>
            <a:ext cx="1592400" cy="1231500"/>
          </a:xfrm>
          <a:prstGeom prst="rect">
            <a:avLst/>
          </a:prstGeom>
          <a:solidFill>
            <a:srgbClr val="CFE2F3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120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g2a429f10b52_0_77"/>
          <p:cNvSpPr txBox="1"/>
          <p:nvPr/>
        </p:nvSpPr>
        <p:spPr>
          <a:xfrm>
            <a:off x="6440450" y="939400"/>
            <a:ext cx="1592400" cy="1231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465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g2a429f10b52_0_77"/>
          <p:cNvSpPr txBox="1"/>
          <p:nvPr/>
        </p:nvSpPr>
        <p:spPr>
          <a:xfrm>
            <a:off x="5231800" y="399375"/>
            <a:ext cx="1097700" cy="12315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98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g2a429f10b52_0_77"/>
          <p:cNvSpPr txBox="1"/>
          <p:nvPr/>
        </p:nvSpPr>
        <p:spPr>
          <a:xfrm>
            <a:off x="8143800" y="399375"/>
            <a:ext cx="849900" cy="1231500"/>
          </a:xfrm>
          <a:prstGeom prst="rect">
            <a:avLst/>
          </a:prstGeom>
          <a:solidFill>
            <a:srgbClr val="F4CCCC"/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g2a429f10b52_0_77"/>
          <p:cNvSpPr txBox="1"/>
          <p:nvPr/>
        </p:nvSpPr>
        <p:spPr>
          <a:xfrm>
            <a:off x="201825" y="3004025"/>
            <a:ext cx="849900" cy="1231500"/>
          </a:xfrm>
          <a:prstGeom prst="rect">
            <a:avLst/>
          </a:prstGeom>
          <a:solidFill>
            <a:srgbClr val="F4CCCC"/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g2a429f10b52_0_77"/>
          <p:cNvSpPr txBox="1"/>
          <p:nvPr/>
        </p:nvSpPr>
        <p:spPr>
          <a:xfrm>
            <a:off x="1145500" y="3004025"/>
            <a:ext cx="849900" cy="1231500"/>
          </a:xfrm>
          <a:prstGeom prst="rect">
            <a:avLst/>
          </a:prstGeom>
          <a:solidFill>
            <a:srgbClr val="FCE5CD"/>
          </a:solidFill>
          <a:ln cap="flat" cmpd="sng" w="28575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g2a429f10b52_0_77"/>
          <p:cNvSpPr txBox="1"/>
          <p:nvPr/>
        </p:nvSpPr>
        <p:spPr>
          <a:xfrm>
            <a:off x="150300" y="399375"/>
            <a:ext cx="1097700" cy="1231500"/>
          </a:xfrm>
          <a:prstGeom prst="rect">
            <a:avLst/>
          </a:prstGeom>
          <a:solidFill>
            <a:srgbClr val="FFF2CC"/>
          </a:solidFill>
          <a:ln cap="flat" cmpd="sng" w="28575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g2a429f10b52_0_77"/>
          <p:cNvSpPr txBox="1"/>
          <p:nvPr/>
        </p:nvSpPr>
        <p:spPr>
          <a:xfrm>
            <a:off x="2089175" y="3004025"/>
            <a:ext cx="1097700" cy="1231500"/>
          </a:xfrm>
          <a:prstGeom prst="rect">
            <a:avLst/>
          </a:prstGeom>
          <a:solidFill>
            <a:srgbClr val="FFF2CC"/>
          </a:solidFill>
          <a:ln cap="flat" cmpd="sng" w="28575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27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g2a429f10b52_0_77"/>
          <p:cNvSpPr txBox="1"/>
          <p:nvPr/>
        </p:nvSpPr>
        <p:spPr>
          <a:xfrm>
            <a:off x="3280650" y="3004025"/>
            <a:ext cx="1097700" cy="1231500"/>
          </a:xfrm>
          <a:prstGeom prst="rect">
            <a:avLst/>
          </a:prstGeom>
          <a:solidFill>
            <a:srgbClr val="D9EAD3"/>
          </a:solidFill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31 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g2a429f10b52_0_77"/>
          <p:cNvSpPr txBox="1"/>
          <p:nvPr/>
        </p:nvSpPr>
        <p:spPr>
          <a:xfrm>
            <a:off x="4472125" y="3004025"/>
            <a:ext cx="1097700" cy="1231500"/>
          </a:xfrm>
          <a:prstGeom prst="rect">
            <a:avLst/>
          </a:prstGeom>
          <a:solidFill>
            <a:srgbClr val="C9DAF8"/>
          </a:solidFill>
          <a:ln cap="flat" cmpd="sng" w="28575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98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g2a429f10b52_0_77"/>
          <p:cNvSpPr txBox="1"/>
          <p:nvPr/>
        </p:nvSpPr>
        <p:spPr>
          <a:xfrm>
            <a:off x="5663600" y="3004025"/>
            <a:ext cx="1592400" cy="1231500"/>
          </a:xfrm>
          <a:prstGeom prst="rect">
            <a:avLst/>
          </a:prstGeom>
          <a:solidFill>
            <a:srgbClr val="CFE2F3"/>
          </a:solidFill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120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g2a429f10b52_0_77"/>
          <p:cNvSpPr txBox="1"/>
          <p:nvPr/>
        </p:nvSpPr>
        <p:spPr>
          <a:xfrm>
            <a:off x="7349775" y="3004025"/>
            <a:ext cx="1592400" cy="12315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6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465</a:t>
            </a:r>
            <a:endParaRPr b="1" i="1" sz="6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a429f10b52_0_165"/>
          <p:cNvSpPr/>
          <p:nvPr/>
        </p:nvSpPr>
        <p:spPr>
          <a:xfrm>
            <a:off x="134525" y="1640850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C6345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2a429f10b52_0_165"/>
          <p:cNvSpPr txBox="1"/>
          <p:nvPr/>
        </p:nvSpPr>
        <p:spPr>
          <a:xfrm>
            <a:off x="461625" y="1377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g2a429f10b52_0_165"/>
          <p:cNvSpPr txBox="1"/>
          <p:nvPr/>
        </p:nvSpPr>
        <p:spPr>
          <a:xfrm>
            <a:off x="243094" y="21591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3" name="Google Shape;193;g2a429f10b52_0_165"/>
          <p:cNvCxnSpPr/>
          <p:nvPr/>
        </p:nvCxnSpPr>
        <p:spPr>
          <a:xfrm flipH="1" rot="10800000">
            <a:off x="355850" y="23651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4" name="Google Shape;194;g2a429f10b52_0_165"/>
          <p:cNvSpPr/>
          <p:nvPr/>
        </p:nvSpPr>
        <p:spPr>
          <a:xfrm>
            <a:off x="1616750" y="1640850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g2a429f10b52_0_165"/>
          <p:cNvSpPr txBox="1"/>
          <p:nvPr/>
        </p:nvSpPr>
        <p:spPr>
          <a:xfrm>
            <a:off x="1943850" y="1377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g2a429f10b52_0_165"/>
          <p:cNvSpPr txBox="1"/>
          <p:nvPr/>
        </p:nvSpPr>
        <p:spPr>
          <a:xfrm>
            <a:off x="1943844" y="21346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7" name="Google Shape;197;g2a429f10b52_0_165"/>
          <p:cNvCxnSpPr/>
          <p:nvPr/>
        </p:nvCxnSpPr>
        <p:spPr>
          <a:xfrm flipH="1" rot="10800000">
            <a:off x="1838075" y="23651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8" name="Google Shape;198;g2a429f10b52_0_165"/>
          <p:cNvSpPr/>
          <p:nvPr/>
        </p:nvSpPr>
        <p:spPr>
          <a:xfrm>
            <a:off x="4778300" y="1659938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g2a429f10b52_0_165"/>
          <p:cNvSpPr txBox="1"/>
          <p:nvPr/>
        </p:nvSpPr>
        <p:spPr>
          <a:xfrm>
            <a:off x="5105400" y="139627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g2a429f10b52_0_165"/>
          <p:cNvSpPr txBox="1"/>
          <p:nvPr/>
        </p:nvSpPr>
        <p:spPr>
          <a:xfrm>
            <a:off x="5069981" y="21555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1" name="Google Shape;201;g2a429f10b52_0_165"/>
          <p:cNvCxnSpPr/>
          <p:nvPr/>
        </p:nvCxnSpPr>
        <p:spPr>
          <a:xfrm flipH="1" rot="10800000">
            <a:off x="4999625" y="23841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2" name="Google Shape;202;g2a429f10b52_0_165"/>
          <p:cNvSpPr/>
          <p:nvPr/>
        </p:nvSpPr>
        <p:spPr>
          <a:xfrm>
            <a:off x="3197525" y="1665350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g2a429f10b52_0_165"/>
          <p:cNvSpPr txBox="1"/>
          <p:nvPr/>
        </p:nvSpPr>
        <p:spPr>
          <a:xfrm>
            <a:off x="3524625" y="14017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g2a429f10b52_0_165"/>
          <p:cNvSpPr txBox="1"/>
          <p:nvPr/>
        </p:nvSpPr>
        <p:spPr>
          <a:xfrm>
            <a:off x="3306094" y="21591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5" name="Google Shape;205;g2a429f10b52_0_165"/>
          <p:cNvCxnSpPr/>
          <p:nvPr/>
        </p:nvCxnSpPr>
        <p:spPr>
          <a:xfrm flipH="1" rot="10800000">
            <a:off x="3418850" y="23896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6" name="Google Shape;206;g2a429f10b52_0_165"/>
          <p:cNvSpPr/>
          <p:nvPr/>
        </p:nvSpPr>
        <p:spPr>
          <a:xfrm>
            <a:off x="6260525" y="1661738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2a429f10b52_0_165"/>
          <p:cNvSpPr txBox="1"/>
          <p:nvPr/>
        </p:nvSpPr>
        <p:spPr>
          <a:xfrm>
            <a:off x="6587625" y="14225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g2a429f10b52_0_165"/>
          <p:cNvSpPr txBox="1"/>
          <p:nvPr/>
        </p:nvSpPr>
        <p:spPr>
          <a:xfrm>
            <a:off x="6369094" y="21555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9" name="Google Shape;209;g2a429f10b52_0_165"/>
          <p:cNvCxnSpPr/>
          <p:nvPr/>
        </p:nvCxnSpPr>
        <p:spPr>
          <a:xfrm flipH="1" rot="10800000">
            <a:off x="6481850" y="23859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0" name="Google Shape;210;g2a429f10b52_0_165"/>
          <p:cNvSpPr/>
          <p:nvPr/>
        </p:nvSpPr>
        <p:spPr>
          <a:xfrm>
            <a:off x="7742750" y="168623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g2a429f10b52_0_165"/>
          <p:cNvSpPr txBox="1"/>
          <p:nvPr/>
        </p:nvSpPr>
        <p:spPr>
          <a:xfrm>
            <a:off x="8069850" y="14225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g2a429f10b52_0_165"/>
          <p:cNvSpPr txBox="1"/>
          <p:nvPr/>
        </p:nvSpPr>
        <p:spPr>
          <a:xfrm>
            <a:off x="7914444" y="21346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3" name="Google Shape;213;g2a429f10b52_0_165"/>
          <p:cNvCxnSpPr/>
          <p:nvPr/>
        </p:nvCxnSpPr>
        <p:spPr>
          <a:xfrm flipH="1" rot="10800000">
            <a:off x="7964075" y="24104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4" name="Google Shape;214;g2a429f10b52_0_165"/>
          <p:cNvSpPr/>
          <p:nvPr/>
        </p:nvSpPr>
        <p:spPr>
          <a:xfrm rot="355902">
            <a:off x="1298334" y="4026569"/>
            <a:ext cx="2960145" cy="1472418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g2a429f10b52_0_165"/>
          <p:cNvSpPr/>
          <p:nvPr/>
        </p:nvSpPr>
        <p:spPr>
          <a:xfrm flipH="1" rot="-411119">
            <a:off x="4787924" y="4006307"/>
            <a:ext cx="2960146" cy="1472458"/>
          </a:xfrm>
          <a:prstGeom prst="irregularSeal2">
            <a:avLst/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2a429f10b52_0_165"/>
          <p:cNvSpPr/>
          <p:nvPr/>
        </p:nvSpPr>
        <p:spPr>
          <a:xfrm>
            <a:off x="3834838" y="3910150"/>
            <a:ext cx="1356600" cy="11472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CE5CD"/>
          </a:solidFill>
          <a:ln cap="flat" cmpd="sng" w="28575">
            <a:solidFill>
              <a:srgbClr val="76A5A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Google Shape;217;g2a429f10b52_0_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87500" y="0"/>
            <a:ext cx="1356500" cy="1186924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g2a429f10b52_0_165"/>
          <p:cNvSpPr/>
          <p:nvPr/>
        </p:nvSpPr>
        <p:spPr>
          <a:xfrm>
            <a:off x="1188050" y="6575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2a429f10b52_0_165"/>
          <p:cNvSpPr/>
          <p:nvPr/>
        </p:nvSpPr>
        <p:spPr>
          <a:xfrm>
            <a:off x="7026650" y="6575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2a429f10b52_0_165"/>
          <p:cNvSpPr/>
          <p:nvPr/>
        </p:nvSpPr>
        <p:spPr>
          <a:xfrm>
            <a:off x="2628950" y="4551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2a429f10b52_0_165"/>
          <p:cNvSpPr/>
          <p:nvPr/>
        </p:nvSpPr>
        <p:spPr>
          <a:xfrm>
            <a:off x="4107350" y="306275"/>
            <a:ext cx="719700" cy="831000"/>
          </a:xfrm>
          <a:prstGeom prst="star6">
            <a:avLst>
              <a:gd fmla="val 28868" name="adj"/>
              <a:gd fmla="val 115470" name="hf"/>
            </a:avLst>
          </a:prstGeom>
          <a:solidFill>
            <a:srgbClr val="DA313B"/>
          </a:solidFill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2a429f10b52_0_165"/>
          <p:cNvSpPr/>
          <p:nvPr/>
        </p:nvSpPr>
        <p:spPr>
          <a:xfrm>
            <a:off x="5548250" y="4551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g2a429f10b52_0_165"/>
          <p:cNvPicPr preferRelativeResize="0"/>
          <p:nvPr/>
        </p:nvPicPr>
        <p:blipFill rotWithShape="1">
          <a:blip r:embed="rId4">
            <a:alphaModFix/>
          </a:blip>
          <a:srcRect b="3232" l="0" r="0" t="0"/>
          <a:stretch/>
        </p:blipFill>
        <p:spPr>
          <a:xfrm>
            <a:off x="0" y="3350675"/>
            <a:ext cx="1297125" cy="1792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5"/>
          <p:cNvSpPr/>
          <p:nvPr/>
        </p:nvSpPr>
        <p:spPr>
          <a:xfrm>
            <a:off x="1939200" y="1349725"/>
            <a:ext cx="5265600" cy="24444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5"/>
          <p:cNvSpPr/>
          <p:nvPr/>
        </p:nvSpPr>
        <p:spPr>
          <a:xfrm>
            <a:off x="511500" y="1719475"/>
            <a:ext cx="8121000" cy="17049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6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Сравнение дробей</a:t>
            </a:r>
            <a:endParaRPr b="1" i="0" sz="1900" u="none" cap="none" strike="noStrike">
              <a:solidFill>
                <a:srgbClr val="000000"/>
              </a:solidFill>
            </a:endParaRPr>
          </a:p>
        </p:txBody>
      </p:sp>
      <p:sp>
        <p:nvSpPr>
          <p:cNvPr id="230" name="Google Shape;230;p5"/>
          <p:cNvSpPr/>
          <p:nvPr/>
        </p:nvSpPr>
        <p:spPr>
          <a:xfrm>
            <a:off x="8175625" y="121625"/>
            <a:ext cx="1549800" cy="1472400"/>
          </a:xfrm>
          <a:prstGeom prst="ellipse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5"/>
          <p:cNvSpPr/>
          <p:nvPr/>
        </p:nvSpPr>
        <p:spPr>
          <a:xfrm>
            <a:off x="7419300" y="-731000"/>
            <a:ext cx="1724700" cy="17049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5"/>
          <p:cNvSpPr/>
          <p:nvPr/>
        </p:nvSpPr>
        <p:spPr>
          <a:xfrm rot="518672">
            <a:off x="1922812" y="4262794"/>
            <a:ext cx="1337292" cy="1345822"/>
          </a:xfrm>
          <a:prstGeom prst="ellipse">
            <a:avLst/>
          </a:prstGeom>
          <a:solidFill>
            <a:srgbClr val="DA313B">
              <a:alpha val="98823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5"/>
          <p:cNvSpPr/>
          <p:nvPr/>
        </p:nvSpPr>
        <p:spPr>
          <a:xfrm rot="2700000">
            <a:off x="7971908" y="-193734"/>
            <a:ext cx="1337280" cy="1358918"/>
          </a:xfrm>
          <a:prstGeom prst="diamond">
            <a:avLst/>
          </a:prstGeom>
          <a:solidFill>
            <a:srgbClr val="DA313B">
              <a:alpha val="98823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5"/>
          <p:cNvSpPr/>
          <p:nvPr/>
        </p:nvSpPr>
        <p:spPr>
          <a:xfrm>
            <a:off x="8175625" y="0"/>
            <a:ext cx="968400" cy="973800"/>
          </a:xfrm>
          <a:prstGeom prst="diamond">
            <a:avLst/>
          </a:prstGeom>
          <a:solidFill>
            <a:srgbClr val="76A5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5"/>
          <p:cNvSpPr/>
          <p:nvPr/>
        </p:nvSpPr>
        <p:spPr>
          <a:xfrm rot="1049397">
            <a:off x="1100397" y="4272382"/>
            <a:ext cx="2960186" cy="1472434"/>
          </a:xfrm>
          <a:prstGeom prst="irregularSeal2">
            <a:avLst/>
          </a:prstGeom>
          <a:solidFill>
            <a:srgbClr val="31859B">
              <a:alpha val="43529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a429f10b52_0_402"/>
          <p:cNvSpPr/>
          <p:nvPr/>
        </p:nvSpPr>
        <p:spPr>
          <a:xfrm>
            <a:off x="134525" y="152450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C6345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2a429f10b52_0_402"/>
          <p:cNvSpPr txBox="1"/>
          <p:nvPr/>
        </p:nvSpPr>
        <p:spPr>
          <a:xfrm>
            <a:off x="461625" y="-111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a429f10b52_0_402"/>
          <p:cNvSpPr txBox="1"/>
          <p:nvPr/>
        </p:nvSpPr>
        <p:spPr>
          <a:xfrm>
            <a:off x="243094" y="6462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3" name="Google Shape;243;g2a429f10b52_0_402"/>
          <p:cNvCxnSpPr/>
          <p:nvPr/>
        </p:nvCxnSpPr>
        <p:spPr>
          <a:xfrm flipH="1" rot="10800000">
            <a:off x="355850" y="8767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4" name="Google Shape;244;g2a429f10b52_0_402"/>
          <p:cNvSpPr/>
          <p:nvPr/>
        </p:nvSpPr>
        <p:spPr>
          <a:xfrm>
            <a:off x="1616750" y="152450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2a429f10b52_0_402"/>
          <p:cNvSpPr txBox="1"/>
          <p:nvPr/>
        </p:nvSpPr>
        <p:spPr>
          <a:xfrm>
            <a:off x="1943850" y="-111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g2a429f10b52_0_402"/>
          <p:cNvSpPr txBox="1"/>
          <p:nvPr/>
        </p:nvSpPr>
        <p:spPr>
          <a:xfrm>
            <a:off x="1943844" y="6462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47" name="Google Shape;247;g2a429f10b52_0_402"/>
          <p:cNvCxnSpPr/>
          <p:nvPr/>
        </p:nvCxnSpPr>
        <p:spPr>
          <a:xfrm flipH="1" rot="10800000">
            <a:off x="1838075" y="8767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8" name="Google Shape;248;g2a429f10b52_0_402"/>
          <p:cNvSpPr/>
          <p:nvPr/>
        </p:nvSpPr>
        <p:spPr>
          <a:xfrm>
            <a:off x="4778300" y="171538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2a429f10b52_0_402"/>
          <p:cNvSpPr txBox="1"/>
          <p:nvPr/>
        </p:nvSpPr>
        <p:spPr>
          <a:xfrm>
            <a:off x="5105400" y="-921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g2a429f10b52_0_402"/>
          <p:cNvSpPr txBox="1"/>
          <p:nvPr/>
        </p:nvSpPr>
        <p:spPr>
          <a:xfrm>
            <a:off x="5069981" y="6671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g2a429f10b52_0_402"/>
          <p:cNvCxnSpPr/>
          <p:nvPr/>
        </p:nvCxnSpPr>
        <p:spPr>
          <a:xfrm flipH="1" rot="10800000">
            <a:off x="4999625" y="89577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2" name="Google Shape;252;g2a429f10b52_0_402"/>
          <p:cNvSpPr/>
          <p:nvPr/>
        </p:nvSpPr>
        <p:spPr>
          <a:xfrm>
            <a:off x="3197525" y="176950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g2a429f10b52_0_402"/>
          <p:cNvSpPr txBox="1"/>
          <p:nvPr/>
        </p:nvSpPr>
        <p:spPr>
          <a:xfrm>
            <a:off x="3524625" y="-867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g2a429f10b52_0_402"/>
          <p:cNvSpPr txBox="1"/>
          <p:nvPr/>
        </p:nvSpPr>
        <p:spPr>
          <a:xfrm>
            <a:off x="3306094" y="6707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5" name="Google Shape;255;g2a429f10b52_0_402"/>
          <p:cNvCxnSpPr/>
          <p:nvPr/>
        </p:nvCxnSpPr>
        <p:spPr>
          <a:xfrm flipH="1" rot="10800000">
            <a:off x="3418850" y="9012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6" name="Google Shape;256;g2a429f10b52_0_402"/>
          <p:cNvSpPr/>
          <p:nvPr/>
        </p:nvSpPr>
        <p:spPr>
          <a:xfrm>
            <a:off x="6260525" y="173338"/>
            <a:ext cx="1266725" cy="1449975"/>
          </a:xfrm>
          <a:prstGeom prst="flowChartPreparation">
            <a:avLst/>
          </a:prstGeom>
          <a:noFill/>
          <a:ln cap="flat" cmpd="sng" w="381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2a429f10b52_0_402"/>
          <p:cNvSpPr txBox="1"/>
          <p:nvPr/>
        </p:nvSpPr>
        <p:spPr>
          <a:xfrm>
            <a:off x="6587625" y="-65812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g2a429f10b52_0_402"/>
          <p:cNvSpPr txBox="1"/>
          <p:nvPr/>
        </p:nvSpPr>
        <p:spPr>
          <a:xfrm>
            <a:off x="6369094" y="6671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9" name="Google Shape;259;g2a429f10b52_0_402"/>
          <p:cNvCxnSpPr/>
          <p:nvPr/>
        </p:nvCxnSpPr>
        <p:spPr>
          <a:xfrm flipH="1" rot="10800000">
            <a:off x="6481850" y="8975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0" name="Google Shape;260;g2a429f10b52_0_402"/>
          <p:cNvSpPr/>
          <p:nvPr/>
        </p:nvSpPr>
        <p:spPr>
          <a:xfrm>
            <a:off x="7742750" y="19783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2a429f10b52_0_402"/>
          <p:cNvSpPr txBox="1"/>
          <p:nvPr/>
        </p:nvSpPr>
        <p:spPr>
          <a:xfrm>
            <a:off x="8069850" y="-65812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g2a429f10b52_0_402"/>
          <p:cNvSpPr txBox="1"/>
          <p:nvPr/>
        </p:nvSpPr>
        <p:spPr>
          <a:xfrm>
            <a:off x="7939844" y="6671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3" name="Google Shape;263;g2a429f10b52_0_402"/>
          <p:cNvCxnSpPr/>
          <p:nvPr/>
        </p:nvCxnSpPr>
        <p:spPr>
          <a:xfrm flipH="1" rot="10800000">
            <a:off x="7964075" y="9220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4" name="Google Shape;264;g2a429f10b52_0_402"/>
          <p:cNvSpPr/>
          <p:nvPr/>
        </p:nvSpPr>
        <p:spPr>
          <a:xfrm>
            <a:off x="86525" y="2619475"/>
            <a:ext cx="4432800" cy="22221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g2a429f10b52_0_402"/>
          <p:cNvSpPr/>
          <p:nvPr/>
        </p:nvSpPr>
        <p:spPr>
          <a:xfrm>
            <a:off x="4624675" y="2619475"/>
            <a:ext cx="4432800" cy="2222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g2a429f10b52_0_402"/>
          <p:cNvSpPr/>
          <p:nvPr/>
        </p:nvSpPr>
        <p:spPr>
          <a:xfrm>
            <a:off x="248225" y="3050350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C6345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2a429f10b52_0_402"/>
          <p:cNvSpPr txBox="1"/>
          <p:nvPr/>
        </p:nvSpPr>
        <p:spPr>
          <a:xfrm>
            <a:off x="575325" y="27867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g2a429f10b52_0_402"/>
          <p:cNvSpPr txBox="1"/>
          <p:nvPr/>
        </p:nvSpPr>
        <p:spPr>
          <a:xfrm>
            <a:off x="356794" y="35441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g2a429f10b52_0_402"/>
          <p:cNvCxnSpPr/>
          <p:nvPr/>
        </p:nvCxnSpPr>
        <p:spPr>
          <a:xfrm flipH="1" rot="10800000">
            <a:off x="469550" y="37746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0" name="Google Shape;270;g2a429f10b52_0_402"/>
          <p:cNvSpPr/>
          <p:nvPr/>
        </p:nvSpPr>
        <p:spPr>
          <a:xfrm>
            <a:off x="1669563" y="3050363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2a429f10b52_0_402"/>
          <p:cNvSpPr txBox="1"/>
          <p:nvPr/>
        </p:nvSpPr>
        <p:spPr>
          <a:xfrm>
            <a:off x="1996663" y="2786713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g2a429f10b52_0_402"/>
          <p:cNvSpPr txBox="1"/>
          <p:nvPr/>
        </p:nvSpPr>
        <p:spPr>
          <a:xfrm>
            <a:off x="1778131" y="3544147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3" name="Google Shape;273;g2a429f10b52_0_402"/>
          <p:cNvCxnSpPr/>
          <p:nvPr/>
        </p:nvCxnSpPr>
        <p:spPr>
          <a:xfrm flipH="1" rot="10800000">
            <a:off x="1890888" y="3774613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4" name="Google Shape;274;g2a429f10b52_0_402"/>
          <p:cNvSpPr/>
          <p:nvPr/>
        </p:nvSpPr>
        <p:spPr>
          <a:xfrm>
            <a:off x="3040525" y="3038113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g2a429f10b52_0_402"/>
          <p:cNvSpPr txBox="1"/>
          <p:nvPr/>
        </p:nvSpPr>
        <p:spPr>
          <a:xfrm>
            <a:off x="3367625" y="2798963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g2a429f10b52_0_402"/>
          <p:cNvSpPr txBox="1"/>
          <p:nvPr/>
        </p:nvSpPr>
        <p:spPr>
          <a:xfrm>
            <a:off x="3149094" y="3531897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7" name="Google Shape;277;g2a429f10b52_0_402"/>
          <p:cNvCxnSpPr/>
          <p:nvPr/>
        </p:nvCxnSpPr>
        <p:spPr>
          <a:xfrm flipH="1" rot="10800000">
            <a:off x="3261850" y="3762363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8" name="Google Shape;278;g2a429f10b52_0_402"/>
          <p:cNvSpPr/>
          <p:nvPr/>
        </p:nvSpPr>
        <p:spPr>
          <a:xfrm>
            <a:off x="4738575" y="3059000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2a429f10b52_0_402"/>
          <p:cNvSpPr txBox="1"/>
          <p:nvPr/>
        </p:nvSpPr>
        <p:spPr>
          <a:xfrm>
            <a:off x="5065675" y="279535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g2a429f10b52_0_402"/>
          <p:cNvSpPr txBox="1"/>
          <p:nvPr/>
        </p:nvSpPr>
        <p:spPr>
          <a:xfrm>
            <a:off x="5065669" y="355278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9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1" name="Google Shape;281;g2a429f10b52_0_402"/>
          <p:cNvCxnSpPr/>
          <p:nvPr/>
        </p:nvCxnSpPr>
        <p:spPr>
          <a:xfrm flipH="1" rot="10800000">
            <a:off x="4959900" y="378325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2" name="Google Shape;282;g2a429f10b52_0_402"/>
          <p:cNvSpPr/>
          <p:nvPr/>
        </p:nvSpPr>
        <p:spPr>
          <a:xfrm>
            <a:off x="6229475" y="3058113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2a429f10b52_0_402"/>
          <p:cNvSpPr txBox="1"/>
          <p:nvPr/>
        </p:nvSpPr>
        <p:spPr>
          <a:xfrm>
            <a:off x="6556575" y="279445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g2a429f10b52_0_402"/>
          <p:cNvSpPr txBox="1"/>
          <p:nvPr/>
        </p:nvSpPr>
        <p:spPr>
          <a:xfrm>
            <a:off x="6521156" y="355370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3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5" name="Google Shape;285;g2a429f10b52_0_402"/>
          <p:cNvCxnSpPr/>
          <p:nvPr/>
        </p:nvCxnSpPr>
        <p:spPr>
          <a:xfrm flipH="1" rot="10800000">
            <a:off x="6450800" y="378235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6" name="Google Shape;286;g2a429f10b52_0_402"/>
          <p:cNvSpPr/>
          <p:nvPr/>
        </p:nvSpPr>
        <p:spPr>
          <a:xfrm>
            <a:off x="7607825" y="306763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2a429f10b52_0_402"/>
          <p:cNvSpPr txBox="1"/>
          <p:nvPr/>
        </p:nvSpPr>
        <p:spPr>
          <a:xfrm>
            <a:off x="7934925" y="28039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2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g2a429f10b52_0_402"/>
          <p:cNvSpPr txBox="1"/>
          <p:nvPr/>
        </p:nvSpPr>
        <p:spPr>
          <a:xfrm>
            <a:off x="7804919" y="35369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16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9" name="Google Shape;289;g2a429f10b52_0_402"/>
          <p:cNvCxnSpPr/>
          <p:nvPr/>
        </p:nvCxnSpPr>
        <p:spPr>
          <a:xfrm flipH="1" rot="10800000">
            <a:off x="7829150" y="37918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0" name="Google Shape;290;g2a429f10b52_0_402"/>
          <p:cNvSpPr/>
          <p:nvPr/>
        </p:nvSpPr>
        <p:spPr>
          <a:xfrm>
            <a:off x="610850" y="2185675"/>
            <a:ext cx="3364200" cy="618300"/>
          </a:xfrm>
          <a:prstGeom prst="rect">
            <a:avLst/>
          </a:prstGeom>
          <a:solidFill>
            <a:srgbClr val="0B5394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1 группа</a:t>
            </a:r>
            <a:endParaRPr sz="36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91" name="Google Shape;291;g2a429f10b52_0_402"/>
          <p:cNvSpPr/>
          <p:nvPr/>
        </p:nvSpPr>
        <p:spPr>
          <a:xfrm>
            <a:off x="5158975" y="2185675"/>
            <a:ext cx="3364200" cy="618300"/>
          </a:xfrm>
          <a:prstGeom prst="rect">
            <a:avLst/>
          </a:prstGeom>
          <a:solidFill>
            <a:srgbClr val="38761D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2 группа</a:t>
            </a:r>
            <a:endParaRPr sz="36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a429f10b52_0_256"/>
          <p:cNvSpPr/>
          <p:nvPr/>
        </p:nvSpPr>
        <p:spPr>
          <a:xfrm>
            <a:off x="2246650" y="278200"/>
            <a:ext cx="4432800" cy="2046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2a429f10b52_0_256"/>
          <p:cNvSpPr/>
          <p:nvPr/>
        </p:nvSpPr>
        <p:spPr>
          <a:xfrm>
            <a:off x="2408350" y="709075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C6345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2a429f10b52_0_256"/>
          <p:cNvSpPr txBox="1"/>
          <p:nvPr/>
        </p:nvSpPr>
        <p:spPr>
          <a:xfrm>
            <a:off x="2735450" y="445425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g2a429f10b52_0_256"/>
          <p:cNvSpPr txBox="1"/>
          <p:nvPr/>
        </p:nvSpPr>
        <p:spPr>
          <a:xfrm>
            <a:off x="2516919" y="1202859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0" name="Google Shape;300;g2a429f10b52_0_256"/>
          <p:cNvCxnSpPr/>
          <p:nvPr/>
        </p:nvCxnSpPr>
        <p:spPr>
          <a:xfrm flipH="1" rot="10800000">
            <a:off x="2629675" y="1433325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1" name="Google Shape;301;g2a429f10b52_0_256"/>
          <p:cNvSpPr/>
          <p:nvPr/>
        </p:nvSpPr>
        <p:spPr>
          <a:xfrm>
            <a:off x="3829688" y="70908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2a429f10b52_0_256"/>
          <p:cNvSpPr txBox="1"/>
          <p:nvPr/>
        </p:nvSpPr>
        <p:spPr>
          <a:xfrm>
            <a:off x="4156788" y="44543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2a429f10b52_0_256"/>
          <p:cNvSpPr txBox="1"/>
          <p:nvPr/>
        </p:nvSpPr>
        <p:spPr>
          <a:xfrm>
            <a:off x="3938256" y="120287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4" name="Google Shape;304;g2a429f10b52_0_256"/>
          <p:cNvCxnSpPr/>
          <p:nvPr/>
        </p:nvCxnSpPr>
        <p:spPr>
          <a:xfrm flipH="1" rot="10800000">
            <a:off x="4051013" y="143333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5" name="Google Shape;305;g2a429f10b52_0_256"/>
          <p:cNvSpPr/>
          <p:nvPr/>
        </p:nvSpPr>
        <p:spPr>
          <a:xfrm>
            <a:off x="5200650" y="696838"/>
            <a:ext cx="1266725" cy="1449975"/>
          </a:xfrm>
          <a:prstGeom prst="flowChartPreparation">
            <a:avLst/>
          </a:prstGeom>
          <a:solidFill>
            <a:schemeClr val="lt1"/>
          </a:solidFill>
          <a:ln cap="flat" cmpd="sng" w="38100">
            <a:solidFill>
              <a:srgbClr val="F1C23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g2a429f10b52_0_256"/>
          <p:cNvSpPr txBox="1"/>
          <p:nvPr/>
        </p:nvSpPr>
        <p:spPr>
          <a:xfrm>
            <a:off x="5527750" y="4576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g2a429f10b52_0_256"/>
          <p:cNvSpPr txBox="1"/>
          <p:nvPr/>
        </p:nvSpPr>
        <p:spPr>
          <a:xfrm>
            <a:off x="5286469" y="11906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8" name="Google Shape;308;g2a429f10b52_0_256"/>
          <p:cNvCxnSpPr/>
          <p:nvPr/>
        </p:nvCxnSpPr>
        <p:spPr>
          <a:xfrm flipH="1" rot="10800000">
            <a:off x="5421975" y="14210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9" name="Google Shape;309;g2a429f10b52_0_256"/>
          <p:cNvSpPr/>
          <p:nvPr/>
        </p:nvSpPr>
        <p:spPr>
          <a:xfrm>
            <a:off x="2770975" y="-12975"/>
            <a:ext cx="3364200" cy="546000"/>
          </a:xfrm>
          <a:prstGeom prst="rect">
            <a:avLst/>
          </a:prstGeom>
          <a:solidFill>
            <a:srgbClr val="0B5394"/>
          </a:solidFill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1 группа</a:t>
            </a:r>
            <a:endParaRPr sz="3600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310" name="Google Shape;310;g2a429f10b52_0_256"/>
          <p:cNvSpPr txBox="1"/>
          <p:nvPr/>
        </p:nvSpPr>
        <p:spPr>
          <a:xfrm>
            <a:off x="2511906" y="11906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2a429f10b52_0_256"/>
          <p:cNvSpPr txBox="1"/>
          <p:nvPr/>
        </p:nvSpPr>
        <p:spPr>
          <a:xfrm>
            <a:off x="3944644" y="120288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2a429f10b52_0_256"/>
          <p:cNvSpPr txBox="1"/>
          <p:nvPr/>
        </p:nvSpPr>
        <p:spPr>
          <a:xfrm>
            <a:off x="5286469" y="11906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2a429f10b52_0_256"/>
          <p:cNvSpPr txBox="1"/>
          <p:nvPr/>
        </p:nvSpPr>
        <p:spPr>
          <a:xfrm>
            <a:off x="402570" y="215907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2a429f10b52_0_256"/>
          <p:cNvSpPr txBox="1"/>
          <p:nvPr/>
        </p:nvSpPr>
        <p:spPr>
          <a:xfrm>
            <a:off x="265099" y="257874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5" name="Google Shape;315;g2a429f10b52_0_256"/>
          <p:cNvCxnSpPr/>
          <p:nvPr/>
        </p:nvCxnSpPr>
        <p:spPr>
          <a:xfrm flipH="1" rot="10800000">
            <a:off x="353633" y="277009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6" name="Google Shape;316;g2a429f10b52_0_256"/>
          <p:cNvSpPr txBox="1"/>
          <p:nvPr/>
        </p:nvSpPr>
        <p:spPr>
          <a:xfrm>
            <a:off x="396545" y="312149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2a429f10b52_0_256"/>
          <p:cNvSpPr txBox="1"/>
          <p:nvPr/>
        </p:nvSpPr>
        <p:spPr>
          <a:xfrm>
            <a:off x="259074" y="354117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8" name="Google Shape;318;g2a429f10b52_0_256"/>
          <p:cNvCxnSpPr/>
          <p:nvPr/>
        </p:nvCxnSpPr>
        <p:spPr>
          <a:xfrm flipH="1" rot="10800000">
            <a:off x="347608" y="373252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9" name="Google Shape;319;g2a429f10b52_0_256"/>
          <p:cNvSpPr/>
          <p:nvPr/>
        </p:nvSpPr>
        <p:spPr>
          <a:xfrm>
            <a:off x="53125" y="4312050"/>
            <a:ext cx="1059600" cy="84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2a429f10b52_0_256"/>
          <p:cNvSpPr txBox="1"/>
          <p:nvPr/>
        </p:nvSpPr>
        <p:spPr>
          <a:xfrm>
            <a:off x="402270" y="40839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5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g2a429f10b52_0_256"/>
          <p:cNvSpPr txBox="1"/>
          <p:nvPr/>
        </p:nvSpPr>
        <p:spPr>
          <a:xfrm>
            <a:off x="253336" y="45035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2" name="Google Shape;322;g2a429f10b52_0_256"/>
          <p:cNvCxnSpPr/>
          <p:nvPr/>
        </p:nvCxnSpPr>
        <p:spPr>
          <a:xfrm flipH="1" rot="10800000">
            <a:off x="341870" y="46949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3" name="Google Shape;323;g2a429f10b52_0_256"/>
          <p:cNvSpPr/>
          <p:nvPr/>
        </p:nvSpPr>
        <p:spPr>
          <a:xfrm>
            <a:off x="1271175" y="250025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2a429f10b52_0_256"/>
          <p:cNvSpPr/>
          <p:nvPr/>
        </p:nvSpPr>
        <p:spPr>
          <a:xfrm>
            <a:off x="1271175" y="3482125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g2a429f10b52_0_256"/>
          <p:cNvSpPr/>
          <p:nvPr/>
        </p:nvSpPr>
        <p:spPr>
          <a:xfrm>
            <a:off x="1271175" y="4464000"/>
            <a:ext cx="7239000" cy="546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26" name="Google Shape;326;g2a429f10b52_0_256"/>
          <p:cNvGraphicFramePr/>
          <p:nvPr/>
        </p:nvGraphicFramePr>
        <p:xfrm>
          <a:off x="1271125" y="2500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7" name="Google Shape;327;g2a429f10b52_0_256"/>
          <p:cNvGraphicFramePr/>
          <p:nvPr/>
        </p:nvGraphicFramePr>
        <p:xfrm>
          <a:off x="1271125" y="3482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8" name="Google Shape;328;g2a429f10b52_0_256"/>
          <p:cNvGraphicFramePr/>
          <p:nvPr/>
        </p:nvGraphicFramePr>
        <p:xfrm>
          <a:off x="1271125" y="446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9" name="Google Shape;329;g2a429f10b52_0_256"/>
          <p:cNvGraphicFramePr/>
          <p:nvPr/>
        </p:nvGraphicFramePr>
        <p:xfrm>
          <a:off x="1271125" y="2500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30" name="Google Shape;330;g2a429f10b52_0_256"/>
          <p:cNvGraphicFramePr/>
          <p:nvPr/>
        </p:nvGraphicFramePr>
        <p:xfrm>
          <a:off x="1271125" y="3482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31" name="Google Shape;331;g2a429f10b52_0_256"/>
          <p:cNvGraphicFramePr/>
          <p:nvPr/>
        </p:nvGraphicFramePr>
        <p:xfrm>
          <a:off x="1271125" y="446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a429f10b52_0_311"/>
          <p:cNvSpPr txBox="1"/>
          <p:nvPr/>
        </p:nvSpPr>
        <p:spPr>
          <a:xfrm>
            <a:off x="862895" y="393123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g2a429f10b52_0_311"/>
          <p:cNvSpPr txBox="1"/>
          <p:nvPr/>
        </p:nvSpPr>
        <p:spPr>
          <a:xfrm>
            <a:off x="725424" y="812797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38" name="Google Shape;338;g2a429f10b52_0_311"/>
          <p:cNvCxnSpPr/>
          <p:nvPr/>
        </p:nvCxnSpPr>
        <p:spPr>
          <a:xfrm flipH="1" rot="10800000">
            <a:off x="813958" y="1004146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9" name="Google Shape;339;g2a429f10b52_0_311"/>
          <p:cNvSpPr txBox="1"/>
          <p:nvPr/>
        </p:nvSpPr>
        <p:spPr>
          <a:xfrm>
            <a:off x="856870" y="1355548"/>
            <a:ext cx="728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37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g2a429f10b52_0_311"/>
          <p:cNvSpPr txBox="1"/>
          <p:nvPr/>
        </p:nvSpPr>
        <p:spPr>
          <a:xfrm>
            <a:off x="719399" y="1775222"/>
            <a:ext cx="8535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7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3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41" name="Google Shape;341;g2a429f10b52_0_311"/>
          <p:cNvCxnSpPr/>
          <p:nvPr/>
        </p:nvCxnSpPr>
        <p:spPr>
          <a:xfrm flipH="1" rot="10800000">
            <a:off x="807933" y="1966571"/>
            <a:ext cx="505200" cy="63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2" name="Google Shape;342;g2a429f10b52_0_311"/>
          <p:cNvSpPr/>
          <p:nvPr/>
        </p:nvSpPr>
        <p:spPr>
          <a:xfrm>
            <a:off x="1731500" y="734300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g2a429f10b52_0_311"/>
          <p:cNvSpPr/>
          <p:nvPr/>
        </p:nvSpPr>
        <p:spPr>
          <a:xfrm>
            <a:off x="1731500" y="1716175"/>
            <a:ext cx="7239000" cy="5460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44" name="Google Shape;344;g2a429f10b52_0_311"/>
          <p:cNvGraphicFramePr/>
          <p:nvPr/>
        </p:nvGraphicFramePr>
        <p:xfrm>
          <a:off x="1731450" y="734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5" name="Google Shape;345;g2a429f10b52_0_311"/>
          <p:cNvGraphicFramePr/>
          <p:nvPr/>
        </p:nvGraphicFramePr>
        <p:xfrm>
          <a:off x="1731450" y="1716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6" name="Google Shape;346;g2a429f10b52_0_311"/>
          <p:cNvGraphicFramePr/>
          <p:nvPr/>
        </p:nvGraphicFramePr>
        <p:xfrm>
          <a:off x="1731450" y="734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6345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47" name="Google Shape;347;g2a429f10b52_0_311"/>
          <p:cNvGraphicFramePr/>
          <p:nvPr/>
        </p:nvGraphicFramePr>
        <p:xfrm>
          <a:off x="1731450" y="1716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{EABA7785-055C-4514-B270-613DAF9FB3FF}</a:tableStyleId>
              </a:tblPr>
              <a:tblGrid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  <a:gridCol w="658100"/>
              </a:tblGrid>
              <a:tr h="545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48" name="Google Shape;348;g2a429f10b52_0_311"/>
          <p:cNvSpPr txBox="1"/>
          <p:nvPr/>
        </p:nvSpPr>
        <p:spPr>
          <a:xfrm>
            <a:off x="2978275" y="2297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g2a429f10b52_0_311"/>
          <p:cNvSpPr txBox="1"/>
          <p:nvPr/>
        </p:nvSpPr>
        <p:spPr>
          <a:xfrm>
            <a:off x="2759744" y="3054634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0" name="Google Shape;350;g2a429f10b52_0_311"/>
          <p:cNvCxnSpPr/>
          <p:nvPr/>
        </p:nvCxnSpPr>
        <p:spPr>
          <a:xfrm flipH="1" rot="10800000">
            <a:off x="2872500" y="3285100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1" name="Google Shape;351;g2a429f10b52_0_311"/>
          <p:cNvSpPr txBox="1"/>
          <p:nvPr/>
        </p:nvSpPr>
        <p:spPr>
          <a:xfrm>
            <a:off x="5586238" y="22971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g2a429f10b52_0_311"/>
          <p:cNvSpPr txBox="1"/>
          <p:nvPr/>
        </p:nvSpPr>
        <p:spPr>
          <a:xfrm>
            <a:off x="5367706" y="3054622"/>
            <a:ext cx="10596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latin typeface="Calibri"/>
                <a:ea typeface="Calibri"/>
                <a:cs typeface="Calibri"/>
                <a:sym typeface="Calibri"/>
              </a:rPr>
              <a:t>11</a:t>
            </a:r>
            <a:endParaRPr i="1" sz="63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3" name="Google Shape;353;g2a429f10b52_0_311"/>
          <p:cNvCxnSpPr/>
          <p:nvPr/>
        </p:nvCxnSpPr>
        <p:spPr>
          <a:xfrm flipH="1" rot="10800000">
            <a:off x="5480463" y="3285088"/>
            <a:ext cx="832200" cy="870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4" name="Google Shape;354;g2a429f10b52_0_311"/>
          <p:cNvSpPr txBox="1"/>
          <p:nvPr/>
        </p:nvSpPr>
        <p:spPr>
          <a:xfrm>
            <a:off x="2978275" y="2297200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g2a429f10b52_0_311"/>
          <p:cNvSpPr txBox="1"/>
          <p:nvPr/>
        </p:nvSpPr>
        <p:spPr>
          <a:xfrm>
            <a:off x="5586238" y="2297188"/>
            <a:ext cx="9042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6500">
                <a:solidFill>
                  <a:srgbClr val="EB414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endParaRPr i="1" sz="6500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g2a429f10b52_0_311"/>
          <p:cNvSpPr txBox="1"/>
          <p:nvPr/>
        </p:nvSpPr>
        <p:spPr>
          <a:xfrm>
            <a:off x="4120101" y="2604550"/>
            <a:ext cx="832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ru" sz="7700" u="none" cap="none" strike="noStrike">
                <a:solidFill>
                  <a:srgbClr val="EB4141"/>
                </a:solidFill>
                <a:latin typeface="Arial"/>
                <a:ea typeface="Arial"/>
                <a:cs typeface="Arial"/>
                <a:sym typeface="Arial"/>
              </a:rPr>
              <a:t>&lt;</a:t>
            </a:r>
            <a:endParaRPr b="0" i="0" sz="5400" u="none" cap="none" strike="noStrike">
              <a:solidFill>
                <a:srgbClr val="EB414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g2a429f10b52_0_311"/>
          <p:cNvSpPr/>
          <p:nvPr/>
        </p:nvSpPr>
        <p:spPr>
          <a:xfrm flipH="1" rot="10800000">
            <a:off x="8168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2a429f10b52_0_311"/>
          <p:cNvSpPr/>
          <p:nvPr/>
        </p:nvSpPr>
        <p:spPr>
          <a:xfrm flipH="1" rot="10800000">
            <a:off x="7741925" y="3020200"/>
            <a:ext cx="719700" cy="719700"/>
          </a:xfrm>
          <a:prstGeom prst="star4">
            <a:avLst>
              <a:gd fmla="val 12500" name="adj"/>
            </a:avLst>
          </a:prstGeom>
          <a:solidFill>
            <a:srgbClr val="FFC000"/>
          </a:solidFill>
          <a:ln cap="flat" cmpd="sng" w="28575">
            <a:solidFill>
              <a:srgbClr val="0000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g2a429f10b52_0_311"/>
          <p:cNvSpPr/>
          <p:nvPr/>
        </p:nvSpPr>
        <p:spPr>
          <a:xfrm flipH="1" rot="10800000">
            <a:off x="1812675" y="4126575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g2a429f10b52_0_311"/>
          <p:cNvSpPr/>
          <p:nvPr/>
        </p:nvSpPr>
        <p:spPr>
          <a:xfrm flipH="1" rot="10800000">
            <a:off x="4123250" y="4247975"/>
            <a:ext cx="719700" cy="831000"/>
          </a:xfrm>
          <a:prstGeom prst="star6">
            <a:avLst>
              <a:gd fmla="val 28868" name="adj"/>
              <a:gd fmla="val 115470" name="hf"/>
            </a:avLst>
          </a:prstGeom>
          <a:solidFill>
            <a:srgbClr val="DA313B"/>
          </a:solidFill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g2a429f10b52_0_311"/>
          <p:cNvSpPr/>
          <p:nvPr/>
        </p:nvSpPr>
        <p:spPr>
          <a:xfrm flipH="1" rot="10800000">
            <a:off x="6698075" y="4162000"/>
            <a:ext cx="757200" cy="7197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4472C4"/>
          </a:solidFill>
          <a:ln cap="flat" cmpd="sng" w="28575">
            <a:solidFill>
              <a:srgbClr val="DA313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