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1" r:id="rId18"/>
    <p:sldId id="273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92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AA9E-AE93-4864-8D8A-CBBBD8053748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6E1-99CC-4568-BADF-5E9307F55E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8795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AA9E-AE93-4864-8D8A-CBBBD8053748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6E1-99CC-4568-BADF-5E9307F55E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194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AA9E-AE93-4864-8D8A-CBBBD8053748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6E1-99CC-4568-BADF-5E9307F55E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5969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AA9E-AE93-4864-8D8A-CBBBD8053748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6E1-99CC-4568-BADF-5E9307F55E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3348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AA9E-AE93-4864-8D8A-CBBBD8053748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6E1-99CC-4568-BADF-5E9307F55E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5958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AA9E-AE93-4864-8D8A-CBBBD8053748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6E1-99CC-4568-BADF-5E9307F55E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2142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AA9E-AE93-4864-8D8A-CBBBD8053748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6E1-99CC-4568-BADF-5E9307F55E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9140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AA9E-AE93-4864-8D8A-CBBBD8053748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6E1-99CC-4568-BADF-5E9307F55E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105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AA9E-AE93-4864-8D8A-CBBBD8053748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6E1-99CC-4568-BADF-5E9307F55E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8932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AA9E-AE93-4864-8D8A-CBBBD8053748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6E1-99CC-4568-BADF-5E9307F55E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1238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FAA9E-AE93-4864-8D8A-CBBBD8053748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B6E1-99CC-4568-BADF-5E9307F55E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732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2FAA9E-AE93-4864-8D8A-CBBBD8053748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B5B6E1-99CC-4568-BADF-5E9307F55E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8547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image" Target="../media/image17.jpeg"/><Relationship Id="rId7" Type="http://schemas.openxmlformats.org/officeDocument/2006/relationships/image" Target="../media/image2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7" Type="http://schemas.openxmlformats.org/officeDocument/2006/relationships/image" Target="../media/image3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18"/>
          <a:stretch/>
        </p:blipFill>
        <p:spPr>
          <a:xfrm>
            <a:off x="146081" y="119605"/>
            <a:ext cx="11937494" cy="662755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75418" y="4549140"/>
            <a:ext cx="4239491" cy="1796242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 9 «Радуга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Ясный, Оренбургская область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Устинова М.П.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07128" y="374074"/>
            <a:ext cx="8077199" cy="1233197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</a:p>
          <a:p>
            <a:pPr>
              <a:lnSpc>
                <a:spcPct val="110000"/>
              </a:lnSpc>
            </a:pPr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патриотическому воспитанию </a:t>
            </a:r>
          </a:p>
          <a:p>
            <a:pPr>
              <a:lnSpc>
                <a:spcPct val="110000"/>
              </a:lnSpc>
            </a:pPr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старших дошкольников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406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82" y="212064"/>
            <a:ext cx="11416145" cy="654407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186545" y="1759894"/>
            <a:ext cx="5292436" cy="49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ru-RU" sz="2400" b="1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Любовь к родному краю, к родной культуре, к родному селу или городу, к родной речи начинается с малого - с любви к своей семье, а семья издавна является основой воспитания человека. Эта любовь, постепенно расширяясь, переходит в любовь к своей стране - к её истории, её прошлому и настоящему, затем ко всему человечеству, к человеческой культуре.</a:t>
            </a:r>
          </a:p>
          <a:p>
            <a:pPr>
              <a:spcAft>
                <a:spcPts val="800"/>
              </a:spcAft>
            </a:pPr>
            <a:r>
              <a:rPr lang="ru-RU" sz="2400" b="1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Д.С. Лихачёв</a:t>
            </a:r>
            <a:endParaRPr lang="ru-RU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893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09" y="138546"/>
            <a:ext cx="12011891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161309" y="1117746"/>
            <a:ext cx="890847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ru-RU" sz="32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Цели патриотического воспитания</a:t>
            </a:r>
            <a:r>
              <a:rPr lang="ru-RU" sz="3200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sz="3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создание условий для становления основ патриотического сознания детей, возможности позитивной социализации ребенка, его всестороннего личностного, морально-нравственного и познавательного развития, развития инициативы и творческих способностей на основе соответствующих дошкольному возрасту видов деятельности.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72417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34" y="116378"/>
            <a:ext cx="11817930" cy="674162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80656" y="640256"/>
            <a:ext cx="105571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ru-RU" sz="28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Основные задачи патриотического воспитания дошкольников: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формирование любви к родному краю (причастности к родному дому, семье, детскому саду, города);</a:t>
            </a:r>
            <a:b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формирование духовно-нравственных отношений;</a:t>
            </a:r>
            <a:b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формирование любви к культурному наследию своего народа;</a:t>
            </a:r>
            <a:b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воспитание любви уважения к своим национальным особенностям;</a:t>
            </a:r>
            <a:b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чувство собственного достоинства как представителя своего народа;</a:t>
            </a:r>
            <a:b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толерантное отношение к представителям других национальностей, к ровесникам, родителям, соседям, другим людям.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6882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72736"/>
            <a:ext cx="11928763" cy="678526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622963" y="593650"/>
            <a:ext cx="5257801" cy="522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Предметно развивающая среда</a:t>
            </a:r>
            <a:endParaRPr lang="ru-RU" sz="2000" b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073" y="1115909"/>
            <a:ext cx="3739903" cy="2804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424"/>
          <a:stretch/>
        </p:blipFill>
        <p:spPr>
          <a:xfrm>
            <a:off x="5504996" y="1115909"/>
            <a:ext cx="5440095" cy="31651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13"/>
          <a:stretch/>
        </p:blipFill>
        <p:spPr>
          <a:xfrm>
            <a:off x="3353965" y="3650818"/>
            <a:ext cx="4302062" cy="28615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79706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90" y="0"/>
            <a:ext cx="11956474" cy="676252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307033" y="339458"/>
            <a:ext cx="3906069" cy="7065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0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 с детьми</a:t>
            </a:r>
            <a:endParaRPr lang="ru-RU" sz="3200" b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18" y="1789190"/>
            <a:ext cx="2652620" cy="353682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18" r="3420" b="3757"/>
          <a:stretch/>
        </p:blipFill>
        <p:spPr>
          <a:xfrm>
            <a:off x="3622255" y="1046855"/>
            <a:ext cx="2612508" cy="30125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1585" y="1045998"/>
            <a:ext cx="2260039" cy="301338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12" t="9697" r="5107" b="14949"/>
          <a:stretch/>
        </p:blipFill>
        <p:spPr>
          <a:xfrm>
            <a:off x="8871464" y="1846209"/>
            <a:ext cx="2710936" cy="43398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77" t="15555" r="22794" b="23435"/>
          <a:stretch/>
        </p:blipFill>
        <p:spPr>
          <a:xfrm>
            <a:off x="5573641" y="3177554"/>
            <a:ext cx="2639461" cy="33944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1471783" y="5259443"/>
            <a:ext cx="40319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Национальный костюм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43900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44" y="0"/>
            <a:ext cx="11887201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853" y="-443347"/>
            <a:ext cx="9217893" cy="691342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059112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36" y="-81701"/>
            <a:ext cx="12081164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82" r="2561"/>
          <a:stretch/>
        </p:blipFill>
        <p:spPr>
          <a:xfrm>
            <a:off x="549268" y="2452256"/>
            <a:ext cx="2655019" cy="34774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82" t="5741" r="1157" b="8373"/>
          <a:stretch/>
        </p:blipFill>
        <p:spPr>
          <a:xfrm>
            <a:off x="8437418" y="1226127"/>
            <a:ext cx="3214255" cy="4242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9" r="13333"/>
          <a:stretch/>
        </p:blipFill>
        <p:spPr>
          <a:xfrm>
            <a:off x="3543390" y="670822"/>
            <a:ext cx="4353701" cy="40893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506020" y="5045698"/>
            <a:ext cx="46296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Национальное блюдо</a:t>
            </a:r>
            <a:endParaRPr lang="ru-RU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26403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0"/>
            <a:ext cx="120396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709" y="223404"/>
            <a:ext cx="8866909" cy="6296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9958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95018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8" t="19501" r="3091" b="13674"/>
          <a:stretch/>
        </p:blipFill>
        <p:spPr>
          <a:xfrm>
            <a:off x="3893127" y="1072122"/>
            <a:ext cx="4239491" cy="30312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4296338" y="386998"/>
            <a:ext cx="4473589" cy="685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Любим свой город</a:t>
            </a:r>
            <a:endParaRPr lang="ru-RU" sz="2800" b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454" y="386997"/>
            <a:ext cx="2534364" cy="33791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8192" y="386998"/>
            <a:ext cx="2627050" cy="3502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7" t="22829" b="9697"/>
          <a:stretch/>
        </p:blipFill>
        <p:spPr>
          <a:xfrm>
            <a:off x="1469600" y="3429000"/>
            <a:ext cx="2901509" cy="30131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418" y="3887326"/>
            <a:ext cx="2154382" cy="28725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7075" y="3154546"/>
            <a:ext cx="2549033" cy="33987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263097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91" y="0"/>
            <a:ext cx="1194261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399211" y="316560"/>
            <a:ext cx="4997009" cy="645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Знаем символы России</a:t>
            </a:r>
            <a:endParaRPr lang="ru-RU" sz="2800" b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21" t="4258" r="11914" b="13677"/>
          <a:stretch/>
        </p:blipFill>
        <p:spPr>
          <a:xfrm>
            <a:off x="2997984" y="1278233"/>
            <a:ext cx="2786512" cy="420620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3" t="11919" r="15253" b="10303"/>
          <a:stretch/>
        </p:blipFill>
        <p:spPr>
          <a:xfrm>
            <a:off x="5925984" y="1308153"/>
            <a:ext cx="3103499" cy="49170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54" r="10291" b="4916"/>
          <a:stretch/>
        </p:blipFill>
        <p:spPr>
          <a:xfrm>
            <a:off x="689349" y="3429000"/>
            <a:ext cx="2195416" cy="279621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44" b="20606"/>
          <a:stretch/>
        </p:blipFill>
        <p:spPr>
          <a:xfrm>
            <a:off x="9170972" y="3429000"/>
            <a:ext cx="2554678" cy="2954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260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34" y="0"/>
            <a:ext cx="12081166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97788" y="310239"/>
            <a:ext cx="73072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Чтим память воинов-победителей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91" y="956570"/>
            <a:ext cx="4973175" cy="49731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511" y="956571"/>
            <a:ext cx="5036126" cy="5036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4814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162" y="742949"/>
            <a:ext cx="5372101" cy="537210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2050" y="3309503"/>
            <a:ext cx="3080905" cy="30809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35" b="16768"/>
          <a:stretch/>
        </p:blipFill>
        <p:spPr>
          <a:xfrm>
            <a:off x="471344" y="273626"/>
            <a:ext cx="2846818" cy="351559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0" t="13131" r="1515" b="6061"/>
          <a:stretch/>
        </p:blipFill>
        <p:spPr>
          <a:xfrm>
            <a:off x="9193356" y="461196"/>
            <a:ext cx="2258292" cy="268844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04" t="8889" r="19563" b="16162"/>
          <a:stretch/>
        </p:blipFill>
        <p:spPr>
          <a:xfrm>
            <a:off x="824173" y="3309503"/>
            <a:ext cx="2256731" cy="3220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2447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82" y="0"/>
            <a:ext cx="12095018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63"/>
          <a:stretch/>
        </p:blipFill>
        <p:spPr>
          <a:xfrm>
            <a:off x="6355142" y="823679"/>
            <a:ext cx="5559279" cy="39083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2"/>
          <a:stretch/>
        </p:blipFill>
        <p:spPr>
          <a:xfrm>
            <a:off x="581728" y="1373038"/>
            <a:ext cx="5555783" cy="44334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274787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53455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79019" y="385831"/>
            <a:ext cx="7177349" cy="12132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32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Наши дети участвуют </a:t>
            </a:r>
          </a:p>
          <a:p>
            <a:pPr algn="ctr">
              <a:spcAft>
                <a:spcPts val="800"/>
              </a:spcAft>
            </a:pPr>
            <a:r>
              <a:rPr lang="ru-RU" sz="32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 всероссийских конкурсах о России</a:t>
            </a:r>
            <a:endParaRPr lang="ru-RU" sz="2400" b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559" y="1599112"/>
            <a:ext cx="3361459" cy="448194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46"/>
          <a:stretch/>
        </p:blipFill>
        <p:spPr>
          <a:xfrm>
            <a:off x="5939985" y="1660912"/>
            <a:ext cx="4073335" cy="4420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0927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45" y="124690"/>
            <a:ext cx="12053455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02508" y="496668"/>
            <a:ext cx="4599336" cy="6851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 нас пишут в газете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17" r="27104"/>
          <a:stretch/>
        </p:blipFill>
        <p:spPr>
          <a:xfrm>
            <a:off x="6195645" y="1181792"/>
            <a:ext cx="2283337" cy="54884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6" t="8485" r="12626" b="7677"/>
          <a:stretch/>
        </p:blipFill>
        <p:spPr>
          <a:xfrm>
            <a:off x="2272145" y="1181791"/>
            <a:ext cx="3546363" cy="564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8102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53455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20983" y="1152848"/>
            <a:ext cx="8880762" cy="4667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участием родителей, педагогов и воспитанников мы записали видео – ролики: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«Свеча памяти», «Пасха», «Спасибо докторам!», «День России», «День памяти и скорби», «Оренбургский платок», «День единства».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1975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53455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rot="20243641">
            <a:off x="1219202" y="2850604"/>
            <a:ext cx="8880762" cy="1156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6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Спасибо за внимание!</a:t>
            </a:r>
            <a:endParaRPr lang="ru-RU" sz="6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4024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101</Words>
  <Application>Microsoft Office PowerPoint</Application>
  <PresentationFormat>Широкоэкранный</PresentationFormat>
  <Paragraphs>21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Тема Office</vt:lpstr>
      <vt:lpstr>Группа № 9 «Радуга»,  г. Ясный, Оренбургская область  Устинова М.П.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5</dc:creator>
  <cp:lastModifiedBy>5</cp:lastModifiedBy>
  <cp:revision>17</cp:revision>
  <dcterms:created xsi:type="dcterms:W3CDTF">2020-11-24T10:51:59Z</dcterms:created>
  <dcterms:modified xsi:type="dcterms:W3CDTF">2020-11-30T03:21:13Z</dcterms:modified>
</cp:coreProperties>
</file>