
<file path=[Content_Types].xml><?xml version="1.0" encoding="utf-8"?>
<Types xmlns="http://schemas.openxmlformats.org/package/2006/content-types">
  <Default Extension="xml" ContentType="application/xml"/>
  <Default Extension="rels" ContentType="application/vnd.openxmlformats-package.relationships+xml"/>
  <Default Extension="png" ContentType="image/png"/>
  <Default Extension="jpeg" ContentType="image/jpeg"/>
  <Override PartName="/_rels/.rels" ContentType="application/vnd.openxmlformats-package.relationship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presentation.xml" ContentType="application/vnd.openxmlformats-officedocument.presentationml.presentation.main+xml"/>
  <Override PartName="/ppt/notesMasters/notesMaster1.xml" ContentType="application/vnd.openxmlformats-officedocument.presentationml.notesMaster+xml"/>
  <Override PartName="/ppt/notesMasters/_rels/notesMaster1.xml.rels" ContentType="application/vnd.openxmlformats-package.relationship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_rels/slideMaster1.xml.rels" ContentType="application/vnd.openxmlformats-package.relationships+xml"/>
  <Override PartName="/ppt/slideMasters/_rels/slideMaster2.xml.rels" ContentType="application/vnd.openxmlformats-package.relationships+xml"/>
  <Override PartName="/ppt/slideMasters/_rels/slideMaster3.xml.rels" ContentType="application/vnd.openxmlformats-package.relationships+xml"/>
  <Override PartName="/ppt/notesSlides/notesSlide1.xml" ContentType="application/vnd.openxmlformats-officedocument.presentationml.notesSlide+xml"/>
  <Override PartName="/ppt/notesSlides/_rels/notesSlide1.xml.rels" ContentType="application/vnd.openxmlformats-package.relationships+xml"/>
  <Override PartName="/ppt/notesSlides/_rels/notesSlide2.xml.rels" ContentType="application/vnd.openxmlformats-package.relationships+xml"/>
  <Override PartName="/ppt/notesSlides/notesSlide2.xml" ContentType="application/vnd.openxmlformats-officedocument.presentationml.notesSlide+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media/image7.jpeg" ContentType="image/jpeg"/>
  <Override PartName="/ppt/media/image1.png" ContentType="image/png"/>
  <Override PartName="/ppt/media/image2.png" ContentType="image/png"/>
  <Override PartName="/ppt/media/image9.jpeg" ContentType="image/jpeg"/>
  <Override PartName="/ppt/media/image17.jpeg" ContentType="image/jpeg"/>
  <Override PartName="/ppt/media/image3.png" ContentType="image/png"/>
  <Override PartName="/ppt/media/image4.png" ContentType="image/png"/>
  <Override PartName="/ppt/media/image5.png" ContentType="image/png"/>
  <Override PartName="/ppt/media/image8.jpeg" ContentType="image/jpeg"/>
  <Override PartName="/ppt/media/image6.png" ContentType="image/png"/>
  <Override PartName="/ppt/media/image10.jpeg" ContentType="image/jpeg"/>
  <Override PartName="/ppt/media/image11.jpeg" ContentType="image/jpeg"/>
  <Override PartName="/ppt/media/image12.jpeg" ContentType="image/jpeg"/>
  <Override PartName="/ppt/media/image13.jpeg" ContentType="image/jpeg"/>
  <Override PartName="/ppt/media/image14.jpeg" ContentType="image/jpeg"/>
  <Override PartName="/ppt/media/image15.jpeg" ContentType="image/jpeg"/>
  <Override PartName="/ppt/media/image16.jpeg" ContentType="image/jpeg"/>
  <Override PartName="/ppt/media/image18.jpeg" ContentType="image/jpeg"/>
  <Override PartName="/ppt/media/image19.jpeg" ContentType="image/jpeg"/>
  <Override PartName="/ppt/media/image20.jpeg" ContentType="image/jpeg"/>
  <Override PartName="/ppt/media/image21.jpeg" ContentType="image/jpeg"/>
  <Override PartName="/ppt/media/image22.jpeg" ContentType="image/jpeg"/>
  <Override PartName="/ppt/media/image23.jpeg" ContentType="image/jpeg"/>
  <Override PartName="/ppt/slideLayouts/slideLayout9.xml" ContentType="application/vnd.openxmlformats-officedocument.presentationml.slideLayout+xml"/>
  <Override PartName="/ppt/slideLayouts/slideLayout31.xml" ContentType="application/vnd.openxmlformats-officedocument.presentationml.slideLayout+xml"/>
  <Override PartName="/ppt/slideLayouts/slideLayout1.xml" ContentType="application/vnd.openxmlformats-officedocument.presentationml.slideLayout+xml"/>
  <Override PartName="/ppt/slideLayouts/slideLayout32.xml" ContentType="application/vnd.openxmlformats-officedocument.presentationml.slideLayout+xml"/>
  <Override PartName="/ppt/slideLayouts/slideLayout2.xml" ContentType="application/vnd.openxmlformats-officedocument.presentationml.slideLayout+xml"/>
  <Override PartName="/ppt/slideLayouts/slideLayout33.xml" ContentType="application/vnd.openxmlformats-officedocument.presentationml.slideLayout+xml"/>
  <Override PartName="/ppt/slideLayouts/slideLayout3.xml" ContentType="application/vnd.openxmlformats-officedocument.presentationml.slideLayout+xml"/>
  <Override PartName="/ppt/slideLayouts/slideLayout34.xml" ContentType="application/vnd.openxmlformats-officedocument.presentationml.slideLayout+xml"/>
  <Override PartName="/ppt/slideLayouts/slideLayout4.xml" ContentType="application/vnd.openxmlformats-officedocument.presentationml.slideLayout+xml"/>
  <Override PartName="/ppt/slideLayouts/slideLayout35.xml" ContentType="application/vnd.openxmlformats-officedocument.presentationml.slideLayout+xml"/>
  <Override PartName="/ppt/slideLayouts/slideLayout5.xml" ContentType="application/vnd.openxmlformats-officedocument.presentationml.slideLayout+xml"/>
  <Override PartName="/ppt/slideLayouts/slideLayout36.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_rels/slideLayout9.xml.rels" ContentType="application/vnd.openxmlformats-package.relationships+xml"/>
  <Override PartName="/ppt/slideLayouts/_rels/slideLayout1.xml.rels" ContentType="application/vnd.openxmlformats-package.relationships+xml"/>
  <Override PartName="/ppt/slideLayouts/_rels/slideLayout2.xml.rels" ContentType="application/vnd.openxmlformats-package.relationships+xml"/>
  <Override PartName="/ppt/slideLayouts/_rels/slideLayout3.xml.rels" ContentType="application/vnd.openxmlformats-package.relationships+xml"/>
  <Override PartName="/ppt/slideLayouts/_rels/slideLayout4.xml.rels" ContentType="application/vnd.openxmlformats-package.relationships+xml"/>
  <Override PartName="/ppt/slideLayouts/_rels/slideLayout5.xml.rels" ContentType="application/vnd.openxmlformats-package.relationships+xml"/>
  <Override PartName="/ppt/slideLayouts/_rels/slideLayout6.xml.rels" ContentType="application/vnd.openxmlformats-package.relationships+xml"/>
  <Override PartName="/ppt/slideLayouts/_rels/slideLayout7.xml.rels" ContentType="application/vnd.openxmlformats-package.relationships+xml"/>
  <Override PartName="/ppt/slideLayouts/_rels/slideLayout8.xml.rels" ContentType="application/vnd.openxmlformats-package.relationships+xml"/>
  <Override PartName="/ppt/slideLayouts/_rels/slideLayout10.xml.rels" ContentType="application/vnd.openxmlformats-package.relationships+xml"/>
  <Override PartName="/ppt/slideLayouts/_rels/slideLayout11.xml.rels" ContentType="application/vnd.openxmlformats-package.relationships+xml"/>
  <Override PartName="/ppt/slideLayouts/_rels/slideLayout12.xml.rels" ContentType="application/vnd.openxmlformats-package.relationships+xml"/>
  <Override PartName="/ppt/slideLayouts/_rels/slideLayout13.xml.rels" ContentType="application/vnd.openxmlformats-package.relationships+xml"/>
  <Override PartName="/ppt/slideLayouts/_rels/slideLayout14.xml.rels" ContentType="application/vnd.openxmlformats-package.relationships+xml"/>
  <Override PartName="/ppt/slideLayouts/_rels/slideLayout15.xml.rels" ContentType="application/vnd.openxmlformats-package.relationships+xml"/>
  <Override PartName="/ppt/slideLayouts/_rels/slideLayout16.xml.rels" ContentType="application/vnd.openxmlformats-package.relationships+xml"/>
  <Override PartName="/ppt/slideLayouts/_rels/slideLayout17.xml.rels" ContentType="application/vnd.openxmlformats-package.relationships+xml"/>
  <Override PartName="/ppt/slideLayouts/_rels/slideLayout18.xml.rels" ContentType="application/vnd.openxmlformats-package.relationships+xml"/>
  <Override PartName="/ppt/slideLayouts/_rels/slideLayout19.xml.rels" ContentType="application/vnd.openxmlformats-package.relationships+xml"/>
  <Override PartName="/ppt/slideLayouts/_rels/slideLayout20.xml.rels" ContentType="application/vnd.openxmlformats-package.relationships+xml"/>
  <Override PartName="/ppt/slideLayouts/_rels/slideLayout21.xml.rels" ContentType="application/vnd.openxmlformats-package.relationships+xml"/>
  <Override PartName="/ppt/slideLayouts/_rels/slideLayout22.xml.rels" ContentType="application/vnd.openxmlformats-package.relationships+xml"/>
  <Override PartName="/ppt/slideLayouts/_rels/slideLayout23.xml.rels" ContentType="application/vnd.openxmlformats-package.relationships+xml"/>
  <Override PartName="/ppt/slideLayouts/_rels/slideLayout24.xml.rels" ContentType="application/vnd.openxmlformats-package.relationships+xml"/>
  <Override PartName="/ppt/slideLayouts/_rels/slideLayout25.xml.rels" ContentType="application/vnd.openxmlformats-package.relationships+xml"/>
  <Override PartName="/ppt/slideLayouts/_rels/slideLayout26.xml.rels" ContentType="application/vnd.openxmlformats-package.relationships+xml"/>
  <Override PartName="/ppt/slideLayouts/_rels/slideLayout27.xml.rels" ContentType="application/vnd.openxmlformats-package.relationships+xml"/>
  <Override PartName="/ppt/slideLayouts/_rels/slideLayout28.xml.rels" ContentType="application/vnd.openxmlformats-package.relationships+xml"/>
  <Override PartName="/ppt/slideLayouts/_rels/slideLayout29.xml.rels" ContentType="application/vnd.openxmlformats-package.relationships+xml"/>
  <Override PartName="/ppt/slideLayouts/_rels/slideLayout30.xml.rels" ContentType="application/vnd.openxmlformats-package.relationships+xml"/>
  <Override PartName="/ppt/slideLayouts/_rels/slideLayout31.xml.rels" ContentType="application/vnd.openxmlformats-package.relationships+xml"/>
  <Override PartName="/ppt/slideLayouts/_rels/slideLayout32.xml.rels" ContentType="application/vnd.openxmlformats-package.relationships+xml"/>
  <Override PartName="/ppt/slideLayouts/_rels/slideLayout33.xml.rels" ContentType="application/vnd.openxmlformats-package.relationships+xml"/>
  <Override PartName="/ppt/slideLayouts/_rels/slideLayout34.xml.rels" ContentType="application/vnd.openxmlformats-package.relationships+xml"/>
  <Override PartName="/ppt/slideLayouts/_rels/slideLayout35.xml.rels" ContentType="application/vnd.openxmlformats-package.relationships+xml"/>
  <Override PartName="/ppt/slideLayouts/_rels/slideLayout36.xml.rels" ContentType="application/vnd.openxmlformats-package.relationships+xml"/>
  <Override PartName="/ppt/_rels/presentation.xml.rels" ContentType="application/vnd.openxmlformats-package.relationships+xml"/>
  <Override PartName="/ppt/slides/slide9.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_rels/slide9.xml.rels" ContentType="application/vnd.openxmlformats-package.relationships+xml"/>
  <Override PartName="/ppt/slides/_rels/slide1.xml.rels" ContentType="application/vnd.openxmlformats-package.relationships+xml"/>
  <Override PartName="/ppt/slides/_rels/slide2.xml.rels" ContentType="application/vnd.openxmlformats-package.relationships+xml"/>
  <Override PartName="/ppt/slides/_rels/slide3.xml.rels" ContentType="application/vnd.openxmlformats-package.relationships+xml"/>
  <Override PartName="/ppt/slides/_rels/slide4.xml.rels" ContentType="application/vnd.openxmlformats-package.relationships+xml"/>
  <Override PartName="/ppt/slides/_rels/slide5.xml.rels" ContentType="application/vnd.openxmlformats-package.relationships+xml"/>
  <Override PartName="/ppt/slides/_rels/slide6.xml.rels" ContentType="application/vnd.openxmlformats-package.relationships+xml"/>
  <Override PartName="/ppt/slides/_rels/slide7.xml.rels" ContentType="application/vnd.openxmlformats-package.relationships+xml"/>
  <Override PartName="/ppt/slides/_rels/slide8.xml.rels" ContentType="application/vnd.openxmlformats-package.relationships+xml"/>
  <Override PartName="/ppt/slides/_rels/slide10.xml.rels" ContentType="application/vnd.openxmlformats-package.relationships+xml"/>
  <Override PartName="/ppt/slides/_rels/slide11.xml.rels" ContentType="application/vnd.openxmlformats-package.relationships+xml"/>
  <Override PartName="/ppt/slides/_rels/slide12.xml.rels" ContentType="application/vnd.openxmlformats-package.relationships+xml"/>
  <Override PartName="/ppt/slides/_rels/slide13.xml.rels" ContentType="application/vnd.openxmlformats-package.relationships+xml"/>
  <Override PartName="/ppt/slides/_rels/slide14.xml.rels" ContentType="application/vnd.openxmlformats-package.relationships+xml"/>
  <Override PartName="/ppt/slides/_rels/slide15.xml.rels" ContentType="application/vnd.openxmlformats-package.relationships+xml"/>
  <Override PartName="/ppt/slides/_rels/slide16.xml.rels" ContentType="application/vnd.openxmlformats-package.relationships+xml"/>
  <Override PartName="/ppt/slides/_rels/slide17.xml.rels" ContentType="application/vnd.openxmlformats-package.relationships+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custom-properties" Target="docProps/custom.xml"/><Relationship Id="rId4"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sldMasterIdLst>
    <p:sldMasterId id="2147483648" r:id="rId2"/>
    <p:sldMasterId id="2147483661" r:id="rId3"/>
    <p:sldMasterId id="2147483674"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Lst>
  <p:sldSz cx="16256000" cy="12192000"/>
  <p:notesSz cx="6858000" cy="9144000"/>
</p:presentation>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slideMaster" Target="slideMasters/slideMaster2.xml"/><Relationship Id="rId4" Type="http://schemas.openxmlformats.org/officeDocument/2006/relationships/slideMaster" Target="slideMasters/slideMaster3.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9" Type="http://schemas.openxmlformats.org/officeDocument/2006/relationships/slide" Target="slides/slide4.xml"/><Relationship Id="rId10" Type="http://schemas.openxmlformats.org/officeDocument/2006/relationships/slide" Target="slides/slide5.xml"/><Relationship Id="rId11" Type="http://schemas.openxmlformats.org/officeDocument/2006/relationships/slide" Target="slides/slide6.xml"/><Relationship Id="rId12" Type="http://schemas.openxmlformats.org/officeDocument/2006/relationships/slide" Target="slides/slide7.xml"/><Relationship Id="rId13" Type="http://schemas.openxmlformats.org/officeDocument/2006/relationships/slide" Target="slides/slide8.xml"/><Relationship Id="rId14" Type="http://schemas.openxmlformats.org/officeDocument/2006/relationships/slide" Target="slides/slide9.xml"/><Relationship Id="rId15" Type="http://schemas.openxmlformats.org/officeDocument/2006/relationships/slide" Target="slides/slide10.xml"/><Relationship Id="rId16" Type="http://schemas.openxmlformats.org/officeDocument/2006/relationships/slide" Target="slides/slide11.xml"/><Relationship Id="rId17" Type="http://schemas.openxmlformats.org/officeDocument/2006/relationships/slide" Target="slides/slide12.xml"/><Relationship Id="rId18" Type="http://schemas.openxmlformats.org/officeDocument/2006/relationships/slide" Target="slides/slide13.xml"/><Relationship Id="rId19" Type="http://schemas.openxmlformats.org/officeDocument/2006/relationships/slide" Target="slides/slide14.xml"/><Relationship Id="rId20" Type="http://schemas.openxmlformats.org/officeDocument/2006/relationships/slide" Target="slides/slide15.xml"/><Relationship Id="rId21" Type="http://schemas.openxmlformats.org/officeDocument/2006/relationships/slide" Target="slides/slide16.xml"/><Relationship Id="rId22" Type="http://schemas.openxmlformats.org/officeDocument/2006/relationships/slide" Target="slides/slide17.xml"/>
</Relationships>
</file>

<file path=ppt/notesMasters/_rels/notesMaster1.xml.rels><?xml version="1.0" encoding="UTF-8"?>
<Relationships xmlns="http://schemas.openxmlformats.org/package/2006/relationships"><Relationship Id="rId1" Type="http://schemas.openxmlformats.org/officeDocument/2006/relationships/theme" Target="../theme/theme4.xml"/>
</Relationships>
</file>

<file path=ppt/notesMasters/notesMaster1.xml><?xml version="1.0" encoding="utf-8"?>
<p:notes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8" name="PlaceHolder 1"/>
          <p:cNvSpPr>
            <a:spLocks noGrp="1"/>
          </p:cNvSpPr>
          <p:nvPr>
            <p:ph type="sldImg"/>
          </p:nvPr>
        </p:nvSpPr>
        <p:spPr>
          <a:xfrm>
            <a:off x="216000" y="812520"/>
            <a:ext cx="7127280" cy="4008960"/>
          </a:xfrm>
          <a:prstGeom prst="rect">
            <a:avLst/>
          </a:prstGeom>
        </p:spPr>
        <p:txBody>
          <a:bodyPr lIns="0" rIns="0" tIns="0" bIns="0" anchor="ctr"/>
          <a:p>
            <a:pPr algn="ctr"/>
            <a:r>
              <a:rPr b="0" lang="ru-RU" sz="4400" spc="-1" strike="noStrike">
                <a:latin typeface="Arial"/>
              </a:rPr>
              <a:t>Для перемещения страницы щёлкните мышью</a:t>
            </a:r>
            <a:endParaRPr b="0" lang="ru-RU" sz="4400" spc="-1" strike="noStrike">
              <a:latin typeface="Arial"/>
            </a:endParaRPr>
          </a:p>
        </p:txBody>
      </p:sp>
      <p:sp>
        <p:nvSpPr>
          <p:cNvPr id="129" name="PlaceHolder 2"/>
          <p:cNvSpPr>
            <a:spLocks noGrp="1"/>
          </p:cNvSpPr>
          <p:nvPr>
            <p:ph type="body"/>
          </p:nvPr>
        </p:nvSpPr>
        <p:spPr>
          <a:xfrm>
            <a:off x="756000" y="5078520"/>
            <a:ext cx="6047640" cy="4811040"/>
          </a:xfrm>
          <a:prstGeom prst="rect">
            <a:avLst/>
          </a:prstGeom>
        </p:spPr>
        <p:txBody>
          <a:bodyPr lIns="0" rIns="0" tIns="0" bIns="0"/>
          <a:p>
            <a:r>
              <a:rPr b="0" lang="ru-RU" sz="2000" spc="-1" strike="noStrike">
                <a:latin typeface="Arial"/>
              </a:rPr>
              <a:t>Для правки формата примечаний щёлкните мышью</a:t>
            </a:r>
            <a:endParaRPr b="0" lang="ru-RU" sz="2000" spc="-1" strike="noStrike">
              <a:latin typeface="Arial"/>
            </a:endParaRPr>
          </a:p>
        </p:txBody>
      </p:sp>
      <p:sp>
        <p:nvSpPr>
          <p:cNvPr id="130" name="PlaceHolder 3"/>
          <p:cNvSpPr>
            <a:spLocks noGrp="1"/>
          </p:cNvSpPr>
          <p:nvPr>
            <p:ph type="hdr"/>
          </p:nvPr>
        </p:nvSpPr>
        <p:spPr>
          <a:xfrm>
            <a:off x="0" y="0"/>
            <a:ext cx="3280680" cy="534240"/>
          </a:xfrm>
          <a:prstGeom prst="rect">
            <a:avLst/>
          </a:prstGeom>
        </p:spPr>
        <p:txBody>
          <a:bodyPr lIns="0" rIns="0" tIns="0" bIns="0"/>
          <a:p>
            <a:r>
              <a:rPr b="0" lang="ru-RU" sz="1400" spc="-1" strike="noStrike">
                <a:latin typeface="Times New Roman"/>
              </a:rPr>
              <a:t>&lt;верхний колонтитул&gt;</a:t>
            </a:r>
            <a:endParaRPr b="0" lang="ru-RU" sz="1400" spc="-1" strike="noStrike">
              <a:latin typeface="Times New Roman"/>
            </a:endParaRPr>
          </a:p>
        </p:txBody>
      </p:sp>
      <p:sp>
        <p:nvSpPr>
          <p:cNvPr id="131" name="PlaceHolder 4"/>
          <p:cNvSpPr>
            <a:spLocks noGrp="1"/>
          </p:cNvSpPr>
          <p:nvPr>
            <p:ph type="dt"/>
          </p:nvPr>
        </p:nvSpPr>
        <p:spPr>
          <a:xfrm>
            <a:off x="4278960" y="0"/>
            <a:ext cx="3280680" cy="534240"/>
          </a:xfrm>
          <a:prstGeom prst="rect">
            <a:avLst/>
          </a:prstGeom>
        </p:spPr>
        <p:txBody>
          <a:bodyPr lIns="0" rIns="0" tIns="0" bIns="0"/>
          <a:p>
            <a:pPr algn="r"/>
            <a:r>
              <a:rPr b="0" lang="ru-RU" sz="1400" spc="-1" strike="noStrike">
                <a:latin typeface="Times New Roman"/>
              </a:rPr>
              <a:t>&lt;дата/время&gt;</a:t>
            </a:r>
            <a:endParaRPr b="0" lang="ru-RU" sz="1400" spc="-1" strike="noStrike">
              <a:latin typeface="Times New Roman"/>
            </a:endParaRPr>
          </a:p>
        </p:txBody>
      </p:sp>
      <p:sp>
        <p:nvSpPr>
          <p:cNvPr id="132" name="PlaceHolder 5"/>
          <p:cNvSpPr>
            <a:spLocks noGrp="1"/>
          </p:cNvSpPr>
          <p:nvPr>
            <p:ph type="ftr"/>
          </p:nvPr>
        </p:nvSpPr>
        <p:spPr>
          <a:xfrm>
            <a:off x="0" y="10157400"/>
            <a:ext cx="3280680" cy="534240"/>
          </a:xfrm>
          <a:prstGeom prst="rect">
            <a:avLst/>
          </a:prstGeom>
        </p:spPr>
        <p:txBody>
          <a:bodyPr lIns="0" rIns="0" tIns="0" bIns="0" anchor="b"/>
          <a:p>
            <a:r>
              <a:rPr b="0" lang="ru-RU" sz="1400" spc="-1" strike="noStrike">
                <a:latin typeface="Times New Roman"/>
              </a:rPr>
              <a:t>&lt;нижний колонтитул&gt;</a:t>
            </a:r>
            <a:endParaRPr b="0" lang="ru-RU" sz="1400" spc="-1" strike="noStrike">
              <a:latin typeface="Times New Roman"/>
            </a:endParaRPr>
          </a:p>
        </p:txBody>
      </p:sp>
      <p:sp>
        <p:nvSpPr>
          <p:cNvPr id="133" name="PlaceHolder 6"/>
          <p:cNvSpPr>
            <a:spLocks noGrp="1"/>
          </p:cNvSpPr>
          <p:nvPr>
            <p:ph type="sldNum"/>
          </p:nvPr>
        </p:nvSpPr>
        <p:spPr>
          <a:xfrm>
            <a:off x="4278960" y="10157400"/>
            <a:ext cx="3280680" cy="534240"/>
          </a:xfrm>
          <a:prstGeom prst="rect">
            <a:avLst/>
          </a:prstGeom>
        </p:spPr>
        <p:txBody>
          <a:bodyPr lIns="0" rIns="0" tIns="0" bIns="0" anchor="b"/>
          <a:p>
            <a:pPr algn="r"/>
            <a:fld id="{8DB4295A-8470-49C7-A741-9FC730D5F496}" type="slidenum">
              <a:rPr b="0" lang="ru-RU" sz="1400" spc="-1" strike="noStrike">
                <a:latin typeface="Times New Roman"/>
              </a:rPr>
              <a:t>&lt;номер&gt;</a:t>
            </a:fld>
            <a:endParaRPr b="0" lang="ru-RU" sz="1400" spc="-1" strike="noStrike">
              <a:latin typeface="Times New Roman"/>
            </a:endParaRPr>
          </a:p>
        </p:txBody>
      </p:sp>
    </p:spTree>
  </p:cSld>
  <p:clrMap bg1="lt1" bg2="lt2" tx1="dk1" tx2="dk2" accent1="accent1" accent2="accent2" accent3="accent3" accent4="accent4" accent5="accent5" accent6="accent6" hlink="hlink" folHlink="folHlink"/>
</p:notesMaster>
</file>

<file path=ppt/notesSlides/_rels/notesSlide1.xml.rels><?xml version="1.0" encoding="UTF-8"?>
<Relationships xmlns="http://schemas.openxmlformats.org/package/2006/relationships"><Relationship Id="rId1" Type="http://schemas.openxmlformats.org/officeDocument/2006/relationships/slide" Target="../slides/slide1.xml"/><Relationship Id="rId2" Type="http://schemas.openxmlformats.org/officeDocument/2006/relationships/notesMaster" Target="../notesMasters/notesMaster1.xml"/>
</Relationships>
</file>

<file path=ppt/notesSlides/_rels/notesSlide2.xml.rels><?xml version="1.0" encoding="UTF-8"?>
<Relationships xmlns="http://schemas.openxmlformats.org/package/2006/relationships"><Relationship Id="rId1" Type="http://schemas.openxmlformats.org/officeDocument/2006/relationships/slide" Target="../slides/slide2.xml"/><Relationship Id="rId2" Type="http://schemas.openxmlformats.org/officeDocument/2006/relationships/notesMaster" Target="../notesMasters/notesMaster1.xml"/>
</Relationships>
</file>

<file path=ppt/notesSlides/notesSlide1.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82" name="PlaceHolder 1"/>
          <p:cNvSpPr>
            <a:spLocks noGrp="1"/>
          </p:cNvSpPr>
          <p:nvPr>
            <p:ph type="sldImg"/>
          </p:nvPr>
        </p:nvSpPr>
        <p:spPr>
          <a:xfrm>
            <a:off x="1143000" y="685800"/>
            <a:ext cx="4570920" cy="3427920"/>
          </a:xfrm>
          <a:prstGeom prst="rect">
            <a:avLst/>
          </a:prstGeom>
        </p:spPr>
      </p:sp>
      <p:sp>
        <p:nvSpPr>
          <p:cNvPr id="183" name="PlaceHolder 2"/>
          <p:cNvSpPr>
            <a:spLocks noGrp="1"/>
          </p:cNvSpPr>
          <p:nvPr>
            <p:ph type="body"/>
          </p:nvPr>
        </p:nvSpPr>
        <p:spPr>
          <a:xfrm>
            <a:off x="685800" y="4343400"/>
            <a:ext cx="5485320" cy="4113720"/>
          </a:xfrm>
          <a:prstGeom prst="rect">
            <a:avLst/>
          </a:prstGeom>
        </p:spPr>
        <p:txBody>
          <a:bodyPr lIns="0" rIns="0" tIns="0" bIns="0"/>
          <a:p>
            <a:endParaRPr b="0" lang="ru-RU" sz="2000" spc="-1" strike="noStrike">
              <a:latin typeface="Arial"/>
            </a:endParaRPr>
          </a:p>
        </p:txBody>
      </p:sp>
      <p:sp>
        <p:nvSpPr>
          <p:cNvPr id="184" name="CustomShape 3"/>
          <p:cNvSpPr/>
          <p:nvPr/>
        </p:nvSpPr>
        <p:spPr>
          <a:xfrm>
            <a:off x="3884760" y="8685360"/>
            <a:ext cx="2970720" cy="456120"/>
          </a:xfrm>
          <a:prstGeom prst="rect">
            <a:avLst/>
          </a:prstGeom>
          <a:noFill/>
          <a:ln>
            <a:noFill/>
          </a:ln>
        </p:spPr>
        <p:style>
          <a:lnRef idx="0"/>
          <a:fillRef idx="0"/>
          <a:effectRef idx="0"/>
          <a:fontRef idx="minor"/>
        </p:style>
        <p:txBody>
          <a:bodyPr lIns="90000" rIns="90000" tIns="45000" bIns="45000" anchor="b"/>
          <a:p>
            <a:pPr algn="r">
              <a:lnSpc>
                <a:spcPct val="100000"/>
              </a:lnSpc>
            </a:pPr>
            <a:fld id="{5CE1D085-87FE-4AF9-97C9-889158567F18}" type="slidenum">
              <a:rPr b="0" lang="ru-RU" sz="1200" spc="-1" strike="noStrike">
                <a:solidFill>
                  <a:srgbClr val="ffffff"/>
                </a:solidFill>
                <a:latin typeface="Franklin Gothic Book"/>
                <a:ea typeface="Franklin Gothic Book"/>
              </a:rPr>
              <a:t>&lt;номер&gt;</a:t>
            </a:fld>
            <a:endParaRPr b="0" lang="ru-RU" sz="1200" spc="-1" strike="noStrike">
              <a:latin typeface="Arial"/>
            </a:endParaRPr>
          </a:p>
        </p:txBody>
      </p:sp>
    </p:spTree>
  </p:cSld>
</p:notes>
</file>

<file path=ppt/notesSlides/notesSlide2.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85" name="PlaceHolder 1"/>
          <p:cNvSpPr>
            <a:spLocks noGrp="1"/>
          </p:cNvSpPr>
          <p:nvPr>
            <p:ph type="sldImg"/>
          </p:nvPr>
        </p:nvSpPr>
        <p:spPr>
          <a:xfrm>
            <a:off x="1143000" y="685800"/>
            <a:ext cx="4570920" cy="3427920"/>
          </a:xfrm>
          <a:prstGeom prst="rect">
            <a:avLst/>
          </a:prstGeom>
        </p:spPr>
      </p:sp>
      <p:sp>
        <p:nvSpPr>
          <p:cNvPr id="186" name="PlaceHolder 2"/>
          <p:cNvSpPr>
            <a:spLocks noGrp="1"/>
          </p:cNvSpPr>
          <p:nvPr>
            <p:ph type="body"/>
          </p:nvPr>
        </p:nvSpPr>
        <p:spPr>
          <a:xfrm>
            <a:off x="685800" y="4343400"/>
            <a:ext cx="5485320" cy="4113720"/>
          </a:xfrm>
          <a:prstGeom prst="rect">
            <a:avLst/>
          </a:prstGeom>
        </p:spPr>
        <p:txBody>
          <a:bodyPr lIns="0" rIns="0" tIns="0" bIns="0"/>
          <a:p>
            <a:endParaRPr b="0" lang="ru-RU" sz="2000" spc="-1" strike="noStrike">
              <a:latin typeface="Arial"/>
            </a:endParaRPr>
          </a:p>
        </p:txBody>
      </p:sp>
      <p:sp>
        <p:nvSpPr>
          <p:cNvPr id="187" name="CustomShape 3"/>
          <p:cNvSpPr/>
          <p:nvPr/>
        </p:nvSpPr>
        <p:spPr>
          <a:xfrm>
            <a:off x="3884760" y="8685360"/>
            <a:ext cx="2970720" cy="456120"/>
          </a:xfrm>
          <a:prstGeom prst="rect">
            <a:avLst/>
          </a:prstGeom>
          <a:noFill/>
          <a:ln>
            <a:noFill/>
          </a:ln>
        </p:spPr>
        <p:style>
          <a:lnRef idx="0"/>
          <a:fillRef idx="0"/>
          <a:effectRef idx="0"/>
          <a:fontRef idx="minor"/>
        </p:style>
        <p:txBody>
          <a:bodyPr lIns="90000" rIns="90000" tIns="45000" bIns="45000" anchor="b"/>
          <a:p>
            <a:pPr algn="r">
              <a:lnSpc>
                <a:spcPct val="100000"/>
              </a:lnSpc>
            </a:pPr>
            <a:fld id="{5D3A1BBC-1010-4A99-ADFC-DFE5C31CF89E}" type="slidenum">
              <a:rPr b="0" lang="ru-RU" sz="1200" spc="-1" strike="noStrike">
                <a:solidFill>
                  <a:srgbClr val="ffffff"/>
                </a:solidFill>
                <a:latin typeface="Franklin Gothic Book"/>
                <a:ea typeface="Franklin Gothic Book"/>
              </a:rPr>
              <a:t>&lt;номер&gt;</a:t>
            </a:fld>
            <a:endParaRPr b="0" lang="ru-RU" sz="1200" spc="-1" strike="noStrike">
              <a:latin typeface="Arial"/>
            </a:endParaRPr>
          </a:p>
        </p:txBody>
      </p:sp>
    </p:spTree>
  </p:cSld>
</p:note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6.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7.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8.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9.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0.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1.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2.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3.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4.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6.xml.rels><?xml version="1.0" encoding="UTF-8"?>
<Relationships xmlns="http://schemas.openxmlformats.org/package/2006/relationships"><Relationship Id="rId1" Type="http://schemas.openxmlformats.org/officeDocument/2006/relationships/slideMaster" Target="../slideMasters/slideMaster3.xml"/>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7" name="PlaceHolder 1"/>
          <p:cNvSpPr>
            <a:spLocks noGrp="1"/>
          </p:cNvSpPr>
          <p:nvPr>
            <p:ph type="title"/>
          </p:nvPr>
        </p:nvSpPr>
        <p:spPr>
          <a:xfrm>
            <a:off x="812520" y="486360"/>
            <a:ext cx="14630040" cy="2035440"/>
          </a:xfrm>
          <a:prstGeom prst="rect">
            <a:avLst/>
          </a:prstGeom>
        </p:spPr>
        <p:txBody>
          <a:bodyPr lIns="0" rIns="0" tIns="0" bIns="0" anchor="ctr"/>
          <a:p>
            <a:pPr algn="ctr"/>
            <a:endParaRPr b="0" lang="ru-RU" sz="4400" spc="-1" strike="noStrike">
              <a:latin typeface="Arial"/>
            </a:endParaRPr>
          </a:p>
        </p:txBody>
      </p:sp>
      <p:sp>
        <p:nvSpPr>
          <p:cNvPr id="8" name="PlaceHolder 2"/>
          <p:cNvSpPr>
            <a:spLocks noGrp="1"/>
          </p:cNvSpPr>
          <p:nvPr>
            <p:ph type="subTitle"/>
          </p:nvPr>
        </p:nvSpPr>
        <p:spPr>
          <a:xfrm>
            <a:off x="812520" y="2852640"/>
            <a:ext cx="14630040" cy="7070760"/>
          </a:xfrm>
          <a:prstGeom prst="rect">
            <a:avLst/>
          </a:prstGeom>
        </p:spPr>
        <p:txBody>
          <a:bodyPr lIns="0" rIns="0" tIns="0" bIns="0" anchor="ctr"/>
          <a:p>
            <a:pPr algn="ctr"/>
            <a:endParaRPr b="0" lang="ru-RU" sz="3200" spc="-1" strike="noStrike">
              <a:latin typeface="Arial"/>
            </a:endParaRP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9" name="PlaceHolder 1"/>
          <p:cNvSpPr>
            <a:spLocks noGrp="1"/>
          </p:cNvSpPr>
          <p:nvPr>
            <p:ph type="title"/>
          </p:nvPr>
        </p:nvSpPr>
        <p:spPr>
          <a:xfrm>
            <a:off x="812520" y="486360"/>
            <a:ext cx="14630040" cy="2035440"/>
          </a:xfrm>
          <a:prstGeom prst="rect">
            <a:avLst/>
          </a:prstGeom>
        </p:spPr>
        <p:txBody>
          <a:bodyPr lIns="0" rIns="0" tIns="0" bIns="0" anchor="ctr"/>
          <a:p>
            <a:pPr algn="ctr"/>
            <a:endParaRPr b="0" lang="ru-RU" sz="4400" spc="-1" strike="noStrike">
              <a:latin typeface="Arial"/>
            </a:endParaRPr>
          </a:p>
        </p:txBody>
      </p:sp>
      <p:sp>
        <p:nvSpPr>
          <p:cNvPr id="10" name="PlaceHolder 2"/>
          <p:cNvSpPr>
            <a:spLocks noGrp="1"/>
          </p:cNvSpPr>
          <p:nvPr>
            <p:ph type="body"/>
          </p:nvPr>
        </p:nvSpPr>
        <p:spPr>
          <a:xfrm>
            <a:off x="812520" y="2852640"/>
            <a:ext cx="14630040" cy="7070760"/>
          </a:xfrm>
          <a:prstGeom prst="rect">
            <a:avLst/>
          </a:prstGeom>
        </p:spPr>
        <p:txBody>
          <a:bodyPr lIns="0" rIns="0" tIns="0" bIns="0">
            <a:normAutofit/>
          </a:bodyPr>
          <a:p>
            <a:endParaRPr b="0" lang="ru-RU" sz="3200" spc="-1" strike="noStrike">
              <a:latin typeface="Arial"/>
            </a:endParaRP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11" name="PlaceHolder 1"/>
          <p:cNvSpPr>
            <a:spLocks noGrp="1"/>
          </p:cNvSpPr>
          <p:nvPr>
            <p:ph type="title"/>
          </p:nvPr>
        </p:nvSpPr>
        <p:spPr>
          <a:xfrm>
            <a:off x="812520" y="486360"/>
            <a:ext cx="14630040" cy="2035440"/>
          </a:xfrm>
          <a:prstGeom prst="rect">
            <a:avLst/>
          </a:prstGeom>
        </p:spPr>
        <p:txBody>
          <a:bodyPr lIns="0" rIns="0" tIns="0" bIns="0" anchor="ctr"/>
          <a:p>
            <a:pPr algn="ctr"/>
            <a:endParaRPr b="0" lang="ru-RU" sz="4400" spc="-1" strike="noStrike">
              <a:latin typeface="Arial"/>
            </a:endParaRPr>
          </a:p>
        </p:txBody>
      </p:sp>
      <p:sp>
        <p:nvSpPr>
          <p:cNvPr id="12" name="PlaceHolder 2"/>
          <p:cNvSpPr>
            <a:spLocks noGrp="1"/>
          </p:cNvSpPr>
          <p:nvPr>
            <p:ph type="body"/>
          </p:nvPr>
        </p:nvSpPr>
        <p:spPr>
          <a:xfrm>
            <a:off x="812520" y="2852640"/>
            <a:ext cx="7139160" cy="7070760"/>
          </a:xfrm>
          <a:prstGeom prst="rect">
            <a:avLst/>
          </a:prstGeom>
        </p:spPr>
        <p:txBody>
          <a:bodyPr lIns="0" rIns="0" tIns="0" bIns="0">
            <a:normAutofit/>
          </a:bodyPr>
          <a:p>
            <a:endParaRPr b="0" lang="ru-RU" sz="3200" spc="-1" strike="noStrike">
              <a:latin typeface="Arial"/>
            </a:endParaRPr>
          </a:p>
        </p:txBody>
      </p:sp>
      <p:sp>
        <p:nvSpPr>
          <p:cNvPr id="13" name="PlaceHolder 3"/>
          <p:cNvSpPr>
            <a:spLocks noGrp="1"/>
          </p:cNvSpPr>
          <p:nvPr>
            <p:ph type="body"/>
          </p:nvPr>
        </p:nvSpPr>
        <p:spPr>
          <a:xfrm>
            <a:off x="8309160" y="2852640"/>
            <a:ext cx="7139160" cy="7070760"/>
          </a:xfrm>
          <a:prstGeom prst="rect">
            <a:avLst/>
          </a:prstGeom>
        </p:spPr>
        <p:txBody>
          <a:bodyPr lIns="0" rIns="0" tIns="0" bIns="0">
            <a:normAutofit/>
          </a:bodyPr>
          <a:p>
            <a:endParaRPr b="0" lang="ru-RU" sz="3200" spc="-1" strike="noStrike">
              <a:latin typeface="Arial"/>
            </a:endParaRP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4" name="PlaceHolder 1"/>
          <p:cNvSpPr>
            <a:spLocks noGrp="1"/>
          </p:cNvSpPr>
          <p:nvPr>
            <p:ph type="title"/>
          </p:nvPr>
        </p:nvSpPr>
        <p:spPr>
          <a:xfrm>
            <a:off x="812520" y="486360"/>
            <a:ext cx="14630040" cy="2035440"/>
          </a:xfrm>
          <a:prstGeom prst="rect">
            <a:avLst/>
          </a:prstGeom>
        </p:spPr>
        <p:txBody>
          <a:bodyPr lIns="0" rIns="0" tIns="0" bIns="0" anchor="ctr"/>
          <a:p>
            <a:pPr algn="ctr"/>
            <a:endParaRPr b="0" lang="ru-RU" sz="4400" spc="-1" strike="noStrike">
              <a:latin typeface="Arial"/>
            </a:endParaRP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5" name="PlaceHolder 1"/>
          <p:cNvSpPr>
            <a:spLocks noGrp="1"/>
          </p:cNvSpPr>
          <p:nvPr>
            <p:ph type="subTitle"/>
          </p:nvPr>
        </p:nvSpPr>
        <p:spPr>
          <a:xfrm>
            <a:off x="812520" y="486360"/>
            <a:ext cx="14630040" cy="9436320"/>
          </a:xfrm>
          <a:prstGeom prst="rect">
            <a:avLst/>
          </a:prstGeom>
        </p:spPr>
        <p:txBody>
          <a:bodyPr lIns="0" rIns="0" tIns="0" bIns="0" anchor="ctr"/>
          <a:p>
            <a:pPr algn="ctr"/>
            <a:endParaRPr b="0" lang="ru-RU" sz="3200" spc="-1" strike="noStrike">
              <a:latin typeface="Arial"/>
            </a:endParaRP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6" name="PlaceHolder 1"/>
          <p:cNvSpPr>
            <a:spLocks noGrp="1"/>
          </p:cNvSpPr>
          <p:nvPr>
            <p:ph type="title"/>
          </p:nvPr>
        </p:nvSpPr>
        <p:spPr>
          <a:xfrm>
            <a:off x="812520" y="486360"/>
            <a:ext cx="14630040" cy="2035440"/>
          </a:xfrm>
          <a:prstGeom prst="rect">
            <a:avLst/>
          </a:prstGeom>
        </p:spPr>
        <p:txBody>
          <a:bodyPr lIns="0" rIns="0" tIns="0" bIns="0" anchor="ctr"/>
          <a:p>
            <a:pPr algn="ctr"/>
            <a:endParaRPr b="0" lang="ru-RU" sz="4400" spc="-1" strike="noStrike">
              <a:latin typeface="Arial"/>
            </a:endParaRPr>
          </a:p>
        </p:txBody>
      </p:sp>
      <p:sp>
        <p:nvSpPr>
          <p:cNvPr id="17" name="PlaceHolder 2"/>
          <p:cNvSpPr>
            <a:spLocks noGrp="1"/>
          </p:cNvSpPr>
          <p:nvPr>
            <p:ph type="body"/>
          </p:nvPr>
        </p:nvSpPr>
        <p:spPr>
          <a:xfrm>
            <a:off x="812520" y="2852640"/>
            <a:ext cx="7139160" cy="3372480"/>
          </a:xfrm>
          <a:prstGeom prst="rect">
            <a:avLst/>
          </a:prstGeom>
        </p:spPr>
        <p:txBody>
          <a:bodyPr lIns="0" rIns="0" tIns="0" bIns="0">
            <a:normAutofit/>
          </a:bodyPr>
          <a:p>
            <a:endParaRPr b="0" lang="ru-RU" sz="3200" spc="-1" strike="noStrike">
              <a:latin typeface="Arial"/>
            </a:endParaRPr>
          </a:p>
        </p:txBody>
      </p:sp>
      <p:sp>
        <p:nvSpPr>
          <p:cNvPr id="18" name="PlaceHolder 3"/>
          <p:cNvSpPr>
            <a:spLocks noGrp="1"/>
          </p:cNvSpPr>
          <p:nvPr>
            <p:ph type="body"/>
          </p:nvPr>
        </p:nvSpPr>
        <p:spPr>
          <a:xfrm>
            <a:off x="8309160" y="2852640"/>
            <a:ext cx="7139160" cy="7070760"/>
          </a:xfrm>
          <a:prstGeom prst="rect">
            <a:avLst/>
          </a:prstGeom>
        </p:spPr>
        <p:txBody>
          <a:bodyPr lIns="0" rIns="0" tIns="0" bIns="0">
            <a:normAutofit/>
          </a:bodyPr>
          <a:p>
            <a:endParaRPr b="0" lang="ru-RU" sz="3200" spc="-1" strike="noStrike">
              <a:latin typeface="Arial"/>
            </a:endParaRPr>
          </a:p>
        </p:txBody>
      </p:sp>
      <p:sp>
        <p:nvSpPr>
          <p:cNvPr id="19" name="PlaceHolder 4"/>
          <p:cNvSpPr>
            <a:spLocks noGrp="1"/>
          </p:cNvSpPr>
          <p:nvPr>
            <p:ph type="body"/>
          </p:nvPr>
        </p:nvSpPr>
        <p:spPr>
          <a:xfrm>
            <a:off x="812520" y="6545880"/>
            <a:ext cx="7139160" cy="3372480"/>
          </a:xfrm>
          <a:prstGeom prst="rect">
            <a:avLst/>
          </a:prstGeom>
        </p:spPr>
        <p:txBody>
          <a:bodyPr lIns="0" rIns="0" tIns="0" bIns="0">
            <a:normAutofit/>
          </a:bodyPr>
          <a:p>
            <a:endParaRPr b="0" lang="ru-RU" sz="3200" spc="-1" strike="noStrike">
              <a:latin typeface="Arial"/>
            </a:endParaRP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20" name="PlaceHolder 1"/>
          <p:cNvSpPr>
            <a:spLocks noGrp="1"/>
          </p:cNvSpPr>
          <p:nvPr>
            <p:ph type="title"/>
          </p:nvPr>
        </p:nvSpPr>
        <p:spPr>
          <a:xfrm>
            <a:off x="812520" y="486360"/>
            <a:ext cx="14630040" cy="2035440"/>
          </a:xfrm>
          <a:prstGeom prst="rect">
            <a:avLst/>
          </a:prstGeom>
        </p:spPr>
        <p:txBody>
          <a:bodyPr lIns="0" rIns="0" tIns="0" bIns="0" anchor="ctr"/>
          <a:p>
            <a:pPr algn="ctr"/>
            <a:endParaRPr b="0" lang="ru-RU" sz="4400" spc="-1" strike="noStrike">
              <a:latin typeface="Arial"/>
            </a:endParaRPr>
          </a:p>
        </p:txBody>
      </p:sp>
      <p:sp>
        <p:nvSpPr>
          <p:cNvPr id="21" name="PlaceHolder 2"/>
          <p:cNvSpPr>
            <a:spLocks noGrp="1"/>
          </p:cNvSpPr>
          <p:nvPr>
            <p:ph type="body"/>
          </p:nvPr>
        </p:nvSpPr>
        <p:spPr>
          <a:xfrm>
            <a:off x="812520" y="2852640"/>
            <a:ext cx="7139160" cy="7070760"/>
          </a:xfrm>
          <a:prstGeom prst="rect">
            <a:avLst/>
          </a:prstGeom>
        </p:spPr>
        <p:txBody>
          <a:bodyPr lIns="0" rIns="0" tIns="0" bIns="0">
            <a:normAutofit/>
          </a:bodyPr>
          <a:p>
            <a:endParaRPr b="0" lang="ru-RU" sz="3200" spc="-1" strike="noStrike">
              <a:latin typeface="Arial"/>
            </a:endParaRPr>
          </a:p>
        </p:txBody>
      </p:sp>
      <p:sp>
        <p:nvSpPr>
          <p:cNvPr id="22" name="PlaceHolder 3"/>
          <p:cNvSpPr>
            <a:spLocks noGrp="1"/>
          </p:cNvSpPr>
          <p:nvPr>
            <p:ph type="body"/>
          </p:nvPr>
        </p:nvSpPr>
        <p:spPr>
          <a:xfrm>
            <a:off x="8309160" y="2852640"/>
            <a:ext cx="7139160" cy="3372480"/>
          </a:xfrm>
          <a:prstGeom prst="rect">
            <a:avLst/>
          </a:prstGeom>
        </p:spPr>
        <p:txBody>
          <a:bodyPr lIns="0" rIns="0" tIns="0" bIns="0">
            <a:normAutofit/>
          </a:bodyPr>
          <a:p>
            <a:endParaRPr b="0" lang="ru-RU" sz="3200" spc="-1" strike="noStrike">
              <a:latin typeface="Arial"/>
            </a:endParaRPr>
          </a:p>
        </p:txBody>
      </p:sp>
      <p:sp>
        <p:nvSpPr>
          <p:cNvPr id="23" name="PlaceHolder 4"/>
          <p:cNvSpPr>
            <a:spLocks noGrp="1"/>
          </p:cNvSpPr>
          <p:nvPr>
            <p:ph type="body"/>
          </p:nvPr>
        </p:nvSpPr>
        <p:spPr>
          <a:xfrm>
            <a:off x="8309160" y="6545880"/>
            <a:ext cx="7139160" cy="3372480"/>
          </a:xfrm>
          <a:prstGeom prst="rect">
            <a:avLst/>
          </a:prstGeom>
        </p:spPr>
        <p:txBody>
          <a:bodyPr lIns="0" rIns="0" tIns="0" bIns="0">
            <a:normAutofit/>
          </a:bodyPr>
          <a:p>
            <a:endParaRPr b="0" lang="ru-RU" sz="3200" spc="-1" strike="noStrike">
              <a:latin typeface="Arial"/>
            </a:endParaRP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24" name="PlaceHolder 1"/>
          <p:cNvSpPr>
            <a:spLocks noGrp="1"/>
          </p:cNvSpPr>
          <p:nvPr>
            <p:ph type="title"/>
          </p:nvPr>
        </p:nvSpPr>
        <p:spPr>
          <a:xfrm>
            <a:off x="812520" y="486360"/>
            <a:ext cx="14630040" cy="2035440"/>
          </a:xfrm>
          <a:prstGeom prst="rect">
            <a:avLst/>
          </a:prstGeom>
        </p:spPr>
        <p:txBody>
          <a:bodyPr lIns="0" rIns="0" tIns="0" bIns="0" anchor="ctr"/>
          <a:p>
            <a:pPr algn="ctr"/>
            <a:endParaRPr b="0" lang="ru-RU" sz="4400" spc="-1" strike="noStrike">
              <a:latin typeface="Arial"/>
            </a:endParaRPr>
          </a:p>
        </p:txBody>
      </p:sp>
      <p:sp>
        <p:nvSpPr>
          <p:cNvPr id="25" name="PlaceHolder 2"/>
          <p:cNvSpPr>
            <a:spLocks noGrp="1"/>
          </p:cNvSpPr>
          <p:nvPr>
            <p:ph type="body"/>
          </p:nvPr>
        </p:nvSpPr>
        <p:spPr>
          <a:xfrm>
            <a:off x="812520" y="2852640"/>
            <a:ext cx="7139160" cy="3372480"/>
          </a:xfrm>
          <a:prstGeom prst="rect">
            <a:avLst/>
          </a:prstGeom>
        </p:spPr>
        <p:txBody>
          <a:bodyPr lIns="0" rIns="0" tIns="0" bIns="0">
            <a:normAutofit/>
          </a:bodyPr>
          <a:p>
            <a:endParaRPr b="0" lang="ru-RU" sz="3200" spc="-1" strike="noStrike">
              <a:latin typeface="Arial"/>
            </a:endParaRPr>
          </a:p>
        </p:txBody>
      </p:sp>
      <p:sp>
        <p:nvSpPr>
          <p:cNvPr id="26" name="PlaceHolder 3"/>
          <p:cNvSpPr>
            <a:spLocks noGrp="1"/>
          </p:cNvSpPr>
          <p:nvPr>
            <p:ph type="body"/>
          </p:nvPr>
        </p:nvSpPr>
        <p:spPr>
          <a:xfrm>
            <a:off x="8309160" y="2852640"/>
            <a:ext cx="7139160" cy="3372480"/>
          </a:xfrm>
          <a:prstGeom prst="rect">
            <a:avLst/>
          </a:prstGeom>
        </p:spPr>
        <p:txBody>
          <a:bodyPr lIns="0" rIns="0" tIns="0" bIns="0">
            <a:normAutofit/>
          </a:bodyPr>
          <a:p>
            <a:endParaRPr b="0" lang="ru-RU" sz="3200" spc="-1" strike="noStrike">
              <a:latin typeface="Arial"/>
            </a:endParaRPr>
          </a:p>
        </p:txBody>
      </p:sp>
      <p:sp>
        <p:nvSpPr>
          <p:cNvPr id="27" name="PlaceHolder 4"/>
          <p:cNvSpPr>
            <a:spLocks noGrp="1"/>
          </p:cNvSpPr>
          <p:nvPr>
            <p:ph type="body"/>
          </p:nvPr>
        </p:nvSpPr>
        <p:spPr>
          <a:xfrm>
            <a:off x="812520" y="6545880"/>
            <a:ext cx="14630040" cy="3372480"/>
          </a:xfrm>
          <a:prstGeom prst="rect">
            <a:avLst/>
          </a:prstGeom>
        </p:spPr>
        <p:txBody>
          <a:bodyPr lIns="0" rIns="0" tIns="0" bIns="0">
            <a:normAutofit/>
          </a:bodyPr>
          <a:p>
            <a:endParaRPr b="0" lang="ru-RU" sz="3200" spc="-1" strike="noStrike">
              <a:latin typeface="Arial"/>
            </a:endParaRP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8" name="PlaceHolder 1"/>
          <p:cNvSpPr>
            <a:spLocks noGrp="1"/>
          </p:cNvSpPr>
          <p:nvPr>
            <p:ph type="title"/>
          </p:nvPr>
        </p:nvSpPr>
        <p:spPr>
          <a:xfrm>
            <a:off x="812520" y="486360"/>
            <a:ext cx="14630040" cy="2035440"/>
          </a:xfrm>
          <a:prstGeom prst="rect">
            <a:avLst/>
          </a:prstGeom>
        </p:spPr>
        <p:txBody>
          <a:bodyPr lIns="0" rIns="0" tIns="0" bIns="0" anchor="ctr"/>
          <a:p>
            <a:pPr algn="ctr"/>
            <a:endParaRPr b="0" lang="ru-RU" sz="4400" spc="-1" strike="noStrike">
              <a:latin typeface="Arial"/>
            </a:endParaRPr>
          </a:p>
        </p:txBody>
      </p:sp>
      <p:sp>
        <p:nvSpPr>
          <p:cNvPr id="29" name="PlaceHolder 2"/>
          <p:cNvSpPr>
            <a:spLocks noGrp="1"/>
          </p:cNvSpPr>
          <p:nvPr>
            <p:ph type="body"/>
          </p:nvPr>
        </p:nvSpPr>
        <p:spPr>
          <a:xfrm>
            <a:off x="812520" y="2852640"/>
            <a:ext cx="14630040" cy="3372480"/>
          </a:xfrm>
          <a:prstGeom prst="rect">
            <a:avLst/>
          </a:prstGeom>
        </p:spPr>
        <p:txBody>
          <a:bodyPr lIns="0" rIns="0" tIns="0" bIns="0">
            <a:normAutofit/>
          </a:bodyPr>
          <a:p>
            <a:endParaRPr b="0" lang="ru-RU" sz="3200" spc="-1" strike="noStrike">
              <a:latin typeface="Arial"/>
            </a:endParaRPr>
          </a:p>
        </p:txBody>
      </p:sp>
      <p:sp>
        <p:nvSpPr>
          <p:cNvPr id="30" name="PlaceHolder 3"/>
          <p:cNvSpPr>
            <a:spLocks noGrp="1"/>
          </p:cNvSpPr>
          <p:nvPr>
            <p:ph type="body"/>
          </p:nvPr>
        </p:nvSpPr>
        <p:spPr>
          <a:xfrm>
            <a:off x="812520" y="6545880"/>
            <a:ext cx="14630040" cy="3372480"/>
          </a:xfrm>
          <a:prstGeom prst="rect">
            <a:avLst/>
          </a:prstGeom>
        </p:spPr>
        <p:txBody>
          <a:bodyPr lIns="0" rIns="0" tIns="0" bIns="0">
            <a:normAutofit/>
          </a:bodyPr>
          <a:p>
            <a:endParaRPr b="0" lang="ru-RU" sz="3200" spc="-1" strike="noStrike">
              <a:latin typeface="Arial"/>
            </a:endParaRP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31" name="PlaceHolder 1"/>
          <p:cNvSpPr>
            <a:spLocks noGrp="1"/>
          </p:cNvSpPr>
          <p:nvPr>
            <p:ph type="title"/>
          </p:nvPr>
        </p:nvSpPr>
        <p:spPr>
          <a:xfrm>
            <a:off x="812520" y="486360"/>
            <a:ext cx="14630040" cy="2035440"/>
          </a:xfrm>
          <a:prstGeom prst="rect">
            <a:avLst/>
          </a:prstGeom>
        </p:spPr>
        <p:txBody>
          <a:bodyPr lIns="0" rIns="0" tIns="0" bIns="0" anchor="ctr"/>
          <a:p>
            <a:pPr algn="ctr"/>
            <a:endParaRPr b="0" lang="ru-RU" sz="4400" spc="-1" strike="noStrike">
              <a:latin typeface="Arial"/>
            </a:endParaRPr>
          </a:p>
        </p:txBody>
      </p:sp>
      <p:sp>
        <p:nvSpPr>
          <p:cNvPr id="32" name="PlaceHolder 2"/>
          <p:cNvSpPr>
            <a:spLocks noGrp="1"/>
          </p:cNvSpPr>
          <p:nvPr>
            <p:ph type="body"/>
          </p:nvPr>
        </p:nvSpPr>
        <p:spPr>
          <a:xfrm>
            <a:off x="812520" y="2852640"/>
            <a:ext cx="7139160" cy="3372480"/>
          </a:xfrm>
          <a:prstGeom prst="rect">
            <a:avLst/>
          </a:prstGeom>
        </p:spPr>
        <p:txBody>
          <a:bodyPr lIns="0" rIns="0" tIns="0" bIns="0">
            <a:normAutofit/>
          </a:bodyPr>
          <a:p>
            <a:endParaRPr b="0" lang="ru-RU" sz="3200" spc="-1" strike="noStrike">
              <a:latin typeface="Arial"/>
            </a:endParaRPr>
          </a:p>
        </p:txBody>
      </p:sp>
      <p:sp>
        <p:nvSpPr>
          <p:cNvPr id="33" name="PlaceHolder 3"/>
          <p:cNvSpPr>
            <a:spLocks noGrp="1"/>
          </p:cNvSpPr>
          <p:nvPr>
            <p:ph type="body"/>
          </p:nvPr>
        </p:nvSpPr>
        <p:spPr>
          <a:xfrm>
            <a:off x="8309160" y="2852640"/>
            <a:ext cx="7139160" cy="3372480"/>
          </a:xfrm>
          <a:prstGeom prst="rect">
            <a:avLst/>
          </a:prstGeom>
        </p:spPr>
        <p:txBody>
          <a:bodyPr lIns="0" rIns="0" tIns="0" bIns="0">
            <a:normAutofit/>
          </a:bodyPr>
          <a:p>
            <a:endParaRPr b="0" lang="ru-RU" sz="3200" spc="-1" strike="noStrike">
              <a:latin typeface="Arial"/>
            </a:endParaRPr>
          </a:p>
        </p:txBody>
      </p:sp>
      <p:sp>
        <p:nvSpPr>
          <p:cNvPr id="34" name="PlaceHolder 4"/>
          <p:cNvSpPr>
            <a:spLocks noGrp="1"/>
          </p:cNvSpPr>
          <p:nvPr>
            <p:ph type="body"/>
          </p:nvPr>
        </p:nvSpPr>
        <p:spPr>
          <a:xfrm>
            <a:off x="812520" y="6545880"/>
            <a:ext cx="7139160" cy="3372480"/>
          </a:xfrm>
          <a:prstGeom prst="rect">
            <a:avLst/>
          </a:prstGeom>
        </p:spPr>
        <p:txBody>
          <a:bodyPr lIns="0" rIns="0" tIns="0" bIns="0">
            <a:normAutofit/>
          </a:bodyPr>
          <a:p>
            <a:endParaRPr b="0" lang="ru-RU" sz="3200" spc="-1" strike="noStrike">
              <a:latin typeface="Arial"/>
            </a:endParaRPr>
          </a:p>
        </p:txBody>
      </p:sp>
      <p:sp>
        <p:nvSpPr>
          <p:cNvPr id="35" name="PlaceHolder 5"/>
          <p:cNvSpPr>
            <a:spLocks noGrp="1"/>
          </p:cNvSpPr>
          <p:nvPr>
            <p:ph type="body"/>
          </p:nvPr>
        </p:nvSpPr>
        <p:spPr>
          <a:xfrm>
            <a:off x="8309160" y="6545880"/>
            <a:ext cx="7139160" cy="3372480"/>
          </a:xfrm>
          <a:prstGeom prst="rect">
            <a:avLst/>
          </a:prstGeom>
        </p:spPr>
        <p:txBody>
          <a:bodyPr lIns="0" rIns="0" tIns="0" bIns="0">
            <a:normAutofit/>
          </a:bodyPr>
          <a:p>
            <a:endParaRPr b="0" lang="ru-RU" sz="3200" spc="-1" strike="noStrike">
              <a:latin typeface="Arial"/>
            </a:endParaRP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36" name="PlaceHolder 1"/>
          <p:cNvSpPr>
            <a:spLocks noGrp="1"/>
          </p:cNvSpPr>
          <p:nvPr>
            <p:ph type="title"/>
          </p:nvPr>
        </p:nvSpPr>
        <p:spPr>
          <a:xfrm>
            <a:off x="812520" y="486360"/>
            <a:ext cx="14630040" cy="2035440"/>
          </a:xfrm>
          <a:prstGeom prst="rect">
            <a:avLst/>
          </a:prstGeom>
        </p:spPr>
        <p:txBody>
          <a:bodyPr lIns="0" rIns="0" tIns="0" bIns="0" anchor="ctr"/>
          <a:p>
            <a:pPr algn="ctr"/>
            <a:endParaRPr b="0" lang="ru-RU" sz="4400" spc="-1" strike="noStrike">
              <a:latin typeface="Arial"/>
            </a:endParaRPr>
          </a:p>
        </p:txBody>
      </p:sp>
      <p:sp>
        <p:nvSpPr>
          <p:cNvPr id="37" name="PlaceHolder 2"/>
          <p:cNvSpPr>
            <a:spLocks noGrp="1"/>
          </p:cNvSpPr>
          <p:nvPr>
            <p:ph type="body"/>
          </p:nvPr>
        </p:nvSpPr>
        <p:spPr>
          <a:xfrm>
            <a:off x="812520" y="2852640"/>
            <a:ext cx="4710600" cy="3372480"/>
          </a:xfrm>
          <a:prstGeom prst="rect">
            <a:avLst/>
          </a:prstGeom>
        </p:spPr>
        <p:txBody>
          <a:bodyPr lIns="0" rIns="0" tIns="0" bIns="0">
            <a:normAutofit/>
          </a:bodyPr>
          <a:p>
            <a:endParaRPr b="0" lang="ru-RU" sz="3200" spc="-1" strike="noStrike">
              <a:latin typeface="Arial"/>
            </a:endParaRPr>
          </a:p>
        </p:txBody>
      </p:sp>
      <p:sp>
        <p:nvSpPr>
          <p:cNvPr id="38" name="PlaceHolder 3"/>
          <p:cNvSpPr>
            <a:spLocks noGrp="1"/>
          </p:cNvSpPr>
          <p:nvPr>
            <p:ph type="body"/>
          </p:nvPr>
        </p:nvSpPr>
        <p:spPr>
          <a:xfrm>
            <a:off x="5758920" y="2852640"/>
            <a:ext cx="4710600" cy="3372480"/>
          </a:xfrm>
          <a:prstGeom prst="rect">
            <a:avLst/>
          </a:prstGeom>
        </p:spPr>
        <p:txBody>
          <a:bodyPr lIns="0" rIns="0" tIns="0" bIns="0">
            <a:normAutofit/>
          </a:bodyPr>
          <a:p>
            <a:endParaRPr b="0" lang="ru-RU" sz="3200" spc="-1" strike="noStrike">
              <a:latin typeface="Arial"/>
            </a:endParaRPr>
          </a:p>
        </p:txBody>
      </p:sp>
      <p:sp>
        <p:nvSpPr>
          <p:cNvPr id="39" name="PlaceHolder 4"/>
          <p:cNvSpPr>
            <a:spLocks noGrp="1"/>
          </p:cNvSpPr>
          <p:nvPr>
            <p:ph type="body"/>
          </p:nvPr>
        </p:nvSpPr>
        <p:spPr>
          <a:xfrm>
            <a:off x="10705680" y="2852640"/>
            <a:ext cx="4710600" cy="3372480"/>
          </a:xfrm>
          <a:prstGeom prst="rect">
            <a:avLst/>
          </a:prstGeom>
        </p:spPr>
        <p:txBody>
          <a:bodyPr lIns="0" rIns="0" tIns="0" bIns="0">
            <a:normAutofit/>
          </a:bodyPr>
          <a:p>
            <a:endParaRPr b="0" lang="ru-RU" sz="3200" spc="-1" strike="noStrike">
              <a:latin typeface="Arial"/>
            </a:endParaRPr>
          </a:p>
        </p:txBody>
      </p:sp>
      <p:sp>
        <p:nvSpPr>
          <p:cNvPr id="40" name="PlaceHolder 5"/>
          <p:cNvSpPr>
            <a:spLocks noGrp="1"/>
          </p:cNvSpPr>
          <p:nvPr>
            <p:ph type="body"/>
          </p:nvPr>
        </p:nvSpPr>
        <p:spPr>
          <a:xfrm>
            <a:off x="812520" y="6545880"/>
            <a:ext cx="4710600" cy="3372480"/>
          </a:xfrm>
          <a:prstGeom prst="rect">
            <a:avLst/>
          </a:prstGeom>
        </p:spPr>
        <p:txBody>
          <a:bodyPr lIns="0" rIns="0" tIns="0" bIns="0">
            <a:normAutofit/>
          </a:bodyPr>
          <a:p>
            <a:endParaRPr b="0" lang="ru-RU" sz="3200" spc="-1" strike="noStrike">
              <a:latin typeface="Arial"/>
            </a:endParaRPr>
          </a:p>
        </p:txBody>
      </p:sp>
      <p:sp>
        <p:nvSpPr>
          <p:cNvPr id="41" name="PlaceHolder 6"/>
          <p:cNvSpPr>
            <a:spLocks noGrp="1"/>
          </p:cNvSpPr>
          <p:nvPr>
            <p:ph type="body"/>
          </p:nvPr>
        </p:nvSpPr>
        <p:spPr>
          <a:xfrm>
            <a:off x="5758920" y="6545880"/>
            <a:ext cx="4710600" cy="3372480"/>
          </a:xfrm>
          <a:prstGeom prst="rect">
            <a:avLst/>
          </a:prstGeom>
        </p:spPr>
        <p:txBody>
          <a:bodyPr lIns="0" rIns="0" tIns="0" bIns="0">
            <a:normAutofit/>
          </a:bodyPr>
          <a:p>
            <a:endParaRPr b="0" lang="ru-RU" sz="3200" spc="-1" strike="noStrike">
              <a:latin typeface="Arial"/>
            </a:endParaRPr>
          </a:p>
        </p:txBody>
      </p:sp>
      <p:sp>
        <p:nvSpPr>
          <p:cNvPr id="42" name="PlaceHolder 7"/>
          <p:cNvSpPr>
            <a:spLocks noGrp="1"/>
          </p:cNvSpPr>
          <p:nvPr>
            <p:ph type="body"/>
          </p:nvPr>
        </p:nvSpPr>
        <p:spPr>
          <a:xfrm>
            <a:off x="10705680" y="6545880"/>
            <a:ext cx="4710600" cy="3372480"/>
          </a:xfrm>
          <a:prstGeom prst="rect">
            <a:avLst/>
          </a:prstGeom>
        </p:spPr>
        <p:txBody>
          <a:bodyPr lIns="0" rIns="0" tIns="0" bIns="0">
            <a:normAutofit/>
          </a:bodyPr>
          <a:p>
            <a:endParaRPr b="0" lang="ru-RU" sz="3200" spc="-1" strike="noStrike">
              <a:latin typeface="Arial"/>
            </a:endParaRPr>
          </a:p>
        </p:txBody>
      </p:sp>
    </p:spTree>
  </p:cSld>
</p:sldLayout>
</file>

<file path=ppt/slideLayouts/slideLayout1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1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50" name="PlaceHolder 1"/>
          <p:cNvSpPr>
            <a:spLocks noGrp="1"/>
          </p:cNvSpPr>
          <p:nvPr>
            <p:ph type="title"/>
          </p:nvPr>
        </p:nvSpPr>
        <p:spPr>
          <a:xfrm>
            <a:off x="812520" y="486360"/>
            <a:ext cx="14630040" cy="2035440"/>
          </a:xfrm>
          <a:prstGeom prst="rect">
            <a:avLst/>
          </a:prstGeom>
        </p:spPr>
        <p:txBody>
          <a:bodyPr lIns="0" rIns="0" tIns="0" bIns="0" anchor="ctr"/>
          <a:p>
            <a:pPr algn="ctr"/>
            <a:endParaRPr b="0" lang="ru-RU" sz="4400" spc="-1" strike="noStrike">
              <a:latin typeface="Arial"/>
            </a:endParaRPr>
          </a:p>
        </p:txBody>
      </p:sp>
      <p:sp>
        <p:nvSpPr>
          <p:cNvPr id="51" name="PlaceHolder 2"/>
          <p:cNvSpPr>
            <a:spLocks noGrp="1"/>
          </p:cNvSpPr>
          <p:nvPr>
            <p:ph type="subTitle"/>
          </p:nvPr>
        </p:nvSpPr>
        <p:spPr>
          <a:xfrm>
            <a:off x="812520" y="2852640"/>
            <a:ext cx="14630040" cy="7070760"/>
          </a:xfrm>
          <a:prstGeom prst="rect">
            <a:avLst/>
          </a:prstGeom>
        </p:spPr>
        <p:txBody>
          <a:bodyPr lIns="0" rIns="0" tIns="0" bIns="0" anchor="ctr"/>
          <a:p>
            <a:pPr algn="ctr"/>
            <a:endParaRPr b="0" lang="ru-RU" sz="3200" spc="-1" strike="noStrike">
              <a:latin typeface="Arial"/>
            </a:endParaRPr>
          </a:p>
        </p:txBody>
      </p:sp>
    </p:spTree>
  </p:cSld>
</p:sldLayout>
</file>

<file path=ppt/slideLayouts/slideLayout1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52" name="PlaceHolder 1"/>
          <p:cNvSpPr>
            <a:spLocks noGrp="1"/>
          </p:cNvSpPr>
          <p:nvPr>
            <p:ph type="title"/>
          </p:nvPr>
        </p:nvSpPr>
        <p:spPr>
          <a:xfrm>
            <a:off x="812520" y="486360"/>
            <a:ext cx="14630040" cy="2035440"/>
          </a:xfrm>
          <a:prstGeom prst="rect">
            <a:avLst/>
          </a:prstGeom>
        </p:spPr>
        <p:txBody>
          <a:bodyPr lIns="0" rIns="0" tIns="0" bIns="0" anchor="ctr"/>
          <a:p>
            <a:pPr algn="ctr"/>
            <a:endParaRPr b="0" lang="ru-RU" sz="4400" spc="-1" strike="noStrike">
              <a:latin typeface="Arial"/>
            </a:endParaRPr>
          </a:p>
        </p:txBody>
      </p:sp>
      <p:sp>
        <p:nvSpPr>
          <p:cNvPr id="53" name="PlaceHolder 2"/>
          <p:cNvSpPr>
            <a:spLocks noGrp="1"/>
          </p:cNvSpPr>
          <p:nvPr>
            <p:ph type="body"/>
          </p:nvPr>
        </p:nvSpPr>
        <p:spPr>
          <a:xfrm>
            <a:off x="812520" y="2852640"/>
            <a:ext cx="14630040" cy="7070760"/>
          </a:xfrm>
          <a:prstGeom prst="rect">
            <a:avLst/>
          </a:prstGeom>
        </p:spPr>
        <p:txBody>
          <a:bodyPr lIns="0" rIns="0" tIns="0" bIns="0">
            <a:normAutofit/>
          </a:bodyPr>
          <a:p>
            <a:endParaRPr b="0" lang="ru-RU" sz="3200" spc="-1" strike="noStrike">
              <a:latin typeface="Arial"/>
            </a:endParaRPr>
          </a:p>
        </p:txBody>
      </p:sp>
    </p:spTree>
  </p:cSld>
</p:sldLayout>
</file>

<file path=ppt/slideLayouts/slideLayout1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54" name="PlaceHolder 1"/>
          <p:cNvSpPr>
            <a:spLocks noGrp="1"/>
          </p:cNvSpPr>
          <p:nvPr>
            <p:ph type="title"/>
          </p:nvPr>
        </p:nvSpPr>
        <p:spPr>
          <a:xfrm>
            <a:off x="812520" y="486360"/>
            <a:ext cx="14630040" cy="2035440"/>
          </a:xfrm>
          <a:prstGeom prst="rect">
            <a:avLst/>
          </a:prstGeom>
        </p:spPr>
        <p:txBody>
          <a:bodyPr lIns="0" rIns="0" tIns="0" bIns="0" anchor="ctr"/>
          <a:p>
            <a:pPr algn="ctr"/>
            <a:endParaRPr b="0" lang="ru-RU" sz="4400" spc="-1" strike="noStrike">
              <a:latin typeface="Arial"/>
            </a:endParaRPr>
          </a:p>
        </p:txBody>
      </p:sp>
      <p:sp>
        <p:nvSpPr>
          <p:cNvPr id="55" name="PlaceHolder 2"/>
          <p:cNvSpPr>
            <a:spLocks noGrp="1"/>
          </p:cNvSpPr>
          <p:nvPr>
            <p:ph type="body"/>
          </p:nvPr>
        </p:nvSpPr>
        <p:spPr>
          <a:xfrm>
            <a:off x="812520" y="2852640"/>
            <a:ext cx="7139160" cy="7070760"/>
          </a:xfrm>
          <a:prstGeom prst="rect">
            <a:avLst/>
          </a:prstGeom>
        </p:spPr>
        <p:txBody>
          <a:bodyPr lIns="0" rIns="0" tIns="0" bIns="0">
            <a:normAutofit/>
          </a:bodyPr>
          <a:p>
            <a:endParaRPr b="0" lang="ru-RU" sz="3200" spc="-1" strike="noStrike">
              <a:latin typeface="Arial"/>
            </a:endParaRPr>
          </a:p>
        </p:txBody>
      </p:sp>
      <p:sp>
        <p:nvSpPr>
          <p:cNvPr id="56" name="PlaceHolder 3"/>
          <p:cNvSpPr>
            <a:spLocks noGrp="1"/>
          </p:cNvSpPr>
          <p:nvPr>
            <p:ph type="body"/>
          </p:nvPr>
        </p:nvSpPr>
        <p:spPr>
          <a:xfrm>
            <a:off x="8309160" y="2852640"/>
            <a:ext cx="7139160" cy="7070760"/>
          </a:xfrm>
          <a:prstGeom prst="rect">
            <a:avLst/>
          </a:prstGeom>
        </p:spPr>
        <p:txBody>
          <a:bodyPr lIns="0" rIns="0" tIns="0" bIns="0">
            <a:normAutofit/>
          </a:bodyPr>
          <a:p>
            <a:endParaRPr b="0" lang="ru-RU" sz="3200" spc="-1" strike="noStrike">
              <a:latin typeface="Arial"/>
            </a:endParaRPr>
          </a:p>
        </p:txBody>
      </p:sp>
    </p:spTree>
  </p:cSld>
</p:sldLayout>
</file>

<file path=ppt/slideLayouts/slideLayout1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57" name="PlaceHolder 1"/>
          <p:cNvSpPr>
            <a:spLocks noGrp="1"/>
          </p:cNvSpPr>
          <p:nvPr>
            <p:ph type="title"/>
          </p:nvPr>
        </p:nvSpPr>
        <p:spPr>
          <a:xfrm>
            <a:off x="812520" y="486360"/>
            <a:ext cx="14630040" cy="2035440"/>
          </a:xfrm>
          <a:prstGeom prst="rect">
            <a:avLst/>
          </a:prstGeom>
        </p:spPr>
        <p:txBody>
          <a:bodyPr lIns="0" rIns="0" tIns="0" bIns="0" anchor="ctr"/>
          <a:p>
            <a:pPr algn="ctr"/>
            <a:endParaRPr b="0" lang="ru-RU" sz="4400" spc="-1" strike="noStrike">
              <a:latin typeface="Arial"/>
            </a:endParaRPr>
          </a:p>
        </p:txBody>
      </p:sp>
    </p:spTree>
  </p:cSld>
</p:sldLayout>
</file>

<file path=ppt/slideLayouts/slideLayout1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58" name="PlaceHolder 1"/>
          <p:cNvSpPr>
            <a:spLocks noGrp="1"/>
          </p:cNvSpPr>
          <p:nvPr>
            <p:ph type="subTitle"/>
          </p:nvPr>
        </p:nvSpPr>
        <p:spPr>
          <a:xfrm>
            <a:off x="812520" y="486360"/>
            <a:ext cx="14630040" cy="9436320"/>
          </a:xfrm>
          <a:prstGeom prst="rect">
            <a:avLst/>
          </a:prstGeom>
        </p:spPr>
        <p:txBody>
          <a:bodyPr lIns="0" rIns="0" tIns="0" bIns="0" anchor="ctr"/>
          <a:p>
            <a:pPr algn="ctr"/>
            <a:endParaRPr b="0" lang="ru-RU" sz="3200" spc="-1" strike="noStrike">
              <a:latin typeface="Arial"/>
            </a:endParaRPr>
          </a:p>
        </p:txBody>
      </p:sp>
    </p:spTree>
  </p:cSld>
</p:sldLayout>
</file>

<file path=ppt/slideLayouts/slideLayout1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59" name="PlaceHolder 1"/>
          <p:cNvSpPr>
            <a:spLocks noGrp="1"/>
          </p:cNvSpPr>
          <p:nvPr>
            <p:ph type="title"/>
          </p:nvPr>
        </p:nvSpPr>
        <p:spPr>
          <a:xfrm>
            <a:off x="812520" y="486360"/>
            <a:ext cx="14630040" cy="2035440"/>
          </a:xfrm>
          <a:prstGeom prst="rect">
            <a:avLst/>
          </a:prstGeom>
        </p:spPr>
        <p:txBody>
          <a:bodyPr lIns="0" rIns="0" tIns="0" bIns="0" anchor="ctr"/>
          <a:p>
            <a:pPr algn="ctr"/>
            <a:endParaRPr b="0" lang="ru-RU" sz="4400" spc="-1" strike="noStrike">
              <a:latin typeface="Arial"/>
            </a:endParaRPr>
          </a:p>
        </p:txBody>
      </p:sp>
      <p:sp>
        <p:nvSpPr>
          <p:cNvPr id="60" name="PlaceHolder 2"/>
          <p:cNvSpPr>
            <a:spLocks noGrp="1"/>
          </p:cNvSpPr>
          <p:nvPr>
            <p:ph type="body"/>
          </p:nvPr>
        </p:nvSpPr>
        <p:spPr>
          <a:xfrm>
            <a:off x="812520" y="2852640"/>
            <a:ext cx="7139160" cy="3372480"/>
          </a:xfrm>
          <a:prstGeom prst="rect">
            <a:avLst/>
          </a:prstGeom>
        </p:spPr>
        <p:txBody>
          <a:bodyPr lIns="0" rIns="0" tIns="0" bIns="0">
            <a:normAutofit/>
          </a:bodyPr>
          <a:p>
            <a:endParaRPr b="0" lang="ru-RU" sz="3200" spc="-1" strike="noStrike">
              <a:latin typeface="Arial"/>
            </a:endParaRPr>
          </a:p>
        </p:txBody>
      </p:sp>
      <p:sp>
        <p:nvSpPr>
          <p:cNvPr id="61" name="PlaceHolder 3"/>
          <p:cNvSpPr>
            <a:spLocks noGrp="1"/>
          </p:cNvSpPr>
          <p:nvPr>
            <p:ph type="body"/>
          </p:nvPr>
        </p:nvSpPr>
        <p:spPr>
          <a:xfrm>
            <a:off x="8309160" y="2852640"/>
            <a:ext cx="7139160" cy="7070760"/>
          </a:xfrm>
          <a:prstGeom prst="rect">
            <a:avLst/>
          </a:prstGeom>
        </p:spPr>
        <p:txBody>
          <a:bodyPr lIns="0" rIns="0" tIns="0" bIns="0">
            <a:normAutofit/>
          </a:bodyPr>
          <a:p>
            <a:endParaRPr b="0" lang="ru-RU" sz="3200" spc="-1" strike="noStrike">
              <a:latin typeface="Arial"/>
            </a:endParaRPr>
          </a:p>
        </p:txBody>
      </p:sp>
      <p:sp>
        <p:nvSpPr>
          <p:cNvPr id="62" name="PlaceHolder 4"/>
          <p:cNvSpPr>
            <a:spLocks noGrp="1"/>
          </p:cNvSpPr>
          <p:nvPr>
            <p:ph type="body"/>
          </p:nvPr>
        </p:nvSpPr>
        <p:spPr>
          <a:xfrm>
            <a:off x="812520" y="6545880"/>
            <a:ext cx="7139160" cy="3372480"/>
          </a:xfrm>
          <a:prstGeom prst="rect">
            <a:avLst/>
          </a:prstGeom>
        </p:spPr>
        <p:txBody>
          <a:bodyPr lIns="0" rIns="0" tIns="0" bIns="0">
            <a:normAutofit/>
          </a:bodyPr>
          <a:p>
            <a:endParaRPr b="0" lang="ru-RU" sz="3200" spc="-1" strike="noStrike">
              <a:latin typeface="Arial"/>
            </a:endParaRPr>
          </a:p>
        </p:txBody>
      </p:sp>
    </p:spTree>
  </p:cSld>
</p:sldLayout>
</file>

<file path=ppt/slideLayouts/slideLayout2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63" name="PlaceHolder 1"/>
          <p:cNvSpPr>
            <a:spLocks noGrp="1"/>
          </p:cNvSpPr>
          <p:nvPr>
            <p:ph type="title"/>
          </p:nvPr>
        </p:nvSpPr>
        <p:spPr>
          <a:xfrm>
            <a:off x="812520" y="486360"/>
            <a:ext cx="14630040" cy="2035440"/>
          </a:xfrm>
          <a:prstGeom prst="rect">
            <a:avLst/>
          </a:prstGeom>
        </p:spPr>
        <p:txBody>
          <a:bodyPr lIns="0" rIns="0" tIns="0" bIns="0" anchor="ctr"/>
          <a:p>
            <a:pPr algn="ctr"/>
            <a:endParaRPr b="0" lang="ru-RU" sz="4400" spc="-1" strike="noStrike">
              <a:latin typeface="Arial"/>
            </a:endParaRPr>
          </a:p>
        </p:txBody>
      </p:sp>
      <p:sp>
        <p:nvSpPr>
          <p:cNvPr id="64" name="PlaceHolder 2"/>
          <p:cNvSpPr>
            <a:spLocks noGrp="1"/>
          </p:cNvSpPr>
          <p:nvPr>
            <p:ph type="body"/>
          </p:nvPr>
        </p:nvSpPr>
        <p:spPr>
          <a:xfrm>
            <a:off x="812520" y="2852640"/>
            <a:ext cx="7139160" cy="7070760"/>
          </a:xfrm>
          <a:prstGeom prst="rect">
            <a:avLst/>
          </a:prstGeom>
        </p:spPr>
        <p:txBody>
          <a:bodyPr lIns="0" rIns="0" tIns="0" bIns="0">
            <a:normAutofit/>
          </a:bodyPr>
          <a:p>
            <a:endParaRPr b="0" lang="ru-RU" sz="3200" spc="-1" strike="noStrike">
              <a:latin typeface="Arial"/>
            </a:endParaRPr>
          </a:p>
        </p:txBody>
      </p:sp>
      <p:sp>
        <p:nvSpPr>
          <p:cNvPr id="65" name="PlaceHolder 3"/>
          <p:cNvSpPr>
            <a:spLocks noGrp="1"/>
          </p:cNvSpPr>
          <p:nvPr>
            <p:ph type="body"/>
          </p:nvPr>
        </p:nvSpPr>
        <p:spPr>
          <a:xfrm>
            <a:off x="8309160" y="2852640"/>
            <a:ext cx="7139160" cy="3372480"/>
          </a:xfrm>
          <a:prstGeom prst="rect">
            <a:avLst/>
          </a:prstGeom>
        </p:spPr>
        <p:txBody>
          <a:bodyPr lIns="0" rIns="0" tIns="0" bIns="0">
            <a:normAutofit/>
          </a:bodyPr>
          <a:p>
            <a:endParaRPr b="0" lang="ru-RU" sz="3200" spc="-1" strike="noStrike">
              <a:latin typeface="Arial"/>
            </a:endParaRPr>
          </a:p>
        </p:txBody>
      </p:sp>
      <p:sp>
        <p:nvSpPr>
          <p:cNvPr id="66" name="PlaceHolder 4"/>
          <p:cNvSpPr>
            <a:spLocks noGrp="1"/>
          </p:cNvSpPr>
          <p:nvPr>
            <p:ph type="body"/>
          </p:nvPr>
        </p:nvSpPr>
        <p:spPr>
          <a:xfrm>
            <a:off x="8309160" y="6545880"/>
            <a:ext cx="7139160" cy="3372480"/>
          </a:xfrm>
          <a:prstGeom prst="rect">
            <a:avLst/>
          </a:prstGeom>
        </p:spPr>
        <p:txBody>
          <a:bodyPr lIns="0" rIns="0" tIns="0" bIns="0">
            <a:normAutofit/>
          </a:bodyPr>
          <a:p>
            <a:endParaRPr b="0" lang="ru-RU" sz="3200" spc="-1" strike="noStrike">
              <a:latin typeface="Arial"/>
            </a:endParaRPr>
          </a:p>
        </p:txBody>
      </p:sp>
    </p:spTree>
  </p:cSld>
</p:sldLayout>
</file>

<file path=ppt/slideLayouts/slideLayout2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67" name="PlaceHolder 1"/>
          <p:cNvSpPr>
            <a:spLocks noGrp="1"/>
          </p:cNvSpPr>
          <p:nvPr>
            <p:ph type="title"/>
          </p:nvPr>
        </p:nvSpPr>
        <p:spPr>
          <a:xfrm>
            <a:off x="812520" y="486360"/>
            <a:ext cx="14630040" cy="2035440"/>
          </a:xfrm>
          <a:prstGeom prst="rect">
            <a:avLst/>
          </a:prstGeom>
        </p:spPr>
        <p:txBody>
          <a:bodyPr lIns="0" rIns="0" tIns="0" bIns="0" anchor="ctr"/>
          <a:p>
            <a:pPr algn="ctr"/>
            <a:endParaRPr b="0" lang="ru-RU" sz="4400" spc="-1" strike="noStrike">
              <a:latin typeface="Arial"/>
            </a:endParaRPr>
          </a:p>
        </p:txBody>
      </p:sp>
      <p:sp>
        <p:nvSpPr>
          <p:cNvPr id="68" name="PlaceHolder 2"/>
          <p:cNvSpPr>
            <a:spLocks noGrp="1"/>
          </p:cNvSpPr>
          <p:nvPr>
            <p:ph type="body"/>
          </p:nvPr>
        </p:nvSpPr>
        <p:spPr>
          <a:xfrm>
            <a:off x="812520" y="2852640"/>
            <a:ext cx="7139160" cy="3372480"/>
          </a:xfrm>
          <a:prstGeom prst="rect">
            <a:avLst/>
          </a:prstGeom>
        </p:spPr>
        <p:txBody>
          <a:bodyPr lIns="0" rIns="0" tIns="0" bIns="0">
            <a:normAutofit/>
          </a:bodyPr>
          <a:p>
            <a:endParaRPr b="0" lang="ru-RU" sz="3200" spc="-1" strike="noStrike">
              <a:latin typeface="Arial"/>
            </a:endParaRPr>
          </a:p>
        </p:txBody>
      </p:sp>
      <p:sp>
        <p:nvSpPr>
          <p:cNvPr id="69" name="PlaceHolder 3"/>
          <p:cNvSpPr>
            <a:spLocks noGrp="1"/>
          </p:cNvSpPr>
          <p:nvPr>
            <p:ph type="body"/>
          </p:nvPr>
        </p:nvSpPr>
        <p:spPr>
          <a:xfrm>
            <a:off x="8309160" y="2852640"/>
            <a:ext cx="7139160" cy="3372480"/>
          </a:xfrm>
          <a:prstGeom prst="rect">
            <a:avLst/>
          </a:prstGeom>
        </p:spPr>
        <p:txBody>
          <a:bodyPr lIns="0" rIns="0" tIns="0" bIns="0">
            <a:normAutofit/>
          </a:bodyPr>
          <a:p>
            <a:endParaRPr b="0" lang="ru-RU" sz="3200" spc="-1" strike="noStrike">
              <a:latin typeface="Arial"/>
            </a:endParaRPr>
          </a:p>
        </p:txBody>
      </p:sp>
      <p:sp>
        <p:nvSpPr>
          <p:cNvPr id="70" name="PlaceHolder 4"/>
          <p:cNvSpPr>
            <a:spLocks noGrp="1"/>
          </p:cNvSpPr>
          <p:nvPr>
            <p:ph type="body"/>
          </p:nvPr>
        </p:nvSpPr>
        <p:spPr>
          <a:xfrm>
            <a:off x="812520" y="6545880"/>
            <a:ext cx="14630040" cy="3372480"/>
          </a:xfrm>
          <a:prstGeom prst="rect">
            <a:avLst/>
          </a:prstGeom>
        </p:spPr>
        <p:txBody>
          <a:bodyPr lIns="0" rIns="0" tIns="0" bIns="0">
            <a:normAutofit/>
          </a:bodyPr>
          <a:p>
            <a:endParaRPr b="0" lang="ru-RU" sz="3200" spc="-1" strike="noStrike">
              <a:latin typeface="Arial"/>
            </a:endParaRPr>
          </a:p>
        </p:txBody>
      </p:sp>
    </p:spTree>
  </p:cSld>
</p:sldLayout>
</file>

<file path=ppt/slideLayouts/slideLayout2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71" name="PlaceHolder 1"/>
          <p:cNvSpPr>
            <a:spLocks noGrp="1"/>
          </p:cNvSpPr>
          <p:nvPr>
            <p:ph type="title"/>
          </p:nvPr>
        </p:nvSpPr>
        <p:spPr>
          <a:xfrm>
            <a:off x="812520" y="486360"/>
            <a:ext cx="14630040" cy="2035440"/>
          </a:xfrm>
          <a:prstGeom prst="rect">
            <a:avLst/>
          </a:prstGeom>
        </p:spPr>
        <p:txBody>
          <a:bodyPr lIns="0" rIns="0" tIns="0" bIns="0" anchor="ctr"/>
          <a:p>
            <a:pPr algn="ctr"/>
            <a:endParaRPr b="0" lang="ru-RU" sz="4400" spc="-1" strike="noStrike">
              <a:latin typeface="Arial"/>
            </a:endParaRPr>
          </a:p>
        </p:txBody>
      </p:sp>
      <p:sp>
        <p:nvSpPr>
          <p:cNvPr id="72" name="PlaceHolder 2"/>
          <p:cNvSpPr>
            <a:spLocks noGrp="1"/>
          </p:cNvSpPr>
          <p:nvPr>
            <p:ph type="body"/>
          </p:nvPr>
        </p:nvSpPr>
        <p:spPr>
          <a:xfrm>
            <a:off x="812520" y="2852640"/>
            <a:ext cx="14630040" cy="3372480"/>
          </a:xfrm>
          <a:prstGeom prst="rect">
            <a:avLst/>
          </a:prstGeom>
        </p:spPr>
        <p:txBody>
          <a:bodyPr lIns="0" rIns="0" tIns="0" bIns="0">
            <a:normAutofit/>
          </a:bodyPr>
          <a:p>
            <a:endParaRPr b="0" lang="ru-RU" sz="3200" spc="-1" strike="noStrike">
              <a:latin typeface="Arial"/>
            </a:endParaRPr>
          </a:p>
        </p:txBody>
      </p:sp>
      <p:sp>
        <p:nvSpPr>
          <p:cNvPr id="73" name="PlaceHolder 3"/>
          <p:cNvSpPr>
            <a:spLocks noGrp="1"/>
          </p:cNvSpPr>
          <p:nvPr>
            <p:ph type="body"/>
          </p:nvPr>
        </p:nvSpPr>
        <p:spPr>
          <a:xfrm>
            <a:off x="812520" y="6545880"/>
            <a:ext cx="14630040" cy="3372480"/>
          </a:xfrm>
          <a:prstGeom prst="rect">
            <a:avLst/>
          </a:prstGeom>
        </p:spPr>
        <p:txBody>
          <a:bodyPr lIns="0" rIns="0" tIns="0" bIns="0">
            <a:normAutofit/>
          </a:bodyPr>
          <a:p>
            <a:endParaRPr b="0" lang="ru-RU" sz="3200" spc="-1" strike="noStrike">
              <a:latin typeface="Arial"/>
            </a:endParaRPr>
          </a:p>
        </p:txBody>
      </p:sp>
    </p:spTree>
  </p:cSld>
</p:sldLayout>
</file>

<file path=ppt/slideLayouts/slideLayout2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74" name="PlaceHolder 1"/>
          <p:cNvSpPr>
            <a:spLocks noGrp="1"/>
          </p:cNvSpPr>
          <p:nvPr>
            <p:ph type="title"/>
          </p:nvPr>
        </p:nvSpPr>
        <p:spPr>
          <a:xfrm>
            <a:off x="812520" y="486360"/>
            <a:ext cx="14630040" cy="2035440"/>
          </a:xfrm>
          <a:prstGeom prst="rect">
            <a:avLst/>
          </a:prstGeom>
        </p:spPr>
        <p:txBody>
          <a:bodyPr lIns="0" rIns="0" tIns="0" bIns="0" anchor="ctr"/>
          <a:p>
            <a:pPr algn="ctr"/>
            <a:endParaRPr b="0" lang="ru-RU" sz="4400" spc="-1" strike="noStrike">
              <a:latin typeface="Arial"/>
            </a:endParaRPr>
          </a:p>
        </p:txBody>
      </p:sp>
      <p:sp>
        <p:nvSpPr>
          <p:cNvPr id="75" name="PlaceHolder 2"/>
          <p:cNvSpPr>
            <a:spLocks noGrp="1"/>
          </p:cNvSpPr>
          <p:nvPr>
            <p:ph type="body"/>
          </p:nvPr>
        </p:nvSpPr>
        <p:spPr>
          <a:xfrm>
            <a:off x="812520" y="2852640"/>
            <a:ext cx="7139160" cy="3372480"/>
          </a:xfrm>
          <a:prstGeom prst="rect">
            <a:avLst/>
          </a:prstGeom>
        </p:spPr>
        <p:txBody>
          <a:bodyPr lIns="0" rIns="0" tIns="0" bIns="0">
            <a:normAutofit/>
          </a:bodyPr>
          <a:p>
            <a:endParaRPr b="0" lang="ru-RU" sz="3200" spc="-1" strike="noStrike">
              <a:latin typeface="Arial"/>
            </a:endParaRPr>
          </a:p>
        </p:txBody>
      </p:sp>
      <p:sp>
        <p:nvSpPr>
          <p:cNvPr id="76" name="PlaceHolder 3"/>
          <p:cNvSpPr>
            <a:spLocks noGrp="1"/>
          </p:cNvSpPr>
          <p:nvPr>
            <p:ph type="body"/>
          </p:nvPr>
        </p:nvSpPr>
        <p:spPr>
          <a:xfrm>
            <a:off x="8309160" y="2852640"/>
            <a:ext cx="7139160" cy="3372480"/>
          </a:xfrm>
          <a:prstGeom prst="rect">
            <a:avLst/>
          </a:prstGeom>
        </p:spPr>
        <p:txBody>
          <a:bodyPr lIns="0" rIns="0" tIns="0" bIns="0">
            <a:normAutofit/>
          </a:bodyPr>
          <a:p>
            <a:endParaRPr b="0" lang="ru-RU" sz="3200" spc="-1" strike="noStrike">
              <a:latin typeface="Arial"/>
            </a:endParaRPr>
          </a:p>
        </p:txBody>
      </p:sp>
      <p:sp>
        <p:nvSpPr>
          <p:cNvPr id="77" name="PlaceHolder 4"/>
          <p:cNvSpPr>
            <a:spLocks noGrp="1"/>
          </p:cNvSpPr>
          <p:nvPr>
            <p:ph type="body"/>
          </p:nvPr>
        </p:nvSpPr>
        <p:spPr>
          <a:xfrm>
            <a:off x="812520" y="6545880"/>
            <a:ext cx="7139160" cy="3372480"/>
          </a:xfrm>
          <a:prstGeom prst="rect">
            <a:avLst/>
          </a:prstGeom>
        </p:spPr>
        <p:txBody>
          <a:bodyPr lIns="0" rIns="0" tIns="0" bIns="0">
            <a:normAutofit/>
          </a:bodyPr>
          <a:p>
            <a:endParaRPr b="0" lang="ru-RU" sz="3200" spc="-1" strike="noStrike">
              <a:latin typeface="Arial"/>
            </a:endParaRPr>
          </a:p>
        </p:txBody>
      </p:sp>
      <p:sp>
        <p:nvSpPr>
          <p:cNvPr id="78" name="PlaceHolder 5"/>
          <p:cNvSpPr>
            <a:spLocks noGrp="1"/>
          </p:cNvSpPr>
          <p:nvPr>
            <p:ph type="body"/>
          </p:nvPr>
        </p:nvSpPr>
        <p:spPr>
          <a:xfrm>
            <a:off x="8309160" y="6545880"/>
            <a:ext cx="7139160" cy="3372480"/>
          </a:xfrm>
          <a:prstGeom prst="rect">
            <a:avLst/>
          </a:prstGeom>
        </p:spPr>
        <p:txBody>
          <a:bodyPr lIns="0" rIns="0" tIns="0" bIns="0">
            <a:normAutofit/>
          </a:bodyPr>
          <a:p>
            <a:endParaRPr b="0" lang="ru-RU" sz="3200" spc="-1" strike="noStrike">
              <a:latin typeface="Arial"/>
            </a:endParaRPr>
          </a:p>
        </p:txBody>
      </p:sp>
    </p:spTree>
  </p:cSld>
</p:sldLayout>
</file>

<file path=ppt/slideLayouts/slideLayout2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79" name="PlaceHolder 1"/>
          <p:cNvSpPr>
            <a:spLocks noGrp="1"/>
          </p:cNvSpPr>
          <p:nvPr>
            <p:ph type="title"/>
          </p:nvPr>
        </p:nvSpPr>
        <p:spPr>
          <a:xfrm>
            <a:off x="812520" y="486360"/>
            <a:ext cx="14630040" cy="2035440"/>
          </a:xfrm>
          <a:prstGeom prst="rect">
            <a:avLst/>
          </a:prstGeom>
        </p:spPr>
        <p:txBody>
          <a:bodyPr lIns="0" rIns="0" tIns="0" bIns="0" anchor="ctr"/>
          <a:p>
            <a:pPr algn="ctr"/>
            <a:endParaRPr b="0" lang="ru-RU" sz="4400" spc="-1" strike="noStrike">
              <a:latin typeface="Arial"/>
            </a:endParaRPr>
          </a:p>
        </p:txBody>
      </p:sp>
      <p:sp>
        <p:nvSpPr>
          <p:cNvPr id="80" name="PlaceHolder 2"/>
          <p:cNvSpPr>
            <a:spLocks noGrp="1"/>
          </p:cNvSpPr>
          <p:nvPr>
            <p:ph type="body"/>
          </p:nvPr>
        </p:nvSpPr>
        <p:spPr>
          <a:xfrm>
            <a:off x="812520" y="2852640"/>
            <a:ext cx="4710600" cy="3372480"/>
          </a:xfrm>
          <a:prstGeom prst="rect">
            <a:avLst/>
          </a:prstGeom>
        </p:spPr>
        <p:txBody>
          <a:bodyPr lIns="0" rIns="0" tIns="0" bIns="0">
            <a:normAutofit/>
          </a:bodyPr>
          <a:p>
            <a:endParaRPr b="0" lang="ru-RU" sz="3200" spc="-1" strike="noStrike">
              <a:latin typeface="Arial"/>
            </a:endParaRPr>
          </a:p>
        </p:txBody>
      </p:sp>
      <p:sp>
        <p:nvSpPr>
          <p:cNvPr id="81" name="PlaceHolder 3"/>
          <p:cNvSpPr>
            <a:spLocks noGrp="1"/>
          </p:cNvSpPr>
          <p:nvPr>
            <p:ph type="body"/>
          </p:nvPr>
        </p:nvSpPr>
        <p:spPr>
          <a:xfrm>
            <a:off x="5758920" y="2852640"/>
            <a:ext cx="4710600" cy="3372480"/>
          </a:xfrm>
          <a:prstGeom prst="rect">
            <a:avLst/>
          </a:prstGeom>
        </p:spPr>
        <p:txBody>
          <a:bodyPr lIns="0" rIns="0" tIns="0" bIns="0">
            <a:normAutofit/>
          </a:bodyPr>
          <a:p>
            <a:endParaRPr b="0" lang="ru-RU" sz="3200" spc="-1" strike="noStrike">
              <a:latin typeface="Arial"/>
            </a:endParaRPr>
          </a:p>
        </p:txBody>
      </p:sp>
      <p:sp>
        <p:nvSpPr>
          <p:cNvPr id="82" name="PlaceHolder 4"/>
          <p:cNvSpPr>
            <a:spLocks noGrp="1"/>
          </p:cNvSpPr>
          <p:nvPr>
            <p:ph type="body"/>
          </p:nvPr>
        </p:nvSpPr>
        <p:spPr>
          <a:xfrm>
            <a:off x="10705680" y="2852640"/>
            <a:ext cx="4710600" cy="3372480"/>
          </a:xfrm>
          <a:prstGeom prst="rect">
            <a:avLst/>
          </a:prstGeom>
        </p:spPr>
        <p:txBody>
          <a:bodyPr lIns="0" rIns="0" tIns="0" bIns="0">
            <a:normAutofit/>
          </a:bodyPr>
          <a:p>
            <a:endParaRPr b="0" lang="ru-RU" sz="3200" spc="-1" strike="noStrike">
              <a:latin typeface="Arial"/>
            </a:endParaRPr>
          </a:p>
        </p:txBody>
      </p:sp>
      <p:sp>
        <p:nvSpPr>
          <p:cNvPr id="83" name="PlaceHolder 5"/>
          <p:cNvSpPr>
            <a:spLocks noGrp="1"/>
          </p:cNvSpPr>
          <p:nvPr>
            <p:ph type="body"/>
          </p:nvPr>
        </p:nvSpPr>
        <p:spPr>
          <a:xfrm>
            <a:off x="812520" y="6545880"/>
            <a:ext cx="4710600" cy="3372480"/>
          </a:xfrm>
          <a:prstGeom prst="rect">
            <a:avLst/>
          </a:prstGeom>
        </p:spPr>
        <p:txBody>
          <a:bodyPr lIns="0" rIns="0" tIns="0" bIns="0">
            <a:normAutofit/>
          </a:bodyPr>
          <a:p>
            <a:endParaRPr b="0" lang="ru-RU" sz="3200" spc="-1" strike="noStrike">
              <a:latin typeface="Arial"/>
            </a:endParaRPr>
          </a:p>
        </p:txBody>
      </p:sp>
      <p:sp>
        <p:nvSpPr>
          <p:cNvPr id="84" name="PlaceHolder 6"/>
          <p:cNvSpPr>
            <a:spLocks noGrp="1"/>
          </p:cNvSpPr>
          <p:nvPr>
            <p:ph type="body"/>
          </p:nvPr>
        </p:nvSpPr>
        <p:spPr>
          <a:xfrm>
            <a:off x="5758920" y="6545880"/>
            <a:ext cx="4710600" cy="3372480"/>
          </a:xfrm>
          <a:prstGeom prst="rect">
            <a:avLst/>
          </a:prstGeom>
        </p:spPr>
        <p:txBody>
          <a:bodyPr lIns="0" rIns="0" tIns="0" bIns="0">
            <a:normAutofit/>
          </a:bodyPr>
          <a:p>
            <a:endParaRPr b="0" lang="ru-RU" sz="3200" spc="-1" strike="noStrike">
              <a:latin typeface="Arial"/>
            </a:endParaRPr>
          </a:p>
        </p:txBody>
      </p:sp>
      <p:sp>
        <p:nvSpPr>
          <p:cNvPr id="85" name="PlaceHolder 7"/>
          <p:cNvSpPr>
            <a:spLocks noGrp="1"/>
          </p:cNvSpPr>
          <p:nvPr>
            <p:ph type="body"/>
          </p:nvPr>
        </p:nvSpPr>
        <p:spPr>
          <a:xfrm>
            <a:off x="10705680" y="6545880"/>
            <a:ext cx="4710600" cy="3372480"/>
          </a:xfrm>
          <a:prstGeom prst="rect">
            <a:avLst/>
          </a:prstGeom>
        </p:spPr>
        <p:txBody>
          <a:bodyPr lIns="0" rIns="0" tIns="0" bIns="0">
            <a:normAutofit/>
          </a:bodyPr>
          <a:p>
            <a:endParaRPr b="0" lang="ru-RU" sz="3200" spc="-1" strike="noStrike">
              <a:latin typeface="Arial"/>
            </a:endParaRPr>
          </a:p>
        </p:txBody>
      </p:sp>
    </p:spTree>
  </p:cSld>
</p:sldLayout>
</file>

<file path=ppt/slideLayouts/slideLayout2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92" name="PlaceHolder 1"/>
          <p:cNvSpPr>
            <a:spLocks noGrp="1"/>
          </p:cNvSpPr>
          <p:nvPr>
            <p:ph type="title"/>
          </p:nvPr>
        </p:nvSpPr>
        <p:spPr>
          <a:xfrm>
            <a:off x="812520" y="486360"/>
            <a:ext cx="14630040" cy="2035440"/>
          </a:xfrm>
          <a:prstGeom prst="rect">
            <a:avLst/>
          </a:prstGeom>
        </p:spPr>
        <p:txBody>
          <a:bodyPr lIns="0" rIns="0" tIns="0" bIns="0" anchor="ctr"/>
          <a:p>
            <a:pPr algn="ctr"/>
            <a:endParaRPr b="0" lang="ru-RU" sz="4400" spc="-1" strike="noStrike">
              <a:latin typeface="Arial"/>
            </a:endParaRPr>
          </a:p>
        </p:txBody>
      </p:sp>
      <p:sp>
        <p:nvSpPr>
          <p:cNvPr id="93" name="PlaceHolder 2"/>
          <p:cNvSpPr>
            <a:spLocks noGrp="1"/>
          </p:cNvSpPr>
          <p:nvPr>
            <p:ph type="subTitle"/>
          </p:nvPr>
        </p:nvSpPr>
        <p:spPr>
          <a:xfrm>
            <a:off x="812520" y="2852640"/>
            <a:ext cx="14630040" cy="7070760"/>
          </a:xfrm>
          <a:prstGeom prst="rect">
            <a:avLst/>
          </a:prstGeom>
        </p:spPr>
        <p:txBody>
          <a:bodyPr lIns="0" rIns="0" tIns="0" bIns="0" anchor="ctr"/>
          <a:p>
            <a:pPr algn="ctr"/>
            <a:endParaRPr b="0" lang="ru-RU" sz="3200" spc="-1" strike="noStrike">
              <a:latin typeface="Arial"/>
            </a:endParaRPr>
          </a:p>
        </p:txBody>
      </p:sp>
    </p:spTree>
  </p:cSld>
</p:sldLayout>
</file>

<file path=ppt/slideLayouts/slideLayout2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94" name="PlaceHolder 1"/>
          <p:cNvSpPr>
            <a:spLocks noGrp="1"/>
          </p:cNvSpPr>
          <p:nvPr>
            <p:ph type="title"/>
          </p:nvPr>
        </p:nvSpPr>
        <p:spPr>
          <a:xfrm>
            <a:off x="812520" y="486360"/>
            <a:ext cx="14630040" cy="2035440"/>
          </a:xfrm>
          <a:prstGeom prst="rect">
            <a:avLst/>
          </a:prstGeom>
        </p:spPr>
        <p:txBody>
          <a:bodyPr lIns="0" rIns="0" tIns="0" bIns="0" anchor="ctr"/>
          <a:p>
            <a:pPr algn="ctr"/>
            <a:endParaRPr b="0" lang="ru-RU" sz="4400" spc="-1" strike="noStrike">
              <a:latin typeface="Arial"/>
            </a:endParaRPr>
          </a:p>
        </p:txBody>
      </p:sp>
      <p:sp>
        <p:nvSpPr>
          <p:cNvPr id="95" name="PlaceHolder 2"/>
          <p:cNvSpPr>
            <a:spLocks noGrp="1"/>
          </p:cNvSpPr>
          <p:nvPr>
            <p:ph type="body"/>
          </p:nvPr>
        </p:nvSpPr>
        <p:spPr>
          <a:xfrm>
            <a:off x="812520" y="2852640"/>
            <a:ext cx="14630040" cy="7070760"/>
          </a:xfrm>
          <a:prstGeom prst="rect">
            <a:avLst/>
          </a:prstGeom>
        </p:spPr>
        <p:txBody>
          <a:bodyPr lIns="0" rIns="0" tIns="0" bIns="0">
            <a:normAutofit/>
          </a:bodyPr>
          <a:p>
            <a:endParaRPr b="0" lang="ru-RU" sz="3200" spc="-1" strike="noStrike">
              <a:latin typeface="Arial"/>
            </a:endParaRPr>
          </a:p>
        </p:txBody>
      </p:sp>
    </p:spTree>
  </p:cSld>
</p:sldLayout>
</file>

<file path=ppt/slideLayouts/slideLayout2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96" name="PlaceHolder 1"/>
          <p:cNvSpPr>
            <a:spLocks noGrp="1"/>
          </p:cNvSpPr>
          <p:nvPr>
            <p:ph type="title"/>
          </p:nvPr>
        </p:nvSpPr>
        <p:spPr>
          <a:xfrm>
            <a:off x="812520" y="486360"/>
            <a:ext cx="14630040" cy="2035440"/>
          </a:xfrm>
          <a:prstGeom prst="rect">
            <a:avLst/>
          </a:prstGeom>
        </p:spPr>
        <p:txBody>
          <a:bodyPr lIns="0" rIns="0" tIns="0" bIns="0" anchor="ctr"/>
          <a:p>
            <a:pPr algn="ctr"/>
            <a:endParaRPr b="0" lang="ru-RU" sz="4400" spc="-1" strike="noStrike">
              <a:latin typeface="Arial"/>
            </a:endParaRPr>
          </a:p>
        </p:txBody>
      </p:sp>
      <p:sp>
        <p:nvSpPr>
          <p:cNvPr id="97" name="PlaceHolder 2"/>
          <p:cNvSpPr>
            <a:spLocks noGrp="1"/>
          </p:cNvSpPr>
          <p:nvPr>
            <p:ph type="body"/>
          </p:nvPr>
        </p:nvSpPr>
        <p:spPr>
          <a:xfrm>
            <a:off x="812520" y="2852640"/>
            <a:ext cx="7139160" cy="7070760"/>
          </a:xfrm>
          <a:prstGeom prst="rect">
            <a:avLst/>
          </a:prstGeom>
        </p:spPr>
        <p:txBody>
          <a:bodyPr lIns="0" rIns="0" tIns="0" bIns="0">
            <a:normAutofit/>
          </a:bodyPr>
          <a:p>
            <a:endParaRPr b="0" lang="ru-RU" sz="3200" spc="-1" strike="noStrike">
              <a:latin typeface="Arial"/>
            </a:endParaRPr>
          </a:p>
        </p:txBody>
      </p:sp>
      <p:sp>
        <p:nvSpPr>
          <p:cNvPr id="98" name="PlaceHolder 3"/>
          <p:cNvSpPr>
            <a:spLocks noGrp="1"/>
          </p:cNvSpPr>
          <p:nvPr>
            <p:ph type="body"/>
          </p:nvPr>
        </p:nvSpPr>
        <p:spPr>
          <a:xfrm>
            <a:off x="8309160" y="2852640"/>
            <a:ext cx="7139160" cy="7070760"/>
          </a:xfrm>
          <a:prstGeom prst="rect">
            <a:avLst/>
          </a:prstGeom>
        </p:spPr>
        <p:txBody>
          <a:bodyPr lIns="0" rIns="0" tIns="0" bIns="0">
            <a:normAutofit/>
          </a:bodyPr>
          <a:p>
            <a:endParaRPr b="0" lang="ru-RU" sz="3200" spc="-1" strike="noStrike">
              <a:latin typeface="Arial"/>
            </a:endParaRPr>
          </a:p>
        </p:txBody>
      </p:sp>
    </p:spTree>
  </p:cSld>
</p:sldLayout>
</file>

<file path=ppt/slideLayouts/slideLayout2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99" name="PlaceHolder 1"/>
          <p:cNvSpPr>
            <a:spLocks noGrp="1"/>
          </p:cNvSpPr>
          <p:nvPr>
            <p:ph type="title"/>
          </p:nvPr>
        </p:nvSpPr>
        <p:spPr>
          <a:xfrm>
            <a:off x="812520" y="486360"/>
            <a:ext cx="14630040" cy="2035440"/>
          </a:xfrm>
          <a:prstGeom prst="rect">
            <a:avLst/>
          </a:prstGeom>
        </p:spPr>
        <p:txBody>
          <a:bodyPr lIns="0" rIns="0" tIns="0" bIns="0" anchor="ctr"/>
          <a:p>
            <a:pPr algn="ctr"/>
            <a:endParaRPr b="0" lang="ru-RU" sz="4400" spc="-1" strike="noStrike">
              <a:latin typeface="Arial"/>
            </a:endParaRPr>
          </a:p>
        </p:txBody>
      </p:sp>
    </p:spTree>
  </p:cSld>
</p:sldLayout>
</file>

<file path=ppt/slideLayouts/slideLayout3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00" name="PlaceHolder 1"/>
          <p:cNvSpPr>
            <a:spLocks noGrp="1"/>
          </p:cNvSpPr>
          <p:nvPr>
            <p:ph type="subTitle"/>
          </p:nvPr>
        </p:nvSpPr>
        <p:spPr>
          <a:xfrm>
            <a:off x="812520" y="486360"/>
            <a:ext cx="14630040" cy="9436320"/>
          </a:xfrm>
          <a:prstGeom prst="rect">
            <a:avLst/>
          </a:prstGeom>
        </p:spPr>
        <p:txBody>
          <a:bodyPr lIns="0" rIns="0" tIns="0" bIns="0" anchor="ctr"/>
          <a:p>
            <a:pPr algn="ctr"/>
            <a:endParaRPr b="0" lang="ru-RU" sz="3200" spc="-1" strike="noStrike">
              <a:latin typeface="Arial"/>
            </a:endParaRPr>
          </a:p>
        </p:txBody>
      </p:sp>
    </p:spTree>
  </p:cSld>
</p:sldLayout>
</file>

<file path=ppt/slideLayouts/slideLayout3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01" name="PlaceHolder 1"/>
          <p:cNvSpPr>
            <a:spLocks noGrp="1"/>
          </p:cNvSpPr>
          <p:nvPr>
            <p:ph type="title"/>
          </p:nvPr>
        </p:nvSpPr>
        <p:spPr>
          <a:xfrm>
            <a:off x="812520" y="486360"/>
            <a:ext cx="14630040" cy="2035440"/>
          </a:xfrm>
          <a:prstGeom prst="rect">
            <a:avLst/>
          </a:prstGeom>
        </p:spPr>
        <p:txBody>
          <a:bodyPr lIns="0" rIns="0" tIns="0" bIns="0" anchor="ctr"/>
          <a:p>
            <a:pPr algn="ctr"/>
            <a:endParaRPr b="0" lang="ru-RU" sz="4400" spc="-1" strike="noStrike">
              <a:latin typeface="Arial"/>
            </a:endParaRPr>
          </a:p>
        </p:txBody>
      </p:sp>
      <p:sp>
        <p:nvSpPr>
          <p:cNvPr id="102" name="PlaceHolder 2"/>
          <p:cNvSpPr>
            <a:spLocks noGrp="1"/>
          </p:cNvSpPr>
          <p:nvPr>
            <p:ph type="body"/>
          </p:nvPr>
        </p:nvSpPr>
        <p:spPr>
          <a:xfrm>
            <a:off x="812520" y="2852640"/>
            <a:ext cx="7139160" cy="3372480"/>
          </a:xfrm>
          <a:prstGeom prst="rect">
            <a:avLst/>
          </a:prstGeom>
        </p:spPr>
        <p:txBody>
          <a:bodyPr lIns="0" rIns="0" tIns="0" bIns="0">
            <a:normAutofit/>
          </a:bodyPr>
          <a:p>
            <a:endParaRPr b="0" lang="ru-RU" sz="3200" spc="-1" strike="noStrike">
              <a:latin typeface="Arial"/>
            </a:endParaRPr>
          </a:p>
        </p:txBody>
      </p:sp>
      <p:sp>
        <p:nvSpPr>
          <p:cNvPr id="103" name="PlaceHolder 3"/>
          <p:cNvSpPr>
            <a:spLocks noGrp="1"/>
          </p:cNvSpPr>
          <p:nvPr>
            <p:ph type="body"/>
          </p:nvPr>
        </p:nvSpPr>
        <p:spPr>
          <a:xfrm>
            <a:off x="8309160" y="2852640"/>
            <a:ext cx="7139160" cy="7070760"/>
          </a:xfrm>
          <a:prstGeom prst="rect">
            <a:avLst/>
          </a:prstGeom>
        </p:spPr>
        <p:txBody>
          <a:bodyPr lIns="0" rIns="0" tIns="0" bIns="0">
            <a:normAutofit/>
          </a:bodyPr>
          <a:p>
            <a:endParaRPr b="0" lang="ru-RU" sz="3200" spc="-1" strike="noStrike">
              <a:latin typeface="Arial"/>
            </a:endParaRPr>
          </a:p>
        </p:txBody>
      </p:sp>
      <p:sp>
        <p:nvSpPr>
          <p:cNvPr id="104" name="PlaceHolder 4"/>
          <p:cNvSpPr>
            <a:spLocks noGrp="1"/>
          </p:cNvSpPr>
          <p:nvPr>
            <p:ph type="body"/>
          </p:nvPr>
        </p:nvSpPr>
        <p:spPr>
          <a:xfrm>
            <a:off x="812520" y="6545880"/>
            <a:ext cx="7139160" cy="3372480"/>
          </a:xfrm>
          <a:prstGeom prst="rect">
            <a:avLst/>
          </a:prstGeom>
        </p:spPr>
        <p:txBody>
          <a:bodyPr lIns="0" rIns="0" tIns="0" bIns="0">
            <a:normAutofit/>
          </a:bodyPr>
          <a:p>
            <a:endParaRPr b="0" lang="ru-RU" sz="3200" spc="-1" strike="noStrike">
              <a:latin typeface="Arial"/>
            </a:endParaRPr>
          </a:p>
        </p:txBody>
      </p:sp>
    </p:spTree>
  </p:cSld>
</p:sldLayout>
</file>

<file path=ppt/slideLayouts/slideLayout3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05" name="PlaceHolder 1"/>
          <p:cNvSpPr>
            <a:spLocks noGrp="1"/>
          </p:cNvSpPr>
          <p:nvPr>
            <p:ph type="title"/>
          </p:nvPr>
        </p:nvSpPr>
        <p:spPr>
          <a:xfrm>
            <a:off x="812520" y="486360"/>
            <a:ext cx="14630040" cy="2035440"/>
          </a:xfrm>
          <a:prstGeom prst="rect">
            <a:avLst/>
          </a:prstGeom>
        </p:spPr>
        <p:txBody>
          <a:bodyPr lIns="0" rIns="0" tIns="0" bIns="0" anchor="ctr"/>
          <a:p>
            <a:pPr algn="ctr"/>
            <a:endParaRPr b="0" lang="ru-RU" sz="4400" spc="-1" strike="noStrike">
              <a:latin typeface="Arial"/>
            </a:endParaRPr>
          </a:p>
        </p:txBody>
      </p:sp>
      <p:sp>
        <p:nvSpPr>
          <p:cNvPr id="106" name="PlaceHolder 2"/>
          <p:cNvSpPr>
            <a:spLocks noGrp="1"/>
          </p:cNvSpPr>
          <p:nvPr>
            <p:ph type="body"/>
          </p:nvPr>
        </p:nvSpPr>
        <p:spPr>
          <a:xfrm>
            <a:off x="812520" y="2852640"/>
            <a:ext cx="7139160" cy="7070760"/>
          </a:xfrm>
          <a:prstGeom prst="rect">
            <a:avLst/>
          </a:prstGeom>
        </p:spPr>
        <p:txBody>
          <a:bodyPr lIns="0" rIns="0" tIns="0" bIns="0">
            <a:normAutofit/>
          </a:bodyPr>
          <a:p>
            <a:endParaRPr b="0" lang="ru-RU" sz="3200" spc="-1" strike="noStrike">
              <a:latin typeface="Arial"/>
            </a:endParaRPr>
          </a:p>
        </p:txBody>
      </p:sp>
      <p:sp>
        <p:nvSpPr>
          <p:cNvPr id="107" name="PlaceHolder 3"/>
          <p:cNvSpPr>
            <a:spLocks noGrp="1"/>
          </p:cNvSpPr>
          <p:nvPr>
            <p:ph type="body"/>
          </p:nvPr>
        </p:nvSpPr>
        <p:spPr>
          <a:xfrm>
            <a:off x="8309160" y="2852640"/>
            <a:ext cx="7139160" cy="3372480"/>
          </a:xfrm>
          <a:prstGeom prst="rect">
            <a:avLst/>
          </a:prstGeom>
        </p:spPr>
        <p:txBody>
          <a:bodyPr lIns="0" rIns="0" tIns="0" bIns="0">
            <a:normAutofit/>
          </a:bodyPr>
          <a:p>
            <a:endParaRPr b="0" lang="ru-RU" sz="3200" spc="-1" strike="noStrike">
              <a:latin typeface="Arial"/>
            </a:endParaRPr>
          </a:p>
        </p:txBody>
      </p:sp>
      <p:sp>
        <p:nvSpPr>
          <p:cNvPr id="108" name="PlaceHolder 4"/>
          <p:cNvSpPr>
            <a:spLocks noGrp="1"/>
          </p:cNvSpPr>
          <p:nvPr>
            <p:ph type="body"/>
          </p:nvPr>
        </p:nvSpPr>
        <p:spPr>
          <a:xfrm>
            <a:off x="8309160" y="6545880"/>
            <a:ext cx="7139160" cy="3372480"/>
          </a:xfrm>
          <a:prstGeom prst="rect">
            <a:avLst/>
          </a:prstGeom>
        </p:spPr>
        <p:txBody>
          <a:bodyPr lIns="0" rIns="0" tIns="0" bIns="0">
            <a:normAutofit/>
          </a:bodyPr>
          <a:p>
            <a:endParaRPr b="0" lang="ru-RU" sz="3200" spc="-1" strike="noStrike">
              <a:latin typeface="Arial"/>
            </a:endParaRPr>
          </a:p>
        </p:txBody>
      </p:sp>
    </p:spTree>
  </p:cSld>
</p:sldLayout>
</file>

<file path=ppt/slideLayouts/slideLayout3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109" name="PlaceHolder 1"/>
          <p:cNvSpPr>
            <a:spLocks noGrp="1"/>
          </p:cNvSpPr>
          <p:nvPr>
            <p:ph type="title"/>
          </p:nvPr>
        </p:nvSpPr>
        <p:spPr>
          <a:xfrm>
            <a:off x="812520" y="486360"/>
            <a:ext cx="14630040" cy="2035440"/>
          </a:xfrm>
          <a:prstGeom prst="rect">
            <a:avLst/>
          </a:prstGeom>
        </p:spPr>
        <p:txBody>
          <a:bodyPr lIns="0" rIns="0" tIns="0" bIns="0" anchor="ctr"/>
          <a:p>
            <a:pPr algn="ctr"/>
            <a:endParaRPr b="0" lang="ru-RU" sz="4400" spc="-1" strike="noStrike">
              <a:latin typeface="Arial"/>
            </a:endParaRPr>
          </a:p>
        </p:txBody>
      </p:sp>
      <p:sp>
        <p:nvSpPr>
          <p:cNvPr id="110" name="PlaceHolder 2"/>
          <p:cNvSpPr>
            <a:spLocks noGrp="1"/>
          </p:cNvSpPr>
          <p:nvPr>
            <p:ph type="body"/>
          </p:nvPr>
        </p:nvSpPr>
        <p:spPr>
          <a:xfrm>
            <a:off x="812520" y="2852640"/>
            <a:ext cx="7139160" cy="3372480"/>
          </a:xfrm>
          <a:prstGeom prst="rect">
            <a:avLst/>
          </a:prstGeom>
        </p:spPr>
        <p:txBody>
          <a:bodyPr lIns="0" rIns="0" tIns="0" bIns="0">
            <a:normAutofit/>
          </a:bodyPr>
          <a:p>
            <a:endParaRPr b="0" lang="ru-RU" sz="3200" spc="-1" strike="noStrike">
              <a:latin typeface="Arial"/>
            </a:endParaRPr>
          </a:p>
        </p:txBody>
      </p:sp>
      <p:sp>
        <p:nvSpPr>
          <p:cNvPr id="111" name="PlaceHolder 3"/>
          <p:cNvSpPr>
            <a:spLocks noGrp="1"/>
          </p:cNvSpPr>
          <p:nvPr>
            <p:ph type="body"/>
          </p:nvPr>
        </p:nvSpPr>
        <p:spPr>
          <a:xfrm>
            <a:off x="8309160" y="2852640"/>
            <a:ext cx="7139160" cy="3372480"/>
          </a:xfrm>
          <a:prstGeom prst="rect">
            <a:avLst/>
          </a:prstGeom>
        </p:spPr>
        <p:txBody>
          <a:bodyPr lIns="0" rIns="0" tIns="0" bIns="0">
            <a:normAutofit/>
          </a:bodyPr>
          <a:p>
            <a:endParaRPr b="0" lang="ru-RU" sz="3200" spc="-1" strike="noStrike">
              <a:latin typeface="Arial"/>
            </a:endParaRPr>
          </a:p>
        </p:txBody>
      </p:sp>
      <p:sp>
        <p:nvSpPr>
          <p:cNvPr id="112" name="PlaceHolder 4"/>
          <p:cNvSpPr>
            <a:spLocks noGrp="1"/>
          </p:cNvSpPr>
          <p:nvPr>
            <p:ph type="body"/>
          </p:nvPr>
        </p:nvSpPr>
        <p:spPr>
          <a:xfrm>
            <a:off x="812520" y="6545880"/>
            <a:ext cx="14630040" cy="3372480"/>
          </a:xfrm>
          <a:prstGeom prst="rect">
            <a:avLst/>
          </a:prstGeom>
        </p:spPr>
        <p:txBody>
          <a:bodyPr lIns="0" rIns="0" tIns="0" bIns="0">
            <a:normAutofit/>
          </a:bodyPr>
          <a:p>
            <a:endParaRPr b="0" lang="ru-RU" sz="3200" spc="-1" strike="noStrike">
              <a:latin typeface="Arial"/>
            </a:endParaRPr>
          </a:p>
        </p:txBody>
      </p:sp>
    </p:spTree>
  </p:cSld>
</p:sldLayout>
</file>

<file path=ppt/slideLayouts/slideLayout3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113" name="PlaceHolder 1"/>
          <p:cNvSpPr>
            <a:spLocks noGrp="1"/>
          </p:cNvSpPr>
          <p:nvPr>
            <p:ph type="title"/>
          </p:nvPr>
        </p:nvSpPr>
        <p:spPr>
          <a:xfrm>
            <a:off x="812520" y="486360"/>
            <a:ext cx="14630040" cy="2035440"/>
          </a:xfrm>
          <a:prstGeom prst="rect">
            <a:avLst/>
          </a:prstGeom>
        </p:spPr>
        <p:txBody>
          <a:bodyPr lIns="0" rIns="0" tIns="0" bIns="0" anchor="ctr"/>
          <a:p>
            <a:pPr algn="ctr"/>
            <a:endParaRPr b="0" lang="ru-RU" sz="4400" spc="-1" strike="noStrike">
              <a:latin typeface="Arial"/>
            </a:endParaRPr>
          </a:p>
        </p:txBody>
      </p:sp>
      <p:sp>
        <p:nvSpPr>
          <p:cNvPr id="114" name="PlaceHolder 2"/>
          <p:cNvSpPr>
            <a:spLocks noGrp="1"/>
          </p:cNvSpPr>
          <p:nvPr>
            <p:ph type="body"/>
          </p:nvPr>
        </p:nvSpPr>
        <p:spPr>
          <a:xfrm>
            <a:off x="812520" y="2852640"/>
            <a:ext cx="14630040" cy="3372480"/>
          </a:xfrm>
          <a:prstGeom prst="rect">
            <a:avLst/>
          </a:prstGeom>
        </p:spPr>
        <p:txBody>
          <a:bodyPr lIns="0" rIns="0" tIns="0" bIns="0">
            <a:normAutofit/>
          </a:bodyPr>
          <a:p>
            <a:endParaRPr b="0" lang="ru-RU" sz="3200" spc="-1" strike="noStrike">
              <a:latin typeface="Arial"/>
            </a:endParaRPr>
          </a:p>
        </p:txBody>
      </p:sp>
      <p:sp>
        <p:nvSpPr>
          <p:cNvPr id="115" name="PlaceHolder 3"/>
          <p:cNvSpPr>
            <a:spLocks noGrp="1"/>
          </p:cNvSpPr>
          <p:nvPr>
            <p:ph type="body"/>
          </p:nvPr>
        </p:nvSpPr>
        <p:spPr>
          <a:xfrm>
            <a:off x="812520" y="6545880"/>
            <a:ext cx="14630040" cy="3372480"/>
          </a:xfrm>
          <a:prstGeom prst="rect">
            <a:avLst/>
          </a:prstGeom>
        </p:spPr>
        <p:txBody>
          <a:bodyPr lIns="0" rIns="0" tIns="0" bIns="0">
            <a:normAutofit/>
          </a:bodyPr>
          <a:p>
            <a:endParaRPr b="0" lang="ru-RU" sz="3200" spc="-1" strike="noStrike">
              <a:latin typeface="Arial"/>
            </a:endParaRPr>
          </a:p>
        </p:txBody>
      </p:sp>
    </p:spTree>
  </p:cSld>
</p:sldLayout>
</file>

<file path=ppt/slideLayouts/slideLayout3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116" name="PlaceHolder 1"/>
          <p:cNvSpPr>
            <a:spLocks noGrp="1"/>
          </p:cNvSpPr>
          <p:nvPr>
            <p:ph type="title"/>
          </p:nvPr>
        </p:nvSpPr>
        <p:spPr>
          <a:xfrm>
            <a:off x="812520" y="486360"/>
            <a:ext cx="14630040" cy="2035440"/>
          </a:xfrm>
          <a:prstGeom prst="rect">
            <a:avLst/>
          </a:prstGeom>
        </p:spPr>
        <p:txBody>
          <a:bodyPr lIns="0" rIns="0" tIns="0" bIns="0" anchor="ctr"/>
          <a:p>
            <a:pPr algn="ctr"/>
            <a:endParaRPr b="0" lang="ru-RU" sz="4400" spc="-1" strike="noStrike">
              <a:latin typeface="Arial"/>
            </a:endParaRPr>
          </a:p>
        </p:txBody>
      </p:sp>
      <p:sp>
        <p:nvSpPr>
          <p:cNvPr id="117" name="PlaceHolder 2"/>
          <p:cNvSpPr>
            <a:spLocks noGrp="1"/>
          </p:cNvSpPr>
          <p:nvPr>
            <p:ph type="body"/>
          </p:nvPr>
        </p:nvSpPr>
        <p:spPr>
          <a:xfrm>
            <a:off x="812520" y="2852640"/>
            <a:ext cx="7139160" cy="3372480"/>
          </a:xfrm>
          <a:prstGeom prst="rect">
            <a:avLst/>
          </a:prstGeom>
        </p:spPr>
        <p:txBody>
          <a:bodyPr lIns="0" rIns="0" tIns="0" bIns="0">
            <a:normAutofit/>
          </a:bodyPr>
          <a:p>
            <a:endParaRPr b="0" lang="ru-RU" sz="3200" spc="-1" strike="noStrike">
              <a:latin typeface="Arial"/>
            </a:endParaRPr>
          </a:p>
        </p:txBody>
      </p:sp>
      <p:sp>
        <p:nvSpPr>
          <p:cNvPr id="118" name="PlaceHolder 3"/>
          <p:cNvSpPr>
            <a:spLocks noGrp="1"/>
          </p:cNvSpPr>
          <p:nvPr>
            <p:ph type="body"/>
          </p:nvPr>
        </p:nvSpPr>
        <p:spPr>
          <a:xfrm>
            <a:off x="8309160" y="2852640"/>
            <a:ext cx="7139160" cy="3372480"/>
          </a:xfrm>
          <a:prstGeom prst="rect">
            <a:avLst/>
          </a:prstGeom>
        </p:spPr>
        <p:txBody>
          <a:bodyPr lIns="0" rIns="0" tIns="0" bIns="0">
            <a:normAutofit/>
          </a:bodyPr>
          <a:p>
            <a:endParaRPr b="0" lang="ru-RU" sz="3200" spc="-1" strike="noStrike">
              <a:latin typeface="Arial"/>
            </a:endParaRPr>
          </a:p>
        </p:txBody>
      </p:sp>
      <p:sp>
        <p:nvSpPr>
          <p:cNvPr id="119" name="PlaceHolder 4"/>
          <p:cNvSpPr>
            <a:spLocks noGrp="1"/>
          </p:cNvSpPr>
          <p:nvPr>
            <p:ph type="body"/>
          </p:nvPr>
        </p:nvSpPr>
        <p:spPr>
          <a:xfrm>
            <a:off x="812520" y="6545880"/>
            <a:ext cx="7139160" cy="3372480"/>
          </a:xfrm>
          <a:prstGeom prst="rect">
            <a:avLst/>
          </a:prstGeom>
        </p:spPr>
        <p:txBody>
          <a:bodyPr lIns="0" rIns="0" tIns="0" bIns="0">
            <a:normAutofit/>
          </a:bodyPr>
          <a:p>
            <a:endParaRPr b="0" lang="ru-RU" sz="3200" spc="-1" strike="noStrike">
              <a:latin typeface="Arial"/>
            </a:endParaRPr>
          </a:p>
        </p:txBody>
      </p:sp>
      <p:sp>
        <p:nvSpPr>
          <p:cNvPr id="120" name="PlaceHolder 5"/>
          <p:cNvSpPr>
            <a:spLocks noGrp="1"/>
          </p:cNvSpPr>
          <p:nvPr>
            <p:ph type="body"/>
          </p:nvPr>
        </p:nvSpPr>
        <p:spPr>
          <a:xfrm>
            <a:off x="8309160" y="6545880"/>
            <a:ext cx="7139160" cy="3372480"/>
          </a:xfrm>
          <a:prstGeom prst="rect">
            <a:avLst/>
          </a:prstGeom>
        </p:spPr>
        <p:txBody>
          <a:bodyPr lIns="0" rIns="0" tIns="0" bIns="0">
            <a:normAutofit/>
          </a:bodyPr>
          <a:p>
            <a:endParaRPr b="0" lang="ru-RU" sz="3200" spc="-1" strike="noStrike">
              <a:latin typeface="Arial"/>
            </a:endParaRPr>
          </a:p>
        </p:txBody>
      </p:sp>
    </p:spTree>
  </p:cSld>
</p:sldLayout>
</file>

<file path=ppt/slideLayouts/slideLayout3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121" name="PlaceHolder 1"/>
          <p:cNvSpPr>
            <a:spLocks noGrp="1"/>
          </p:cNvSpPr>
          <p:nvPr>
            <p:ph type="title"/>
          </p:nvPr>
        </p:nvSpPr>
        <p:spPr>
          <a:xfrm>
            <a:off x="812520" y="486360"/>
            <a:ext cx="14630040" cy="2035440"/>
          </a:xfrm>
          <a:prstGeom prst="rect">
            <a:avLst/>
          </a:prstGeom>
        </p:spPr>
        <p:txBody>
          <a:bodyPr lIns="0" rIns="0" tIns="0" bIns="0" anchor="ctr"/>
          <a:p>
            <a:pPr algn="ctr"/>
            <a:endParaRPr b="0" lang="ru-RU" sz="4400" spc="-1" strike="noStrike">
              <a:latin typeface="Arial"/>
            </a:endParaRPr>
          </a:p>
        </p:txBody>
      </p:sp>
      <p:sp>
        <p:nvSpPr>
          <p:cNvPr id="122" name="PlaceHolder 2"/>
          <p:cNvSpPr>
            <a:spLocks noGrp="1"/>
          </p:cNvSpPr>
          <p:nvPr>
            <p:ph type="body"/>
          </p:nvPr>
        </p:nvSpPr>
        <p:spPr>
          <a:xfrm>
            <a:off x="812520" y="2852640"/>
            <a:ext cx="4710600" cy="3372480"/>
          </a:xfrm>
          <a:prstGeom prst="rect">
            <a:avLst/>
          </a:prstGeom>
        </p:spPr>
        <p:txBody>
          <a:bodyPr lIns="0" rIns="0" tIns="0" bIns="0">
            <a:normAutofit/>
          </a:bodyPr>
          <a:p>
            <a:endParaRPr b="0" lang="ru-RU" sz="3200" spc="-1" strike="noStrike">
              <a:latin typeface="Arial"/>
            </a:endParaRPr>
          </a:p>
        </p:txBody>
      </p:sp>
      <p:sp>
        <p:nvSpPr>
          <p:cNvPr id="123" name="PlaceHolder 3"/>
          <p:cNvSpPr>
            <a:spLocks noGrp="1"/>
          </p:cNvSpPr>
          <p:nvPr>
            <p:ph type="body"/>
          </p:nvPr>
        </p:nvSpPr>
        <p:spPr>
          <a:xfrm>
            <a:off x="5758920" y="2852640"/>
            <a:ext cx="4710600" cy="3372480"/>
          </a:xfrm>
          <a:prstGeom prst="rect">
            <a:avLst/>
          </a:prstGeom>
        </p:spPr>
        <p:txBody>
          <a:bodyPr lIns="0" rIns="0" tIns="0" bIns="0">
            <a:normAutofit/>
          </a:bodyPr>
          <a:p>
            <a:endParaRPr b="0" lang="ru-RU" sz="3200" spc="-1" strike="noStrike">
              <a:latin typeface="Arial"/>
            </a:endParaRPr>
          </a:p>
        </p:txBody>
      </p:sp>
      <p:sp>
        <p:nvSpPr>
          <p:cNvPr id="124" name="PlaceHolder 4"/>
          <p:cNvSpPr>
            <a:spLocks noGrp="1"/>
          </p:cNvSpPr>
          <p:nvPr>
            <p:ph type="body"/>
          </p:nvPr>
        </p:nvSpPr>
        <p:spPr>
          <a:xfrm>
            <a:off x="10705680" y="2852640"/>
            <a:ext cx="4710600" cy="3372480"/>
          </a:xfrm>
          <a:prstGeom prst="rect">
            <a:avLst/>
          </a:prstGeom>
        </p:spPr>
        <p:txBody>
          <a:bodyPr lIns="0" rIns="0" tIns="0" bIns="0">
            <a:normAutofit/>
          </a:bodyPr>
          <a:p>
            <a:endParaRPr b="0" lang="ru-RU" sz="3200" spc="-1" strike="noStrike">
              <a:latin typeface="Arial"/>
            </a:endParaRPr>
          </a:p>
        </p:txBody>
      </p:sp>
      <p:sp>
        <p:nvSpPr>
          <p:cNvPr id="125" name="PlaceHolder 5"/>
          <p:cNvSpPr>
            <a:spLocks noGrp="1"/>
          </p:cNvSpPr>
          <p:nvPr>
            <p:ph type="body"/>
          </p:nvPr>
        </p:nvSpPr>
        <p:spPr>
          <a:xfrm>
            <a:off x="812520" y="6545880"/>
            <a:ext cx="4710600" cy="3372480"/>
          </a:xfrm>
          <a:prstGeom prst="rect">
            <a:avLst/>
          </a:prstGeom>
        </p:spPr>
        <p:txBody>
          <a:bodyPr lIns="0" rIns="0" tIns="0" bIns="0">
            <a:normAutofit/>
          </a:bodyPr>
          <a:p>
            <a:endParaRPr b="0" lang="ru-RU" sz="3200" spc="-1" strike="noStrike">
              <a:latin typeface="Arial"/>
            </a:endParaRPr>
          </a:p>
        </p:txBody>
      </p:sp>
      <p:sp>
        <p:nvSpPr>
          <p:cNvPr id="126" name="PlaceHolder 6"/>
          <p:cNvSpPr>
            <a:spLocks noGrp="1"/>
          </p:cNvSpPr>
          <p:nvPr>
            <p:ph type="body"/>
          </p:nvPr>
        </p:nvSpPr>
        <p:spPr>
          <a:xfrm>
            <a:off x="5758920" y="6545880"/>
            <a:ext cx="4710600" cy="3372480"/>
          </a:xfrm>
          <a:prstGeom prst="rect">
            <a:avLst/>
          </a:prstGeom>
        </p:spPr>
        <p:txBody>
          <a:bodyPr lIns="0" rIns="0" tIns="0" bIns="0">
            <a:normAutofit/>
          </a:bodyPr>
          <a:p>
            <a:endParaRPr b="0" lang="ru-RU" sz="3200" spc="-1" strike="noStrike">
              <a:latin typeface="Arial"/>
            </a:endParaRPr>
          </a:p>
        </p:txBody>
      </p:sp>
      <p:sp>
        <p:nvSpPr>
          <p:cNvPr id="127" name="PlaceHolder 7"/>
          <p:cNvSpPr>
            <a:spLocks noGrp="1"/>
          </p:cNvSpPr>
          <p:nvPr>
            <p:ph type="body"/>
          </p:nvPr>
        </p:nvSpPr>
        <p:spPr>
          <a:xfrm>
            <a:off x="10705680" y="6545880"/>
            <a:ext cx="4710600" cy="3372480"/>
          </a:xfrm>
          <a:prstGeom prst="rect">
            <a:avLst/>
          </a:prstGeom>
        </p:spPr>
        <p:txBody>
          <a:bodyPr lIns="0" rIns="0" tIns="0" bIns="0">
            <a:normAutofit/>
          </a:bodyPr>
          <a:p>
            <a:endParaRPr b="0" lang="ru-RU" sz="3200" spc="-1" strike="noStrike">
              <a:latin typeface="Arial"/>
            </a:endParaRPr>
          </a:p>
        </p:txBody>
      </p:sp>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slideLayout" Target="../slideLayouts/slideLayout1.xml"/><Relationship Id="rId5" Type="http://schemas.openxmlformats.org/officeDocument/2006/relationships/slideLayout" Target="../slideLayouts/slideLayout2.xml"/><Relationship Id="rId6" Type="http://schemas.openxmlformats.org/officeDocument/2006/relationships/slideLayout" Target="../slideLayouts/slideLayout3.xml"/><Relationship Id="rId7" Type="http://schemas.openxmlformats.org/officeDocument/2006/relationships/slideLayout" Target="../slideLayouts/slideLayout4.xml"/><Relationship Id="rId8" Type="http://schemas.openxmlformats.org/officeDocument/2006/relationships/slideLayout" Target="../slideLayouts/slideLayout5.xml"/><Relationship Id="rId9" Type="http://schemas.openxmlformats.org/officeDocument/2006/relationships/slideLayout" Target="../slideLayouts/slideLayout6.xml"/><Relationship Id="rId10" Type="http://schemas.openxmlformats.org/officeDocument/2006/relationships/slideLayout" Target="../slideLayouts/slideLayout7.xml"/><Relationship Id="rId11" Type="http://schemas.openxmlformats.org/officeDocument/2006/relationships/slideLayout" Target="../slideLayouts/slideLayout8.xml"/><Relationship Id="rId12" Type="http://schemas.openxmlformats.org/officeDocument/2006/relationships/slideLayout" Target="../slideLayouts/slideLayout9.xml"/><Relationship Id="rId13" Type="http://schemas.openxmlformats.org/officeDocument/2006/relationships/slideLayout" Target="../slideLayouts/slideLayout10.xml"/><Relationship Id="rId14" Type="http://schemas.openxmlformats.org/officeDocument/2006/relationships/slideLayout" Target="../slideLayouts/slideLayout11.xml"/><Relationship Id="rId15" Type="http://schemas.openxmlformats.org/officeDocument/2006/relationships/slideLayout" Target="../slideLayouts/slideLayout12.xml"/>
</Relationships>
</file>

<file path=ppt/slideMasters/_rels/slideMaster2.xml.rels><?xml version="1.0" encoding="UTF-8"?>
<Relationships xmlns="http://schemas.openxmlformats.org/package/2006/relationships"><Relationship Id="rId1" Type="http://schemas.openxmlformats.org/officeDocument/2006/relationships/theme" Target="../theme/theme2.xml"/><Relationship Id="rId2" Type="http://schemas.openxmlformats.org/officeDocument/2006/relationships/image" Target="../media/image3.png"/><Relationship Id="rId3" Type="http://schemas.openxmlformats.org/officeDocument/2006/relationships/image" Target="../media/image4.png"/><Relationship Id="rId4" Type="http://schemas.openxmlformats.org/officeDocument/2006/relationships/slideLayout" Target="../slideLayouts/slideLayout13.xml"/><Relationship Id="rId5" Type="http://schemas.openxmlformats.org/officeDocument/2006/relationships/slideLayout" Target="../slideLayouts/slideLayout14.xml"/><Relationship Id="rId6" Type="http://schemas.openxmlformats.org/officeDocument/2006/relationships/slideLayout" Target="../slideLayouts/slideLayout15.xml"/><Relationship Id="rId7" Type="http://schemas.openxmlformats.org/officeDocument/2006/relationships/slideLayout" Target="../slideLayouts/slideLayout16.xml"/><Relationship Id="rId8" Type="http://schemas.openxmlformats.org/officeDocument/2006/relationships/slideLayout" Target="../slideLayouts/slideLayout17.xml"/><Relationship Id="rId9" Type="http://schemas.openxmlformats.org/officeDocument/2006/relationships/slideLayout" Target="../slideLayouts/slideLayout18.xml"/><Relationship Id="rId10" Type="http://schemas.openxmlformats.org/officeDocument/2006/relationships/slideLayout" Target="../slideLayouts/slideLayout19.xml"/><Relationship Id="rId11" Type="http://schemas.openxmlformats.org/officeDocument/2006/relationships/slideLayout" Target="../slideLayouts/slideLayout20.xml"/><Relationship Id="rId12" Type="http://schemas.openxmlformats.org/officeDocument/2006/relationships/slideLayout" Target="../slideLayouts/slideLayout21.xml"/><Relationship Id="rId13" Type="http://schemas.openxmlformats.org/officeDocument/2006/relationships/slideLayout" Target="../slideLayouts/slideLayout22.xml"/><Relationship Id="rId14" Type="http://schemas.openxmlformats.org/officeDocument/2006/relationships/slideLayout" Target="../slideLayouts/slideLayout23.xml"/><Relationship Id="rId15" Type="http://schemas.openxmlformats.org/officeDocument/2006/relationships/slideLayout" Target="../slideLayouts/slideLayout24.xml"/>
</Relationships>
</file>

<file path=ppt/slideMasters/_rels/slideMaster3.xml.rels><?xml version="1.0" encoding="UTF-8"?>
<Relationships xmlns="http://schemas.openxmlformats.org/package/2006/relationships"><Relationship Id="rId1" Type="http://schemas.openxmlformats.org/officeDocument/2006/relationships/theme" Target="../theme/theme3.xml"/><Relationship Id="rId2" Type="http://schemas.openxmlformats.org/officeDocument/2006/relationships/image" Target="../media/image5.png"/><Relationship Id="rId3" Type="http://schemas.openxmlformats.org/officeDocument/2006/relationships/image" Target="../media/image6.png"/><Relationship Id="rId4" Type="http://schemas.openxmlformats.org/officeDocument/2006/relationships/slideLayout" Target="../slideLayouts/slideLayout25.xml"/><Relationship Id="rId5" Type="http://schemas.openxmlformats.org/officeDocument/2006/relationships/slideLayout" Target="../slideLayouts/slideLayout26.xml"/><Relationship Id="rId6" Type="http://schemas.openxmlformats.org/officeDocument/2006/relationships/slideLayout" Target="../slideLayouts/slideLayout27.xml"/><Relationship Id="rId7" Type="http://schemas.openxmlformats.org/officeDocument/2006/relationships/slideLayout" Target="../slideLayouts/slideLayout28.xml"/><Relationship Id="rId8" Type="http://schemas.openxmlformats.org/officeDocument/2006/relationships/slideLayout" Target="../slideLayouts/slideLayout29.xml"/><Relationship Id="rId9" Type="http://schemas.openxmlformats.org/officeDocument/2006/relationships/slideLayout" Target="../slideLayouts/slideLayout30.xml"/><Relationship Id="rId10" Type="http://schemas.openxmlformats.org/officeDocument/2006/relationships/slideLayout" Target="../slideLayouts/slideLayout31.xml"/><Relationship Id="rId11" Type="http://schemas.openxmlformats.org/officeDocument/2006/relationships/slideLayout" Target="../slideLayouts/slideLayout32.xml"/><Relationship Id="rId12" Type="http://schemas.openxmlformats.org/officeDocument/2006/relationships/slideLayout" Target="../slideLayouts/slideLayout33.xml"/><Relationship Id="rId13" Type="http://schemas.openxmlformats.org/officeDocument/2006/relationships/slideLayout" Target="../slideLayouts/slideLayout34.xml"/><Relationship Id="rId14" Type="http://schemas.openxmlformats.org/officeDocument/2006/relationships/slideLayout" Target="../slideLayouts/slideLayout35.xml"/><Relationship Id="rId15" Type="http://schemas.openxmlformats.org/officeDocument/2006/relationships/slideLayout" Target="../slideLayouts/slideLayout36.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000000"/>
        </a:solidFill>
      </p:bgPr>
    </p:bg>
    <p:spTree>
      <p:nvGrpSpPr>
        <p:cNvPr id="1" name=""/>
        <p:cNvGrpSpPr/>
        <p:nvPr/>
      </p:nvGrpSpPr>
      <p:grpSpPr>
        <a:xfrm>
          <a:off x="0" y="0"/>
          <a:ext cx="0" cy="0"/>
          <a:chOff x="0" y="0"/>
          <a:chExt cx="0" cy="0"/>
        </a:xfrm>
      </p:grpSpPr>
      <p:pic>
        <p:nvPicPr>
          <p:cNvPr id="0" name="Field of Wheat (seamless loop) 3b.wmv" descr=""/>
          <p:cNvPicPr/>
          <p:nvPr/>
        </p:nvPicPr>
        <p:blipFill>
          <a:blip r:embed="rId2"/>
          <a:stretch/>
        </p:blipFill>
        <p:spPr>
          <a:xfrm>
            <a:off x="0" y="0"/>
            <a:ext cx="16255080" cy="12191040"/>
          </a:xfrm>
          <a:prstGeom prst="rect">
            <a:avLst/>
          </a:prstGeom>
          <a:ln>
            <a:noFill/>
          </a:ln>
        </p:spPr>
      </p:pic>
      <p:sp>
        <p:nvSpPr>
          <p:cNvPr id="1" name="CustomShape 1" hidden="1"/>
          <p:cNvSpPr/>
          <p:nvPr/>
        </p:nvSpPr>
        <p:spPr>
          <a:xfrm rot="5400000">
            <a:off x="2203920" y="-1748520"/>
            <a:ext cx="11378160" cy="15778080"/>
          </a:xfrm>
          <a:prstGeom prst="round2SameRect">
            <a:avLst>
              <a:gd name="adj1" fmla="val 4981"/>
              <a:gd name="adj2" fmla="val 0"/>
            </a:avLst>
          </a:prstGeom>
          <a:solidFill>
            <a:srgbClr val="dbe7b6">
              <a:alpha val="38000"/>
            </a:srgbClr>
          </a:solidFill>
          <a:ln w="10800">
            <a:noFill/>
          </a:ln>
        </p:spPr>
        <p:style>
          <a:lnRef idx="0"/>
          <a:fillRef idx="0"/>
          <a:effectRef idx="0"/>
          <a:fontRef idx="minor"/>
        </p:style>
      </p:sp>
      <p:sp>
        <p:nvSpPr>
          <p:cNvPr id="2" name="CustomShape 2" hidden="1"/>
          <p:cNvSpPr/>
          <p:nvPr/>
        </p:nvSpPr>
        <p:spPr>
          <a:xfrm rot="5400000">
            <a:off x="6966360" y="-6513840"/>
            <a:ext cx="1850400" cy="15780960"/>
          </a:xfrm>
          <a:prstGeom prst="round2SameRect">
            <a:avLst>
              <a:gd name="adj1" fmla="val 29600"/>
              <a:gd name="adj2" fmla="val 0"/>
            </a:avLst>
          </a:prstGeom>
          <a:solidFill>
            <a:srgbClr val="dbe7b6">
              <a:alpha val="38000"/>
            </a:srgbClr>
          </a:solidFill>
          <a:ln w="3240">
            <a:solidFill>
              <a:srgbClr val="a5c249"/>
            </a:solidFill>
            <a:round/>
          </a:ln>
          <a:effectLst>
            <a:outerShdw dir="0" dist="0">
              <a:srgbClr val="000000">
                <a:alpha val="66000"/>
              </a:srgbClr>
            </a:outerShdw>
          </a:effectLst>
        </p:spPr>
        <p:style>
          <a:lnRef idx="0"/>
          <a:fillRef idx="0"/>
          <a:effectRef idx="0"/>
          <a:fontRef idx="minor"/>
        </p:style>
      </p:sp>
      <p:pic>
        <p:nvPicPr>
          <p:cNvPr id="3" name="Field of Wheat (seamless loop) 3b.wmv" descr=""/>
          <p:cNvPicPr/>
          <p:nvPr/>
        </p:nvPicPr>
        <p:blipFill>
          <a:blip r:embed="rId3"/>
          <a:stretch/>
        </p:blipFill>
        <p:spPr>
          <a:xfrm>
            <a:off x="0" y="0"/>
            <a:ext cx="16255080" cy="12191040"/>
          </a:xfrm>
          <a:prstGeom prst="rect">
            <a:avLst/>
          </a:prstGeom>
          <a:ln>
            <a:noFill/>
          </a:ln>
        </p:spPr>
      </p:pic>
      <p:sp>
        <p:nvSpPr>
          <p:cNvPr id="4" name="CustomShape 3"/>
          <p:cNvSpPr/>
          <p:nvPr/>
        </p:nvSpPr>
        <p:spPr>
          <a:xfrm rot="5400000">
            <a:off x="2203920" y="-1748520"/>
            <a:ext cx="11378160" cy="15778080"/>
          </a:xfrm>
          <a:prstGeom prst="round2SameRect">
            <a:avLst>
              <a:gd name="adj1" fmla="val 4981"/>
              <a:gd name="adj2" fmla="val 0"/>
            </a:avLst>
          </a:prstGeom>
          <a:solidFill>
            <a:srgbClr val="dbe7b6">
              <a:alpha val="38000"/>
            </a:srgbClr>
          </a:solidFill>
          <a:ln w="10800">
            <a:noFill/>
          </a:ln>
        </p:spPr>
        <p:style>
          <a:lnRef idx="0"/>
          <a:fillRef idx="0"/>
          <a:effectRef idx="0"/>
          <a:fontRef idx="minor"/>
        </p:style>
      </p:sp>
      <p:sp>
        <p:nvSpPr>
          <p:cNvPr id="5" name="PlaceHolder 4"/>
          <p:cNvSpPr>
            <a:spLocks noGrp="1"/>
          </p:cNvSpPr>
          <p:nvPr>
            <p:ph type="title"/>
          </p:nvPr>
        </p:nvSpPr>
        <p:spPr>
          <a:xfrm>
            <a:off x="812520" y="486360"/>
            <a:ext cx="14629680" cy="2035080"/>
          </a:xfrm>
          <a:prstGeom prst="rect">
            <a:avLst/>
          </a:prstGeom>
        </p:spPr>
        <p:txBody>
          <a:bodyPr lIns="0" rIns="0" tIns="0" bIns="0" anchor="ctr"/>
          <a:p>
            <a:r>
              <a:rPr b="0" lang="ru-RU" sz="1800" spc="-1" strike="noStrike">
                <a:latin typeface="Arial"/>
              </a:rPr>
              <a:t>Для правки текста заглавия щёлкните мышью</a:t>
            </a:r>
            <a:endParaRPr b="0" lang="ru-RU" sz="1800" spc="-1" strike="noStrike">
              <a:latin typeface="Arial"/>
            </a:endParaRPr>
          </a:p>
        </p:txBody>
      </p:sp>
      <p:sp>
        <p:nvSpPr>
          <p:cNvPr id="6" name="PlaceHolder 5"/>
          <p:cNvSpPr>
            <a:spLocks noGrp="1"/>
          </p:cNvSpPr>
          <p:nvPr>
            <p:ph type="body"/>
          </p:nvPr>
        </p:nvSpPr>
        <p:spPr>
          <a:xfrm>
            <a:off x="812520" y="2852640"/>
            <a:ext cx="14629680" cy="7070400"/>
          </a:xfrm>
          <a:prstGeom prst="rect">
            <a:avLst/>
          </a:prstGeom>
        </p:spPr>
        <p:txBody>
          <a:bodyPr lIns="0" rIns="0" tIns="0" bIns="0">
            <a:normAutofit/>
          </a:bodyPr>
          <a:p>
            <a:pPr marL="432000" indent="-324000">
              <a:spcBef>
                <a:spcPts val="1417"/>
              </a:spcBef>
              <a:buClr>
                <a:srgbClr val="ffffff"/>
              </a:buClr>
              <a:buSzPct val="45000"/>
              <a:buFont typeface="Wingdings" charset="2"/>
              <a:buChar char=""/>
            </a:pPr>
            <a:r>
              <a:rPr b="0" lang="ru-RU" sz="1800" spc="-1" strike="noStrike">
                <a:latin typeface="Arial"/>
              </a:rPr>
              <a:t>Для правки структуры щёлкните мышью</a:t>
            </a:r>
            <a:endParaRPr b="0" lang="ru-RU" sz="1800" spc="-1" strike="noStrike">
              <a:latin typeface="Arial"/>
            </a:endParaRPr>
          </a:p>
          <a:p>
            <a:pPr lvl="1" marL="864000" indent="-324000">
              <a:spcBef>
                <a:spcPts val="1134"/>
              </a:spcBef>
              <a:buClr>
                <a:srgbClr val="ffffff"/>
              </a:buClr>
              <a:buSzPct val="75000"/>
              <a:buFont typeface="Symbol" charset="2"/>
              <a:buChar char=""/>
            </a:pPr>
            <a:r>
              <a:rPr b="0" lang="ru-RU" sz="1800" spc="-1" strike="noStrike">
                <a:latin typeface="Arial"/>
              </a:rPr>
              <a:t>Второй уровень структуры</a:t>
            </a:r>
            <a:endParaRPr b="0" lang="ru-RU" sz="1800" spc="-1" strike="noStrike">
              <a:latin typeface="Arial"/>
            </a:endParaRPr>
          </a:p>
          <a:p>
            <a:pPr lvl="2" marL="1296000" indent="-288000">
              <a:spcBef>
                <a:spcPts val="850"/>
              </a:spcBef>
              <a:buClr>
                <a:srgbClr val="ffffff"/>
              </a:buClr>
              <a:buSzPct val="45000"/>
              <a:buFont typeface="Wingdings" charset="2"/>
              <a:buChar char=""/>
            </a:pPr>
            <a:r>
              <a:rPr b="0" lang="ru-RU" sz="1800" spc="-1" strike="noStrike">
                <a:latin typeface="Arial"/>
              </a:rPr>
              <a:t>Третий уровень структуры</a:t>
            </a:r>
            <a:endParaRPr b="0" lang="ru-RU" sz="1800" spc="-1" strike="noStrike">
              <a:latin typeface="Arial"/>
            </a:endParaRPr>
          </a:p>
          <a:p>
            <a:pPr lvl="3" marL="1728000" indent="-216000">
              <a:spcBef>
                <a:spcPts val="567"/>
              </a:spcBef>
              <a:buClr>
                <a:srgbClr val="ffffff"/>
              </a:buClr>
              <a:buSzPct val="75000"/>
              <a:buFont typeface="Symbol" charset="2"/>
              <a:buChar char=""/>
            </a:pPr>
            <a:r>
              <a:rPr b="0" lang="ru-RU" sz="1800" spc="-1" strike="noStrike">
                <a:latin typeface="Arial"/>
              </a:rPr>
              <a:t>Четвёртый уровень структуры</a:t>
            </a:r>
            <a:endParaRPr b="0" lang="ru-RU" sz="1800" spc="-1" strike="noStrike">
              <a:latin typeface="Arial"/>
            </a:endParaRPr>
          </a:p>
          <a:p>
            <a:pPr lvl="4" marL="2160000" indent="-216000">
              <a:spcBef>
                <a:spcPts val="283"/>
              </a:spcBef>
              <a:buClr>
                <a:srgbClr val="ffffff"/>
              </a:buClr>
              <a:buSzPct val="45000"/>
              <a:buFont typeface="Wingdings" charset="2"/>
              <a:buChar char=""/>
            </a:pPr>
            <a:r>
              <a:rPr b="0" lang="ru-RU" sz="1800" spc="-1" strike="noStrike">
                <a:latin typeface="Arial"/>
              </a:rPr>
              <a:t>Пятый уровень структуры</a:t>
            </a:r>
            <a:endParaRPr b="0" lang="ru-RU" sz="1800" spc="-1" strike="noStrike">
              <a:latin typeface="Arial"/>
            </a:endParaRPr>
          </a:p>
          <a:p>
            <a:pPr lvl="5" marL="2592000" indent="-216000">
              <a:spcBef>
                <a:spcPts val="283"/>
              </a:spcBef>
              <a:buClr>
                <a:srgbClr val="ffffff"/>
              </a:buClr>
              <a:buSzPct val="45000"/>
              <a:buFont typeface="Wingdings" charset="2"/>
              <a:buChar char=""/>
            </a:pPr>
            <a:r>
              <a:rPr b="0" lang="ru-RU" sz="1800" spc="-1" strike="noStrike">
                <a:latin typeface="Arial"/>
              </a:rPr>
              <a:t>Шестой уровень структуры</a:t>
            </a:r>
            <a:endParaRPr b="0" lang="ru-RU" sz="1800" spc="-1" strike="noStrike">
              <a:latin typeface="Arial"/>
            </a:endParaRPr>
          </a:p>
          <a:p>
            <a:pPr lvl="6" marL="3024000" indent="-216000">
              <a:spcBef>
                <a:spcPts val="283"/>
              </a:spcBef>
              <a:buClr>
                <a:srgbClr val="ffffff"/>
              </a:buClr>
              <a:buSzPct val="45000"/>
              <a:buFont typeface="Wingdings" charset="2"/>
              <a:buChar char=""/>
            </a:pPr>
            <a:r>
              <a:rPr b="0" lang="ru-RU" sz="1800" spc="-1" strike="noStrike">
                <a:latin typeface="Arial"/>
              </a:rPr>
              <a:t>Седьмой уровень структуры</a:t>
            </a:r>
            <a:endParaRPr b="0" lang="ru-RU" sz="1800" spc="-1" strike="noStrike">
              <a:latin typeface="Arial"/>
            </a:endParaRPr>
          </a:p>
        </p:txBody>
      </p:sp>
    </p:spTree>
  </p:cSld>
  <p:clrMap bg1="lt1" bg2="lt2" tx1="dk1" tx2="dk2" accent1="accent1" accent2="accent2" accent3="accent3" accent4="accent4" accent5="accent5" accent6="accent6" hlink="hlink" folHlink="folHlink"/>
  <p:sldLayoutIdLst>
    <p:sldLayoutId id="2147483649" r:id="rId4"/>
    <p:sldLayoutId id="2147483650"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 id="2147483660" r:id="rId15"/>
  </p:sldLayoutIdLst>
</p:sldMaster>
</file>

<file path=ppt/slideMasters/slideMaster2.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000000"/>
        </a:solidFill>
      </p:bgPr>
    </p:bg>
    <p:spTree>
      <p:nvGrpSpPr>
        <p:cNvPr id="1" name=""/>
        <p:cNvGrpSpPr/>
        <p:nvPr/>
      </p:nvGrpSpPr>
      <p:grpSpPr>
        <a:xfrm>
          <a:off x="0" y="0"/>
          <a:ext cx="0" cy="0"/>
          <a:chOff x="0" y="0"/>
          <a:chExt cx="0" cy="0"/>
        </a:xfrm>
      </p:grpSpPr>
      <p:pic>
        <p:nvPicPr>
          <p:cNvPr id="43" name="Field of Wheat (seamless loop) 3b.wmv" descr=""/>
          <p:cNvPicPr/>
          <p:nvPr/>
        </p:nvPicPr>
        <p:blipFill>
          <a:blip r:embed="rId2"/>
          <a:stretch/>
        </p:blipFill>
        <p:spPr>
          <a:xfrm>
            <a:off x="0" y="0"/>
            <a:ext cx="16255080" cy="12191040"/>
          </a:xfrm>
          <a:prstGeom prst="rect">
            <a:avLst/>
          </a:prstGeom>
          <a:ln>
            <a:noFill/>
          </a:ln>
        </p:spPr>
      </p:pic>
      <p:sp>
        <p:nvSpPr>
          <p:cNvPr id="44" name="CustomShape 1" hidden="1"/>
          <p:cNvSpPr/>
          <p:nvPr/>
        </p:nvSpPr>
        <p:spPr>
          <a:xfrm rot="5400000">
            <a:off x="2203920" y="-1748520"/>
            <a:ext cx="11378160" cy="15778080"/>
          </a:xfrm>
          <a:prstGeom prst="round2SameRect">
            <a:avLst>
              <a:gd name="adj1" fmla="val 4981"/>
              <a:gd name="adj2" fmla="val 0"/>
            </a:avLst>
          </a:prstGeom>
          <a:solidFill>
            <a:srgbClr val="dbe7b6">
              <a:alpha val="38000"/>
            </a:srgbClr>
          </a:solidFill>
          <a:ln w="10800">
            <a:noFill/>
          </a:ln>
        </p:spPr>
        <p:style>
          <a:lnRef idx="0"/>
          <a:fillRef idx="0"/>
          <a:effectRef idx="0"/>
          <a:fontRef idx="minor"/>
        </p:style>
      </p:sp>
      <p:sp>
        <p:nvSpPr>
          <p:cNvPr id="45" name="CustomShape 2" hidden="1"/>
          <p:cNvSpPr/>
          <p:nvPr/>
        </p:nvSpPr>
        <p:spPr>
          <a:xfrm rot="5400000">
            <a:off x="6966360" y="-6513840"/>
            <a:ext cx="1850400" cy="15780960"/>
          </a:xfrm>
          <a:prstGeom prst="round2SameRect">
            <a:avLst>
              <a:gd name="adj1" fmla="val 29600"/>
              <a:gd name="adj2" fmla="val 0"/>
            </a:avLst>
          </a:prstGeom>
          <a:solidFill>
            <a:srgbClr val="dbe7b6">
              <a:alpha val="38000"/>
            </a:srgbClr>
          </a:solidFill>
          <a:ln w="3240">
            <a:solidFill>
              <a:srgbClr val="a5c249"/>
            </a:solidFill>
            <a:round/>
          </a:ln>
          <a:effectLst>
            <a:outerShdw dir="0" dist="0">
              <a:srgbClr val="000000">
                <a:alpha val="66000"/>
              </a:srgbClr>
            </a:outerShdw>
          </a:effectLst>
        </p:spPr>
        <p:style>
          <a:lnRef idx="0"/>
          <a:fillRef idx="0"/>
          <a:effectRef idx="0"/>
          <a:fontRef idx="minor"/>
        </p:style>
      </p:sp>
      <p:pic>
        <p:nvPicPr>
          <p:cNvPr id="46" name="Field of Wheat (seamless loop) 3b.wmv" descr=""/>
          <p:cNvPicPr/>
          <p:nvPr/>
        </p:nvPicPr>
        <p:blipFill>
          <a:blip r:embed="rId3"/>
          <a:stretch/>
        </p:blipFill>
        <p:spPr>
          <a:xfrm>
            <a:off x="0" y="0"/>
            <a:ext cx="16255080" cy="12191040"/>
          </a:xfrm>
          <a:prstGeom prst="rect">
            <a:avLst/>
          </a:prstGeom>
          <a:ln>
            <a:noFill/>
          </a:ln>
        </p:spPr>
      </p:pic>
      <p:sp>
        <p:nvSpPr>
          <p:cNvPr id="47" name="CustomShape 3"/>
          <p:cNvSpPr/>
          <p:nvPr/>
        </p:nvSpPr>
        <p:spPr>
          <a:xfrm rot="5400000">
            <a:off x="2203920" y="-1748520"/>
            <a:ext cx="11378160" cy="15778080"/>
          </a:xfrm>
          <a:prstGeom prst="round2SameRect">
            <a:avLst>
              <a:gd name="adj1" fmla="val 4981"/>
              <a:gd name="adj2" fmla="val 0"/>
            </a:avLst>
          </a:prstGeom>
          <a:solidFill>
            <a:srgbClr val="dbe7b6">
              <a:alpha val="38000"/>
            </a:srgbClr>
          </a:solidFill>
          <a:ln w="10800">
            <a:noFill/>
          </a:ln>
        </p:spPr>
        <p:style>
          <a:lnRef idx="0"/>
          <a:fillRef idx="0"/>
          <a:effectRef idx="0"/>
          <a:fontRef idx="minor"/>
        </p:style>
      </p:sp>
      <p:sp>
        <p:nvSpPr>
          <p:cNvPr id="48" name="PlaceHolder 4"/>
          <p:cNvSpPr>
            <a:spLocks noGrp="1"/>
          </p:cNvSpPr>
          <p:nvPr>
            <p:ph type="title"/>
          </p:nvPr>
        </p:nvSpPr>
        <p:spPr>
          <a:xfrm>
            <a:off x="812520" y="486360"/>
            <a:ext cx="14630040" cy="2035440"/>
          </a:xfrm>
          <a:prstGeom prst="rect">
            <a:avLst/>
          </a:prstGeom>
        </p:spPr>
        <p:txBody>
          <a:bodyPr lIns="0" rIns="0" tIns="0" bIns="0" anchor="ctr"/>
          <a:p>
            <a:pPr algn="ctr"/>
            <a:r>
              <a:rPr b="0" lang="ru-RU" sz="4400" spc="-1" strike="noStrike">
                <a:latin typeface="Arial"/>
              </a:rPr>
              <a:t>Для правки текста заглавия щёлкните мышью</a:t>
            </a:r>
            <a:endParaRPr b="0" lang="ru-RU" sz="4400" spc="-1" strike="noStrike">
              <a:latin typeface="Arial"/>
            </a:endParaRPr>
          </a:p>
        </p:txBody>
      </p:sp>
      <p:sp>
        <p:nvSpPr>
          <p:cNvPr id="49" name="PlaceHolder 5"/>
          <p:cNvSpPr>
            <a:spLocks noGrp="1"/>
          </p:cNvSpPr>
          <p:nvPr>
            <p:ph type="body"/>
          </p:nvPr>
        </p:nvSpPr>
        <p:spPr>
          <a:xfrm>
            <a:off x="812520" y="2852640"/>
            <a:ext cx="14630040" cy="7070760"/>
          </a:xfrm>
          <a:prstGeom prst="rect">
            <a:avLst/>
          </a:prstGeom>
        </p:spPr>
        <p:txBody>
          <a:bodyPr lIns="0" rIns="0" tIns="0" bIns="0">
            <a:normAutofit/>
          </a:bodyPr>
          <a:p>
            <a:pPr marL="432000" indent="-324000">
              <a:spcBef>
                <a:spcPts val="1417"/>
              </a:spcBef>
              <a:buClr>
                <a:srgbClr val="ffffff"/>
              </a:buClr>
              <a:buSzPct val="45000"/>
              <a:buFont typeface="Wingdings" charset="2"/>
              <a:buChar char=""/>
            </a:pPr>
            <a:r>
              <a:rPr b="0" lang="ru-RU" sz="3200" spc="-1" strike="noStrike">
                <a:latin typeface="Arial"/>
              </a:rPr>
              <a:t>Для правки структуры щёлкните мышью</a:t>
            </a:r>
            <a:endParaRPr b="0" lang="ru-RU" sz="3200" spc="-1" strike="noStrike">
              <a:latin typeface="Arial"/>
            </a:endParaRPr>
          </a:p>
          <a:p>
            <a:pPr lvl="1" marL="864000" indent="-324000">
              <a:spcBef>
                <a:spcPts val="1134"/>
              </a:spcBef>
              <a:buClr>
                <a:srgbClr val="ffffff"/>
              </a:buClr>
              <a:buSzPct val="75000"/>
              <a:buFont typeface="Symbol" charset="2"/>
              <a:buChar char=""/>
            </a:pPr>
            <a:r>
              <a:rPr b="0" lang="ru-RU" sz="2800" spc="-1" strike="noStrike">
                <a:latin typeface="Arial"/>
              </a:rPr>
              <a:t>Второй уровень структуры</a:t>
            </a:r>
            <a:endParaRPr b="0" lang="ru-RU" sz="2800" spc="-1" strike="noStrike">
              <a:latin typeface="Arial"/>
            </a:endParaRPr>
          </a:p>
          <a:p>
            <a:pPr lvl="2" marL="1296000" indent="-288000">
              <a:spcBef>
                <a:spcPts val="850"/>
              </a:spcBef>
              <a:buClr>
                <a:srgbClr val="ffffff"/>
              </a:buClr>
              <a:buSzPct val="45000"/>
              <a:buFont typeface="Wingdings" charset="2"/>
              <a:buChar char=""/>
            </a:pPr>
            <a:r>
              <a:rPr b="0" lang="ru-RU" sz="2400" spc="-1" strike="noStrike">
                <a:latin typeface="Arial"/>
              </a:rPr>
              <a:t>Третий уровень структуры</a:t>
            </a:r>
            <a:endParaRPr b="0" lang="ru-RU" sz="2400" spc="-1" strike="noStrike">
              <a:latin typeface="Arial"/>
            </a:endParaRPr>
          </a:p>
          <a:p>
            <a:pPr lvl="3" marL="1728000" indent="-216000">
              <a:spcBef>
                <a:spcPts val="567"/>
              </a:spcBef>
              <a:buClr>
                <a:srgbClr val="ffffff"/>
              </a:buClr>
              <a:buSzPct val="75000"/>
              <a:buFont typeface="Symbol" charset="2"/>
              <a:buChar char=""/>
            </a:pPr>
            <a:r>
              <a:rPr b="0" lang="ru-RU" sz="2000" spc="-1" strike="noStrike">
                <a:latin typeface="Arial"/>
              </a:rPr>
              <a:t>Четвёртый уровень структуры</a:t>
            </a:r>
            <a:endParaRPr b="0" lang="ru-RU" sz="2000" spc="-1" strike="noStrike">
              <a:latin typeface="Arial"/>
            </a:endParaRPr>
          </a:p>
          <a:p>
            <a:pPr lvl="4" marL="2160000" indent="-216000">
              <a:spcBef>
                <a:spcPts val="283"/>
              </a:spcBef>
              <a:buClr>
                <a:srgbClr val="ffffff"/>
              </a:buClr>
              <a:buSzPct val="45000"/>
              <a:buFont typeface="Wingdings" charset="2"/>
              <a:buChar char=""/>
            </a:pPr>
            <a:r>
              <a:rPr b="0" lang="ru-RU" sz="2000" spc="-1" strike="noStrike">
                <a:latin typeface="Arial"/>
              </a:rPr>
              <a:t>Пятый уровень структуры</a:t>
            </a:r>
            <a:endParaRPr b="0" lang="ru-RU" sz="2000" spc="-1" strike="noStrike">
              <a:latin typeface="Arial"/>
            </a:endParaRPr>
          </a:p>
          <a:p>
            <a:pPr lvl="5" marL="2592000" indent="-216000">
              <a:spcBef>
                <a:spcPts val="283"/>
              </a:spcBef>
              <a:buClr>
                <a:srgbClr val="ffffff"/>
              </a:buClr>
              <a:buSzPct val="45000"/>
              <a:buFont typeface="Wingdings" charset="2"/>
              <a:buChar char=""/>
            </a:pPr>
            <a:r>
              <a:rPr b="0" lang="ru-RU" sz="2000" spc="-1" strike="noStrike">
                <a:latin typeface="Arial"/>
              </a:rPr>
              <a:t>Шестой уровень структуры</a:t>
            </a:r>
            <a:endParaRPr b="0" lang="ru-RU" sz="2000" spc="-1" strike="noStrike">
              <a:latin typeface="Arial"/>
            </a:endParaRPr>
          </a:p>
          <a:p>
            <a:pPr lvl="6" marL="3024000" indent="-216000">
              <a:spcBef>
                <a:spcPts val="283"/>
              </a:spcBef>
              <a:buClr>
                <a:srgbClr val="ffffff"/>
              </a:buClr>
              <a:buSzPct val="45000"/>
              <a:buFont typeface="Wingdings" charset="2"/>
              <a:buChar char=""/>
            </a:pPr>
            <a:r>
              <a:rPr b="0" lang="ru-RU" sz="2000" spc="-1" strike="noStrike">
                <a:latin typeface="Arial"/>
              </a:rPr>
              <a:t>Седьмой уровень структуры</a:t>
            </a:r>
            <a:endParaRPr b="0" lang="ru-RU"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 id="2147483670" r:id="rId12"/>
    <p:sldLayoutId id="2147483671" r:id="rId13"/>
    <p:sldLayoutId id="2147483672" r:id="rId14"/>
    <p:sldLayoutId id="2147483673" r:id="rId15"/>
  </p:sldLayoutIdLst>
</p:sldMaster>
</file>

<file path=ppt/slideMasters/slideMaster3.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000000"/>
        </a:solidFill>
      </p:bgPr>
    </p:bg>
    <p:spTree>
      <p:nvGrpSpPr>
        <p:cNvPr id="1" name=""/>
        <p:cNvGrpSpPr/>
        <p:nvPr/>
      </p:nvGrpSpPr>
      <p:grpSpPr>
        <a:xfrm>
          <a:off x="0" y="0"/>
          <a:ext cx="0" cy="0"/>
          <a:chOff x="0" y="0"/>
          <a:chExt cx="0" cy="0"/>
        </a:xfrm>
      </p:grpSpPr>
      <p:pic>
        <p:nvPicPr>
          <p:cNvPr id="86" name="Field of Wheat (seamless loop) 3b.wmv" descr=""/>
          <p:cNvPicPr/>
          <p:nvPr/>
        </p:nvPicPr>
        <p:blipFill>
          <a:blip r:embed="rId2"/>
          <a:stretch/>
        </p:blipFill>
        <p:spPr>
          <a:xfrm>
            <a:off x="0" y="0"/>
            <a:ext cx="16255080" cy="12191040"/>
          </a:xfrm>
          <a:prstGeom prst="rect">
            <a:avLst/>
          </a:prstGeom>
          <a:ln>
            <a:noFill/>
          </a:ln>
        </p:spPr>
      </p:pic>
      <p:sp>
        <p:nvSpPr>
          <p:cNvPr id="87" name="CustomShape 1" hidden="1"/>
          <p:cNvSpPr/>
          <p:nvPr/>
        </p:nvSpPr>
        <p:spPr>
          <a:xfrm rot="5400000">
            <a:off x="2203920" y="-1748520"/>
            <a:ext cx="11378160" cy="15778080"/>
          </a:xfrm>
          <a:prstGeom prst="round2SameRect">
            <a:avLst>
              <a:gd name="adj1" fmla="val 4981"/>
              <a:gd name="adj2" fmla="val 0"/>
            </a:avLst>
          </a:prstGeom>
          <a:solidFill>
            <a:srgbClr val="dbe7b6">
              <a:alpha val="38000"/>
            </a:srgbClr>
          </a:solidFill>
          <a:ln w="10800">
            <a:noFill/>
          </a:ln>
        </p:spPr>
        <p:style>
          <a:lnRef idx="0"/>
          <a:fillRef idx="0"/>
          <a:effectRef idx="0"/>
          <a:fontRef idx="minor"/>
        </p:style>
      </p:sp>
      <p:sp>
        <p:nvSpPr>
          <p:cNvPr id="88" name="CustomShape 2" hidden="1"/>
          <p:cNvSpPr/>
          <p:nvPr/>
        </p:nvSpPr>
        <p:spPr>
          <a:xfrm rot="5400000">
            <a:off x="6966360" y="-6513840"/>
            <a:ext cx="1850400" cy="15780960"/>
          </a:xfrm>
          <a:prstGeom prst="round2SameRect">
            <a:avLst>
              <a:gd name="adj1" fmla="val 29600"/>
              <a:gd name="adj2" fmla="val 0"/>
            </a:avLst>
          </a:prstGeom>
          <a:solidFill>
            <a:srgbClr val="dbe7b6">
              <a:alpha val="38000"/>
            </a:srgbClr>
          </a:solidFill>
          <a:ln w="3240">
            <a:solidFill>
              <a:srgbClr val="a5c249"/>
            </a:solidFill>
            <a:round/>
          </a:ln>
          <a:effectLst>
            <a:outerShdw dir="0" dist="0">
              <a:srgbClr val="000000">
                <a:alpha val="66000"/>
              </a:srgbClr>
            </a:outerShdw>
          </a:effectLst>
        </p:spPr>
        <p:style>
          <a:lnRef idx="0"/>
          <a:fillRef idx="0"/>
          <a:effectRef idx="0"/>
          <a:fontRef idx="minor"/>
        </p:style>
      </p:sp>
      <p:pic>
        <p:nvPicPr>
          <p:cNvPr id="89" name="Field of Wheat (seamless loop) 3b.wmv" descr=""/>
          <p:cNvPicPr/>
          <p:nvPr/>
        </p:nvPicPr>
        <p:blipFill>
          <a:blip r:embed="rId3"/>
          <a:stretch/>
        </p:blipFill>
        <p:spPr>
          <a:xfrm>
            <a:off x="0" y="0"/>
            <a:ext cx="16255080" cy="12191040"/>
          </a:xfrm>
          <a:prstGeom prst="rect">
            <a:avLst/>
          </a:prstGeom>
          <a:ln>
            <a:noFill/>
          </a:ln>
        </p:spPr>
      </p:pic>
      <p:sp>
        <p:nvSpPr>
          <p:cNvPr id="90" name="PlaceHolder 3"/>
          <p:cNvSpPr>
            <a:spLocks noGrp="1"/>
          </p:cNvSpPr>
          <p:nvPr>
            <p:ph type="title"/>
          </p:nvPr>
        </p:nvSpPr>
        <p:spPr>
          <a:xfrm>
            <a:off x="812520" y="486360"/>
            <a:ext cx="14630040" cy="2035440"/>
          </a:xfrm>
          <a:prstGeom prst="rect">
            <a:avLst/>
          </a:prstGeom>
        </p:spPr>
        <p:txBody>
          <a:bodyPr lIns="0" rIns="0" tIns="0" bIns="0" anchor="ctr"/>
          <a:p>
            <a:pPr algn="ctr"/>
            <a:r>
              <a:rPr b="0" lang="ru-RU" sz="4400" spc="-1" strike="noStrike">
                <a:latin typeface="Arial"/>
              </a:rPr>
              <a:t>Для правки текста заглавия щёлкните мышью</a:t>
            </a:r>
            <a:endParaRPr b="0" lang="ru-RU" sz="4400" spc="-1" strike="noStrike">
              <a:latin typeface="Arial"/>
            </a:endParaRPr>
          </a:p>
        </p:txBody>
      </p:sp>
      <p:sp>
        <p:nvSpPr>
          <p:cNvPr id="91" name="PlaceHolder 4"/>
          <p:cNvSpPr>
            <a:spLocks noGrp="1"/>
          </p:cNvSpPr>
          <p:nvPr>
            <p:ph type="body"/>
          </p:nvPr>
        </p:nvSpPr>
        <p:spPr>
          <a:xfrm>
            <a:off x="812520" y="2852640"/>
            <a:ext cx="14630040" cy="7070760"/>
          </a:xfrm>
          <a:prstGeom prst="rect">
            <a:avLst/>
          </a:prstGeom>
        </p:spPr>
        <p:txBody>
          <a:bodyPr lIns="0" rIns="0" tIns="0" bIns="0">
            <a:normAutofit/>
          </a:bodyPr>
          <a:p>
            <a:pPr marL="432000" indent="-324000">
              <a:spcBef>
                <a:spcPts val="1417"/>
              </a:spcBef>
              <a:buClr>
                <a:srgbClr val="ffffff"/>
              </a:buClr>
              <a:buSzPct val="45000"/>
              <a:buFont typeface="Wingdings" charset="2"/>
              <a:buChar char=""/>
            </a:pPr>
            <a:r>
              <a:rPr b="0" lang="ru-RU" sz="3200" spc="-1" strike="noStrike">
                <a:latin typeface="Arial"/>
              </a:rPr>
              <a:t>Для правки структуры щёлкните мышью</a:t>
            </a:r>
            <a:endParaRPr b="0" lang="ru-RU" sz="3200" spc="-1" strike="noStrike">
              <a:latin typeface="Arial"/>
            </a:endParaRPr>
          </a:p>
          <a:p>
            <a:pPr lvl="1" marL="864000" indent="-324000">
              <a:spcBef>
                <a:spcPts val="1134"/>
              </a:spcBef>
              <a:buClr>
                <a:srgbClr val="ffffff"/>
              </a:buClr>
              <a:buSzPct val="75000"/>
              <a:buFont typeface="Symbol" charset="2"/>
              <a:buChar char=""/>
            </a:pPr>
            <a:r>
              <a:rPr b="0" lang="ru-RU" sz="2800" spc="-1" strike="noStrike">
                <a:latin typeface="Arial"/>
              </a:rPr>
              <a:t>Второй уровень структуры</a:t>
            </a:r>
            <a:endParaRPr b="0" lang="ru-RU" sz="2800" spc="-1" strike="noStrike">
              <a:latin typeface="Arial"/>
            </a:endParaRPr>
          </a:p>
          <a:p>
            <a:pPr lvl="2" marL="1296000" indent="-288000">
              <a:spcBef>
                <a:spcPts val="850"/>
              </a:spcBef>
              <a:buClr>
                <a:srgbClr val="ffffff"/>
              </a:buClr>
              <a:buSzPct val="45000"/>
              <a:buFont typeface="Wingdings" charset="2"/>
              <a:buChar char=""/>
            </a:pPr>
            <a:r>
              <a:rPr b="0" lang="ru-RU" sz="2400" spc="-1" strike="noStrike">
                <a:latin typeface="Arial"/>
              </a:rPr>
              <a:t>Третий уровень структуры</a:t>
            </a:r>
            <a:endParaRPr b="0" lang="ru-RU" sz="2400" spc="-1" strike="noStrike">
              <a:latin typeface="Arial"/>
            </a:endParaRPr>
          </a:p>
          <a:p>
            <a:pPr lvl="3" marL="1728000" indent="-216000">
              <a:spcBef>
                <a:spcPts val="567"/>
              </a:spcBef>
              <a:buClr>
                <a:srgbClr val="ffffff"/>
              </a:buClr>
              <a:buSzPct val="75000"/>
              <a:buFont typeface="Symbol" charset="2"/>
              <a:buChar char=""/>
            </a:pPr>
            <a:r>
              <a:rPr b="0" lang="ru-RU" sz="2000" spc="-1" strike="noStrike">
                <a:latin typeface="Arial"/>
              </a:rPr>
              <a:t>Четвёртый уровень структуры</a:t>
            </a:r>
            <a:endParaRPr b="0" lang="ru-RU" sz="2000" spc="-1" strike="noStrike">
              <a:latin typeface="Arial"/>
            </a:endParaRPr>
          </a:p>
          <a:p>
            <a:pPr lvl="4" marL="2160000" indent="-216000">
              <a:spcBef>
                <a:spcPts val="283"/>
              </a:spcBef>
              <a:buClr>
                <a:srgbClr val="ffffff"/>
              </a:buClr>
              <a:buSzPct val="45000"/>
              <a:buFont typeface="Wingdings" charset="2"/>
              <a:buChar char=""/>
            </a:pPr>
            <a:r>
              <a:rPr b="0" lang="ru-RU" sz="2000" spc="-1" strike="noStrike">
                <a:latin typeface="Arial"/>
              </a:rPr>
              <a:t>Пятый уровень структуры</a:t>
            </a:r>
            <a:endParaRPr b="0" lang="ru-RU" sz="2000" spc="-1" strike="noStrike">
              <a:latin typeface="Arial"/>
            </a:endParaRPr>
          </a:p>
          <a:p>
            <a:pPr lvl="5" marL="2592000" indent="-216000">
              <a:spcBef>
                <a:spcPts val="283"/>
              </a:spcBef>
              <a:buClr>
                <a:srgbClr val="ffffff"/>
              </a:buClr>
              <a:buSzPct val="45000"/>
              <a:buFont typeface="Wingdings" charset="2"/>
              <a:buChar char=""/>
            </a:pPr>
            <a:r>
              <a:rPr b="0" lang="ru-RU" sz="2000" spc="-1" strike="noStrike">
                <a:latin typeface="Arial"/>
              </a:rPr>
              <a:t>Шестой уровень структуры</a:t>
            </a:r>
            <a:endParaRPr b="0" lang="ru-RU" sz="2000" spc="-1" strike="noStrike">
              <a:latin typeface="Arial"/>
            </a:endParaRPr>
          </a:p>
          <a:p>
            <a:pPr lvl="6" marL="3024000" indent="-216000">
              <a:spcBef>
                <a:spcPts val="283"/>
              </a:spcBef>
              <a:buClr>
                <a:srgbClr val="ffffff"/>
              </a:buClr>
              <a:buSzPct val="45000"/>
              <a:buFont typeface="Wingdings" charset="2"/>
              <a:buChar char=""/>
            </a:pPr>
            <a:r>
              <a:rPr b="0" lang="ru-RU" sz="2000" spc="-1" strike="noStrike">
                <a:latin typeface="Arial"/>
              </a:rPr>
              <a:t>Седьмой уровень структуры</a:t>
            </a:r>
            <a:endParaRPr b="0" lang="ru-RU"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 id="2147483683" r:id="rId12"/>
    <p:sldLayoutId id="2147483684" r:id="rId13"/>
    <p:sldLayoutId id="2147483685" r:id="rId14"/>
    <p:sldLayoutId id="2147483686" r:id="rId15"/>
  </p:sldLayoutIdLst>
</p:sldMaster>
</file>

<file path=ppt/slides/_rels/slide1.xml.rels><?xml version="1.0" encoding="UTF-8"?>
<Relationships xmlns="http://schemas.openxmlformats.org/package/2006/relationships"><Relationship Id="rId1" Type="http://schemas.openxmlformats.org/officeDocument/2006/relationships/image" Target="../media/image7.jpeg"/><Relationship Id="rId2" Type="http://schemas.openxmlformats.org/officeDocument/2006/relationships/slideLayout" Target="../slideLayouts/slideLayout1.xml"/><Relationship Id="rId3" Type="http://schemas.openxmlformats.org/officeDocument/2006/relationships/notesSlide" Target="../notesSlides/notesSlide1.xml"/>
</Relationships>
</file>

<file path=ppt/slides/_rels/slide2.xml.rels><?xml version="1.0" encoding="UTF-8"?>
<Relationships xmlns="http://schemas.openxmlformats.org/package/2006/relationships"><Relationship Id="rId1" Type="http://schemas.openxmlformats.org/officeDocument/2006/relationships/image" Target="../media/image8.jpeg"/><Relationship Id="rId2" Type="http://schemas.openxmlformats.org/officeDocument/2006/relationships/slideLayout" Target="../slideLayouts/slideLayout1.xml"/><Relationship Id="rId3" Type="http://schemas.openxmlformats.org/officeDocument/2006/relationships/notesSlide" Target="../notesSlides/notesSlide2.xml"/>
</Relationships>
</file>

<file path=ppt/slides/_rels/slide3.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4.xml.rels><?xml version="1.0" encoding="UTF-8"?>
<Relationships xmlns="http://schemas.openxmlformats.org/package/2006/relationships"><Relationship Id="rId1" Type="http://schemas.openxmlformats.org/officeDocument/2006/relationships/slideLayout" Target="../slideLayouts/slideLayout25.xml"/>
</Relationships>
</file>

<file path=ppt/slides/_rels/slide5.xml.rels><?xml version="1.0" encoding="UTF-8"?>
<Relationships xmlns="http://schemas.openxmlformats.org/package/2006/relationships"><Relationship Id="rId1" Type="http://schemas.openxmlformats.org/officeDocument/2006/relationships/image" Target="../media/image9.jpeg"/><Relationship Id="rId2" Type="http://schemas.openxmlformats.org/officeDocument/2006/relationships/slideLayout" Target="../slideLayouts/slideLayout13.xml"/>
</Relationships>
</file>

<file path=ppt/slides/_rels/slide6.xml.rels><?xml version="1.0" encoding="UTF-8"?>
<Relationships xmlns="http://schemas.openxmlformats.org/package/2006/relationships"><Relationship Id="rId1" Type="http://schemas.openxmlformats.org/officeDocument/2006/relationships/image" Target="../media/image10.jpeg"/><Relationship Id="rId2" Type="http://schemas.openxmlformats.org/officeDocument/2006/relationships/slideLayout" Target="../slideLayouts/slideLayout13.xml"/>
</Relationships>
</file>

<file path=ppt/slides/_rels/slide7.xml.rels><?xml version="1.0" encoding="UTF-8"?>
<Relationships xmlns="http://schemas.openxmlformats.org/package/2006/relationships"><Relationship Id="rId1" Type="http://schemas.openxmlformats.org/officeDocument/2006/relationships/slideLayout" Target="../slideLayouts/slideLayout25.xml"/>
</Relationships>
</file>

<file path=ppt/slides/_rels/slide8.xml.rels><?xml version="1.0" encoding="UTF-8"?>
<Relationships xmlns="http://schemas.openxmlformats.org/package/2006/relationships"><Relationship Id="rId1" Type="http://schemas.openxmlformats.org/officeDocument/2006/relationships/image" Target="../media/image11.jpeg"/><Relationship Id="rId2" Type="http://schemas.openxmlformats.org/officeDocument/2006/relationships/slideLayout" Target="../slideLayouts/slideLayout13.xml"/>
</Relationships>
</file>

<file path=ppt/slides/_rels/slide9.xml.rels><?xml version="1.0" encoding="UTF-8"?>
<Relationships xmlns="http://schemas.openxmlformats.org/package/2006/relationships"><Relationship Id="rId1" Type="http://schemas.openxmlformats.org/officeDocument/2006/relationships/image" Target="../media/image12.jpeg"/><Relationship Id="rId2" Type="http://schemas.openxmlformats.org/officeDocument/2006/relationships/slideLayout" Target="../slideLayouts/slideLayout13.xml"/>
</Relationships>
</file>

<file path=ppt/slides/_rels/slide10.xml.rels><?xml version="1.0" encoding="UTF-8"?>
<Relationships xmlns="http://schemas.openxmlformats.org/package/2006/relationships"><Relationship Id="rId1" Type="http://schemas.openxmlformats.org/officeDocument/2006/relationships/image" Target="../media/image13.jpeg"/><Relationship Id="rId2" Type="http://schemas.openxmlformats.org/officeDocument/2006/relationships/slideLayout" Target="../slideLayouts/slideLayout25.xml"/>
</Relationships>
</file>

<file path=ppt/slides/_rels/slide11.xml.rels><?xml version="1.0" encoding="UTF-8"?>
<Relationships xmlns="http://schemas.openxmlformats.org/package/2006/relationships"><Relationship Id="rId1" Type="http://schemas.openxmlformats.org/officeDocument/2006/relationships/image" Target="../media/image14.jpeg"/><Relationship Id="rId2" Type="http://schemas.openxmlformats.org/officeDocument/2006/relationships/slideLayout" Target="../slideLayouts/slideLayout25.xml"/>
</Relationships>
</file>

<file path=ppt/slides/_rels/slide12.xml.rels><?xml version="1.0" encoding="UTF-8"?>
<Relationships xmlns="http://schemas.openxmlformats.org/package/2006/relationships"><Relationship Id="rId1" Type="http://schemas.openxmlformats.org/officeDocument/2006/relationships/image" Target="../media/image15.jpeg"/><Relationship Id="rId2" Type="http://schemas.openxmlformats.org/officeDocument/2006/relationships/slideLayout" Target="../slideLayouts/slideLayout13.xml"/>
</Relationships>
</file>

<file path=ppt/slides/_rels/slide13.xml.rels><?xml version="1.0" encoding="UTF-8"?>
<Relationships xmlns="http://schemas.openxmlformats.org/package/2006/relationships"><Relationship Id="rId1" Type="http://schemas.openxmlformats.org/officeDocument/2006/relationships/image" Target="../media/image16.jpeg"/><Relationship Id="rId2" Type="http://schemas.openxmlformats.org/officeDocument/2006/relationships/slideLayout" Target="../slideLayouts/slideLayout25.xml"/>
</Relationships>
</file>

<file path=ppt/slides/_rels/slide14.xml.rels><?xml version="1.0" encoding="UTF-8"?>
<Relationships xmlns="http://schemas.openxmlformats.org/package/2006/relationships"><Relationship Id="rId1" Type="http://schemas.openxmlformats.org/officeDocument/2006/relationships/image" Target="../media/image17.jpeg"/><Relationship Id="rId2" Type="http://schemas.openxmlformats.org/officeDocument/2006/relationships/image" Target="../media/image18.jpeg"/><Relationship Id="rId3" Type="http://schemas.openxmlformats.org/officeDocument/2006/relationships/slideLayout" Target="../slideLayouts/slideLayout25.xml"/>
</Relationships>
</file>

<file path=ppt/slides/_rels/slide15.xml.rels><?xml version="1.0" encoding="UTF-8"?>
<Relationships xmlns="http://schemas.openxmlformats.org/package/2006/relationships"><Relationship Id="rId1" Type="http://schemas.openxmlformats.org/officeDocument/2006/relationships/image" Target="../media/image19.jpeg"/><Relationship Id="rId2" Type="http://schemas.openxmlformats.org/officeDocument/2006/relationships/slideLayout" Target="../slideLayouts/slideLayout13.xml"/>
</Relationships>
</file>

<file path=ppt/slides/_rels/slide16.xml.rels><?xml version="1.0" encoding="UTF-8"?>
<Relationships xmlns="http://schemas.openxmlformats.org/package/2006/relationships"><Relationship Id="rId1" Type="http://schemas.openxmlformats.org/officeDocument/2006/relationships/image" Target="../media/image20.jpeg"/><Relationship Id="rId2" Type="http://schemas.openxmlformats.org/officeDocument/2006/relationships/image" Target="../media/image21.jpeg"/><Relationship Id="rId3" Type="http://schemas.openxmlformats.org/officeDocument/2006/relationships/image" Target="../media/image22.jpeg"/><Relationship Id="rId4" Type="http://schemas.openxmlformats.org/officeDocument/2006/relationships/slideLayout" Target="../slideLayouts/slideLayout25.xml"/>
</Relationships>
</file>

<file path=ppt/slides/_rels/slide17.xml.rels><?xml version="1.0" encoding="UTF-8"?>
<Relationships xmlns="http://schemas.openxmlformats.org/package/2006/relationships"><Relationship Id="rId1" Type="http://schemas.openxmlformats.org/officeDocument/2006/relationships/image" Target="../media/image23.jpeg"/><Relationship Id="rId2" Type="http://schemas.openxmlformats.org/officeDocument/2006/relationships/slideLayout" Target="../slideLayouts/slideLayout25.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134" name="Рисунок 2" descr=""/>
          <p:cNvPicPr/>
          <p:nvPr/>
        </p:nvPicPr>
        <p:blipFill>
          <a:blip r:embed="rId1"/>
          <a:stretch/>
        </p:blipFill>
        <p:spPr>
          <a:xfrm>
            <a:off x="250200" y="549360"/>
            <a:ext cx="9752400" cy="12076560"/>
          </a:xfrm>
          <a:prstGeom prst="rect">
            <a:avLst/>
          </a:prstGeom>
          <a:ln>
            <a:noFill/>
          </a:ln>
        </p:spPr>
      </p:pic>
      <p:sp>
        <p:nvSpPr>
          <p:cNvPr id="135" name="CustomShape 1"/>
          <p:cNvSpPr/>
          <p:nvPr/>
        </p:nvSpPr>
        <p:spPr>
          <a:xfrm>
            <a:off x="1125360" y="12165120"/>
            <a:ext cx="8172000" cy="914040"/>
          </a:xfrm>
          <a:prstGeom prst="rect">
            <a:avLst/>
          </a:prstGeom>
          <a:noFill/>
          <a:ln>
            <a:noFill/>
          </a:ln>
        </p:spPr>
        <p:style>
          <a:lnRef idx="0"/>
          <a:fillRef idx="0"/>
          <a:effectRef idx="0"/>
          <a:fontRef idx="minor"/>
        </p:style>
        <p:txBody>
          <a:bodyPr wrap="none" lIns="90000" rIns="90000" tIns="45000" bIns="45000"/>
          <a:p>
            <a:pPr algn="ctr">
              <a:lnSpc>
                <a:spcPct val="100000"/>
              </a:lnSpc>
            </a:pPr>
            <a:r>
              <a:rPr b="0" lang="ru-RU" sz="5400" spc="-1" strike="noStrike">
                <a:solidFill>
                  <a:srgbClr val="ffffff"/>
                </a:solidFill>
                <a:latin typeface="Franklin Gothic Book"/>
                <a:ea typeface="DejaVu Sans"/>
              </a:rPr>
              <a:t>Поместите здесь ваш текст</a:t>
            </a:r>
            <a:endParaRPr b="0" lang="ru-RU" sz="5400" spc="-1" strike="noStrike">
              <a:latin typeface="Arial"/>
            </a:endParaRPr>
          </a:p>
        </p:txBody>
      </p:sp>
      <p:sp>
        <p:nvSpPr>
          <p:cNvPr id="136" name="CustomShape 2"/>
          <p:cNvSpPr/>
          <p:nvPr/>
        </p:nvSpPr>
        <p:spPr>
          <a:xfrm>
            <a:off x="4250880" y="549360"/>
            <a:ext cx="11754000" cy="9079920"/>
          </a:xfrm>
          <a:prstGeom prst="rect">
            <a:avLst/>
          </a:prstGeom>
          <a:noFill/>
          <a:ln>
            <a:noFill/>
          </a:ln>
        </p:spPr>
        <p:style>
          <a:lnRef idx="0"/>
          <a:fillRef idx="0"/>
          <a:effectRef idx="0"/>
          <a:fontRef idx="minor"/>
        </p:style>
        <p:txBody>
          <a:bodyPr lIns="90000" rIns="90000" tIns="45000" bIns="45000"/>
          <a:p>
            <a:pPr algn="ctr">
              <a:lnSpc>
                <a:spcPct val="100000"/>
              </a:lnSpc>
            </a:pPr>
            <a:endParaRPr b="0" lang="ru-RU" sz="1800" spc="-1" strike="noStrike">
              <a:latin typeface="Arial"/>
            </a:endParaRPr>
          </a:p>
          <a:p>
            <a:pPr algn="ctr">
              <a:lnSpc>
                <a:spcPct val="100000"/>
              </a:lnSpc>
            </a:pPr>
            <a:r>
              <a:rPr b="0" i="1" lang="ru-RU" sz="6000" spc="-1" strike="noStrike">
                <a:solidFill>
                  <a:srgbClr val="ffc000"/>
                </a:solidFill>
                <a:latin typeface="Franklin Gothic Heavy"/>
                <a:ea typeface="DejaVu Sans"/>
              </a:rPr>
              <a:t>«Сойдёмся, </a:t>
            </a:r>
            <a:endParaRPr b="0" lang="ru-RU" sz="6000" spc="-1" strike="noStrike">
              <a:latin typeface="Arial"/>
            </a:endParaRPr>
          </a:p>
          <a:p>
            <a:pPr algn="ctr">
              <a:lnSpc>
                <a:spcPct val="100000"/>
              </a:lnSpc>
            </a:pPr>
            <a:r>
              <a:rPr b="0" lang="ru-RU" sz="6600" spc="-1" strike="noStrike">
                <a:solidFill>
                  <a:srgbClr val="000000"/>
                </a:solidFill>
                <a:latin typeface="Franklin Gothic Heavy"/>
                <a:ea typeface="DejaVu Sans"/>
              </a:rPr>
              <a:t>               </a:t>
            </a:r>
            <a:r>
              <a:rPr b="0" i="1" lang="ru-RU" sz="6600" spc="-1" strike="noStrike">
                <a:solidFill>
                  <a:srgbClr val="ffc000"/>
                </a:solidFill>
                <a:latin typeface="Franklin Gothic Heavy"/>
                <a:ea typeface="DejaVu Sans"/>
              </a:rPr>
              <a:t>братья </a:t>
            </a:r>
            <a:endParaRPr b="0" lang="ru-RU" sz="6600" spc="-1" strike="noStrike">
              <a:latin typeface="Arial"/>
            </a:endParaRPr>
          </a:p>
          <a:p>
            <a:pPr algn="ctr">
              <a:lnSpc>
                <a:spcPct val="100000"/>
              </a:lnSpc>
            </a:pPr>
            <a:r>
              <a:rPr b="0" i="1" lang="ru-RU" sz="6600" spc="-1" strike="noStrike">
                <a:solidFill>
                  <a:srgbClr val="ffc000"/>
                </a:solidFill>
                <a:latin typeface="Franklin Gothic Heavy"/>
                <a:ea typeface="DejaVu Sans"/>
              </a:rPr>
              <a:t>                       </a:t>
            </a:r>
            <a:r>
              <a:rPr b="0" i="1" lang="ru-RU" sz="6600" spc="-1" strike="noStrike">
                <a:solidFill>
                  <a:srgbClr val="ffc000"/>
                </a:solidFill>
                <a:latin typeface="Franklin Gothic Heavy"/>
                <a:ea typeface="DejaVu Sans"/>
              </a:rPr>
              <a:t>и друзья, </a:t>
            </a:r>
            <a:endParaRPr b="0" lang="ru-RU" sz="6600" spc="-1" strike="noStrike">
              <a:latin typeface="Arial"/>
            </a:endParaRPr>
          </a:p>
          <a:p>
            <a:pPr algn="ctr">
              <a:lnSpc>
                <a:spcPct val="100000"/>
              </a:lnSpc>
            </a:pPr>
            <a:r>
              <a:rPr b="0" i="1" lang="ru-RU" sz="6000" spc="-1" strike="noStrike">
                <a:solidFill>
                  <a:srgbClr val="ffc000"/>
                </a:solidFill>
                <a:latin typeface="Franklin Gothic Heavy"/>
                <a:ea typeface="DejaVu Sans"/>
              </a:rPr>
              <a:t>                           </a:t>
            </a:r>
            <a:r>
              <a:rPr b="0" i="1" lang="ru-RU" sz="6000" spc="-1" strike="noStrike">
                <a:solidFill>
                  <a:srgbClr val="ffc000"/>
                </a:solidFill>
                <a:latin typeface="Franklin Gothic Heavy"/>
                <a:ea typeface="DejaVu Sans"/>
              </a:rPr>
              <a:t>и</a:t>
            </a:r>
            <a:endParaRPr b="0" lang="ru-RU" sz="6000" spc="-1" strike="noStrike">
              <a:latin typeface="Arial"/>
            </a:endParaRPr>
          </a:p>
          <a:p>
            <a:pPr algn="ctr">
              <a:lnSpc>
                <a:spcPct val="100000"/>
              </a:lnSpc>
            </a:pPr>
            <a:r>
              <a:rPr b="0" i="1" lang="ru-RU" sz="6000" spc="-1" strike="noStrike">
                <a:solidFill>
                  <a:srgbClr val="ffc000"/>
                </a:solidFill>
                <a:latin typeface="Franklin Gothic Heavy"/>
                <a:ea typeface="DejaVu Sans"/>
              </a:rPr>
              <a:t>                            </a:t>
            </a:r>
            <a:r>
              <a:rPr b="0" i="1" lang="ru-RU" sz="6600" spc="-1" strike="noStrike">
                <a:solidFill>
                  <a:srgbClr val="ffc000"/>
                </a:solidFill>
                <a:latin typeface="Franklin Gothic Heavy"/>
                <a:ea typeface="DejaVu Sans"/>
              </a:rPr>
              <a:t>возвеличим</a:t>
            </a:r>
            <a:endParaRPr b="0" lang="ru-RU" sz="6600" spc="-1" strike="noStrike">
              <a:latin typeface="Arial"/>
            </a:endParaRPr>
          </a:p>
          <a:p>
            <a:pPr algn="ctr">
              <a:lnSpc>
                <a:spcPct val="100000"/>
              </a:lnSpc>
            </a:pPr>
            <a:r>
              <a:rPr b="0" i="1" lang="ru-RU" sz="6000" spc="-1" strike="noStrike">
                <a:solidFill>
                  <a:srgbClr val="ffc000"/>
                </a:solidFill>
                <a:latin typeface="Franklin Gothic Heavy"/>
                <a:ea typeface="DejaVu Sans"/>
              </a:rPr>
              <a:t>                            </a:t>
            </a:r>
            <a:r>
              <a:rPr b="0" i="1" lang="ru-RU" sz="7200" spc="-1" strike="noStrike">
                <a:solidFill>
                  <a:srgbClr val="e29814"/>
                </a:solidFill>
                <a:latin typeface="Franklin Gothic Heavy"/>
                <a:ea typeface="DejaVu Sans"/>
              </a:rPr>
              <a:t>землю </a:t>
            </a:r>
            <a:endParaRPr b="0" lang="ru-RU" sz="7200" spc="-1" strike="noStrike">
              <a:latin typeface="Arial"/>
            </a:endParaRPr>
          </a:p>
          <a:p>
            <a:pPr algn="ctr">
              <a:lnSpc>
                <a:spcPct val="100000"/>
              </a:lnSpc>
            </a:pPr>
            <a:r>
              <a:rPr b="0" i="1" lang="ru-RU" sz="8000" spc="-1" strike="noStrike">
                <a:solidFill>
                  <a:srgbClr val="e34317"/>
                </a:solidFill>
                <a:latin typeface="Franklin Gothic Heavy"/>
                <a:ea typeface="DejaVu Sans"/>
              </a:rPr>
              <a:t>                        </a:t>
            </a:r>
            <a:r>
              <a:rPr b="0" i="1" lang="ru-RU" sz="8000" spc="-1" strike="noStrike">
                <a:solidFill>
                  <a:srgbClr val="d65136"/>
                </a:solidFill>
                <a:latin typeface="Franklin Gothic Heavy"/>
                <a:ea typeface="DejaVu Sans"/>
              </a:rPr>
              <a:t>русскую!»</a:t>
            </a:r>
            <a:endParaRPr b="0" lang="ru-RU" sz="8000" spc="-1" strike="noStrike">
              <a:latin typeface="Arial"/>
            </a:endParaRPr>
          </a:p>
          <a:p>
            <a:pPr algn="ctr">
              <a:lnSpc>
                <a:spcPct val="100000"/>
              </a:lnSpc>
            </a:pPr>
            <a:endParaRPr b="0" lang="ru-RU" sz="8000" spc="-1" strike="noStrike">
              <a:latin typeface="Arial"/>
            </a:endParaRPr>
          </a:p>
        </p:txBody>
      </p:sp>
      <p:sp>
        <p:nvSpPr>
          <p:cNvPr id="137" name="CustomShape 3"/>
          <p:cNvSpPr/>
          <p:nvPr/>
        </p:nvSpPr>
        <p:spPr>
          <a:xfrm>
            <a:off x="6907680" y="6095880"/>
            <a:ext cx="406440" cy="363960"/>
          </a:xfrm>
          <a:prstGeom prst="rect">
            <a:avLst/>
          </a:prstGeom>
          <a:noFill/>
          <a:ln>
            <a:noFill/>
          </a:ln>
        </p:spPr>
        <p:style>
          <a:lnRef idx="0"/>
          <a:fillRef idx="0"/>
          <a:effectRef idx="0"/>
          <a:fontRef idx="minor"/>
        </p:style>
        <p:txBody>
          <a:bodyPr lIns="90000" rIns="90000" tIns="45000" bIns="45000"/>
          <a:p>
            <a:pPr algn="ctr">
              <a:lnSpc>
                <a:spcPct val="100000"/>
              </a:lnSpc>
            </a:pPr>
            <a:r>
              <a:rPr b="0" lang="ru-RU" sz="1800" spc="-1" strike="noStrike">
                <a:solidFill>
                  <a:srgbClr val="ffffff"/>
                </a:solidFill>
                <a:latin typeface="Franklin Gothic Book"/>
                <a:ea typeface="DejaVu Sans"/>
              </a:rPr>
              <a:t>з</a:t>
            </a:r>
            <a:endParaRPr b="0" lang="ru-RU" sz="1800" spc="-1" strike="noStrike">
              <a:latin typeface="Arial"/>
            </a:endParaRPr>
          </a:p>
        </p:txBody>
      </p:sp>
      <p:sp>
        <p:nvSpPr>
          <p:cNvPr id="138" name="CustomShape 4"/>
          <p:cNvSpPr/>
          <p:nvPr/>
        </p:nvSpPr>
        <p:spPr>
          <a:xfrm>
            <a:off x="-4152600" y="5726520"/>
            <a:ext cx="252000" cy="363960"/>
          </a:xfrm>
          <a:prstGeom prst="rect">
            <a:avLst/>
          </a:prstGeom>
          <a:noFill/>
          <a:ln>
            <a:noFill/>
          </a:ln>
        </p:spPr>
        <p:style>
          <a:lnRef idx="0"/>
          <a:fillRef idx="0"/>
          <a:effectRef idx="0"/>
          <a:fontRef idx="minor"/>
        </p:style>
        <p:txBody>
          <a:bodyPr wrap="none" lIns="90000" rIns="90000" tIns="45000" bIns="45000"/>
          <a:p>
            <a:pPr>
              <a:lnSpc>
                <a:spcPct val="100000"/>
              </a:lnSpc>
            </a:pPr>
            <a:r>
              <a:rPr b="0" lang="ru-RU" sz="1800" spc="-1" strike="noStrike">
                <a:solidFill>
                  <a:srgbClr val="ffffff"/>
                </a:solidFill>
                <a:latin typeface="Franklin Gothic Book"/>
                <a:ea typeface="DejaVu Sans"/>
              </a:rPr>
              <a:t>"</a:t>
            </a:r>
            <a:endParaRPr b="0" lang="ru-RU" sz="1800" spc="-1" strike="noStrike">
              <a:latin typeface="Arial"/>
            </a:endParaRPr>
          </a:p>
        </p:txBody>
      </p:sp>
    </p:spTree>
  </p:cSld>
  <p:transition spd="slow">
    <p:wipe dir="r"/>
  </p:transition>
  <p:timing>
    <p:tnLst>
      <p:par>
        <p:cTn id="1" dur="indefinite" restart="never" nodeType="tmRoot">
          <p:childTnLst>
            <p:seq>
              <p:cTn id="2" dur="indefinite" nodeType="mainSeq"/>
              <p:prevCondLst>
                <p:cond delay="0" evt="onPrev">
                  <p:tgtEl>
                    <p:sldTgt/>
                  </p:tgtEl>
                </p:cond>
              </p:prevCondLst>
              <p:nextCondLst>
                <p:cond delay="0" evt="onNext">
                  <p:tgtEl>
                    <p:sldTgt/>
                  </p:tgtEl>
                </p:cond>
              </p:nextCondLst>
            </p:seq>
          </p:childTnLst>
        </p:cTn>
      </p:par>
    </p:tnLst>
  </p:timing>
</p:sld>
</file>

<file path=ppt/slides/slide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139" name="Рисунок 2" descr=""/>
          <p:cNvPicPr/>
          <p:nvPr/>
        </p:nvPicPr>
        <p:blipFill>
          <a:blip r:embed="rId1"/>
          <a:stretch/>
        </p:blipFill>
        <p:spPr>
          <a:xfrm>
            <a:off x="250200" y="549360"/>
            <a:ext cx="9752400" cy="12076560"/>
          </a:xfrm>
          <a:prstGeom prst="rect">
            <a:avLst/>
          </a:prstGeom>
          <a:ln>
            <a:noFill/>
          </a:ln>
        </p:spPr>
      </p:pic>
      <p:sp>
        <p:nvSpPr>
          <p:cNvPr id="140" name="CustomShape 1"/>
          <p:cNvSpPr/>
          <p:nvPr/>
        </p:nvSpPr>
        <p:spPr>
          <a:xfrm>
            <a:off x="1125360" y="12165120"/>
            <a:ext cx="8172000" cy="914040"/>
          </a:xfrm>
          <a:prstGeom prst="rect">
            <a:avLst/>
          </a:prstGeom>
          <a:noFill/>
          <a:ln>
            <a:noFill/>
          </a:ln>
        </p:spPr>
        <p:style>
          <a:lnRef idx="0"/>
          <a:fillRef idx="0"/>
          <a:effectRef idx="0"/>
          <a:fontRef idx="minor"/>
        </p:style>
        <p:txBody>
          <a:bodyPr wrap="none" lIns="90000" rIns="90000" tIns="45000" bIns="45000"/>
          <a:p>
            <a:pPr algn="ctr">
              <a:lnSpc>
                <a:spcPct val="100000"/>
              </a:lnSpc>
            </a:pPr>
            <a:r>
              <a:rPr b="0" lang="ru-RU" sz="5400" spc="-1" strike="noStrike">
                <a:solidFill>
                  <a:srgbClr val="ffffff"/>
                </a:solidFill>
                <a:latin typeface="Franklin Gothic Book"/>
                <a:ea typeface="DejaVu Sans"/>
              </a:rPr>
              <a:t>Поместите здесь ваш текст</a:t>
            </a:r>
            <a:endParaRPr b="0" lang="ru-RU" sz="5400" spc="-1" strike="noStrike">
              <a:latin typeface="Arial"/>
            </a:endParaRPr>
          </a:p>
        </p:txBody>
      </p:sp>
      <p:sp>
        <p:nvSpPr>
          <p:cNvPr id="141" name="CustomShape 2"/>
          <p:cNvSpPr/>
          <p:nvPr/>
        </p:nvSpPr>
        <p:spPr>
          <a:xfrm>
            <a:off x="4250880" y="549360"/>
            <a:ext cx="11754000" cy="9079920"/>
          </a:xfrm>
          <a:prstGeom prst="rect">
            <a:avLst/>
          </a:prstGeom>
          <a:noFill/>
          <a:ln>
            <a:noFill/>
          </a:ln>
        </p:spPr>
        <p:style>
          <a:lnRef idx="0"/>
          <a:fillRef idx="0"/>
          <a:effectRef idx="0"/>
          <a:fontRef idx="minor"/>
        </p:style>
        <p:txBody>
          <a:bodyPr lIns="90000" rIns="90000" tIns="45000" bIns="45000"/>
          <a:p>
            <a:pPr algn="ctr">
              <a:lnSpc>
                <a:spcPct val="100000"/>
              </a:lnSpc>
            </a:pPr>
            <a:endParaRPr b="0" lang="ru-RU" sz="1800" spc="-1" strike="noStrike">
              <a:latin typeface="Arial"/>
            </a:endParaRPr>
          </a:p>
          <a:p>
            <a:pPr algn="ctr">
              <a:lnSpc>
                <a:spcPct val="100000"/>
              </a:lnSpc>
            </a:pPr>
            <a:r>
              <a:rPr b="0" i="1" lang="ru-RU" sz="6000" spc="-1" strike="noStrike">
                <a:solidFill>
                  <a:srgbClr val="ffc000"/>
                </a:solidFill>
                <a:latin typeface="Franklin Gothic Heavy"/>
                <a:ea typeface="DejaVu Sans"/>
              </a:rPr>
              <a:t>«Сойдёмся, </a:t>
            </a:r>
            <a:endParaRPr b="0" lang="ru-RU" sz="6000" spc="-1" strike="noStrike">
              <a:latin typeface="Arial"/>
            </a:endParaRPr>
          </a:p>
          <a:p>
            <a:pPr algn="ctr">
              <a:lnSpc>
                <a:spcPct val="100000"/>
              </a:lnSpc>
            </a:pPr>
            <a:r>
              <a:rPr b="0" lang="ru-RU" sz="6600" spc="-1" strike="noStrike">
                <a:solidFill>
                  <a:srgbClr val="000000"/>
                </a:solidFill>
                <a:latin typeface="Franklin Gothic Heavy"/>
                <a:ea typeface="DejaVu Sans"/>
              </a:rPr>
              <a:t>               </a:t>
            </a:r>
            <a:r>
              <a:rPr b="0" i="1" lang="ru-RU" sz="6600" spc="-1" strike="noStrike">
                <a:solidFill>
                  <a:srgbClr val="ffc000"/>
                </a:solidFill>
                <a:latin typeface="Franklin Gothic Heavy"/>
                <a:ea typeface="DejaVu Sans"/>
              </a:rPr>
              <a:t>братья </a:t>
            </a:r>
            <a:endParaRPr b="0" lang="ru-RU" sz="6600" spc="-1" strike="noStrike">
              <a:latin typeface="Arial"/>
            </a:endParaRPr>
          </a:p>
          <a:p>
            <a:pPr algn="ctr">
              <a:lnSpc>
                <a:spcPct val="100000"/>
              </a:lnSpc>
            </a:pPr>
            <a:r>
              <a:rPr b="0" i="1" lang="ru-RU" sz="6600" spc="-1" strike="noStrike">
                <a:solidFill>
                  <a:srgbClr val="ffc000"/>
                </a:solidFill>
                <a:latin typeface="Franklin Gothic Heavy"/>
                <a:ea typeface="DejaVu Sans"/>
              </a:rPr>
              <a:t>                       </a:t>
            </a:r>
            <a:r>
              <a:rPr b="0" i="1" lang="ru-RU" sz="6600" spc="-1" strike="noStrike">
                <a:solidFill>
                  <a:srgbClr val="ffc000"/>
                </a:solidFill>
                <a:latin typeface="Franklin Gothic Heavy"/>
                <a:ea typeface="DejaVu Sans"/>
              </a:rPr>
              <a:t>и друзья, </a:t>
            </a:r>
            <a:endParaRPr b="0" lang="ru-RU" sz="6600" spc="-1" strike="noStrike">
              <a:latin typeface="Arial"/>
            </a:endParaRPr>
          </a:p>
          <a:p>
            <a:pPr algn="ctr">
              <a:lnSpc>
                <a:spcPct val="100000"/>
              </a:lnSpc>
            </a:pPr>
            <a:r>
              <a:rPr b="0" i="1" lang="ru-RU" sz="6000" spc="-1" strike="noStrike">
                <a:solidFill>
                  <a:srgbClr val="ffc000"/>
                </a:solidFill>
                <a:latin typeface="Franklin Gothic Heavy"/>
                <a:ea typeface="DejaVu Sans"/>
              </a:rPr>
              <a:t>                           </a:t>
            </a:r>
            <a:r>
              <a:rPr b="0" i="1" lang="ru-RU" sz="6000" spc="-1" strike="noStrike">
                <a:solidFill>
                  <a:srgbClr val="ffc000"/>
                </a:solidFill>
                <a:latin typeface="Franklin Gothic Heavy"/>
                <a:ea typeface="DejaVu Sans"/>
              </a:rPr>
              <a:t>и</a:t>
            </a:r>
            <a:endParaRPr b="0" lang="ru-RU" sz="6000" spc="-1" strike="noStrike">
              <a:latin typeface="Arial"/>
            </a:endParaRPr>
          </a:p>
          <a:p>
            <a:pPr algn="ctr">
              <a:lnSpc>
                <a:spcPct val="100000"/>
              </a:lnSpc>
            </a:pPr>
            <a:r>
              <a:rPr b="0" i="1" lang="ru-RU" sz="6000" spc="-1" strike="noStrike">
                <a:solidFill>
                  <a:srgbClr val="ffc000"/>
                </a:solidFill>
                <a:latin typeface="Franklin Gothic Heavy"/>
                <a:ea typeface="DejaVu Sans"/>
              </a:rPr>
              <a:t>                            </a:t>
            </a:r>
            <a:r>
              <a:rPr b="0" i="1" lang="ru-RU" sz="6600" spc="-1" strike="noStrike">
                <a:solidFill>
                  <a:srgbClr val="ffc000"/>
                </a:solidFill>
                <a:latin typeface="Franklin Gothic Heavy"/>
                <a:ea typeface="DejaVu Sans"/>
              </a:rPr>
              <a:t>возвеличим</a:t>
            </a:r>
            <a:endParaRPr b="0" lang="ru-RU" sz="6600" spc="-1" strike="noStrike">
              <a:latin typeface="Arial"/>
            </a:endParaRPr>
          </a:p>
          <a:p>
            <a:pPr algn="ctr">
              <a:lnSpc>
                <a:spcPct val="100000"/>
              </a:lnSpc>
            </a:pPr>
            <a:r>
              <a:rPr b="0" i="1" lang="ru-RU" sz="6000" spc="-1" strike="noStrike">
                <a:solidFill>
                  <a:srgbClr val="ffc000"/>
                </a:solidFill>
                <a:latin typeface="Franklin Gothic Heavy"/>
                <a:ea typeface="DejaVu Sans"/>
              </a:rPr>
              <a:t>                            </a:t>
            </a:r>
            <a:r>
              <a:rPr b="0" i="1" lang="ru-RU" sz="7200" spc="-1" strike="noStrike">
                <a:solidFill>
                  <a:srgbClr val="e29814"/>
                </a:solidFill>
                <a:latin typeface="Franklin Gothic Heavy"/>
                <a:ea typeface="DejaVu Sans"/>
              </a:rPr>
              <a:t>землю </a:t>
            </a:r>
            <a:endParaRPr b="0" lang="ru-RU" sz="7200" spc="-1" strike="noStrike">
              <a:latin typeface="Arial"/>
            </a:endParaRPr>
          </a:p>
          <a:p>
            <a:pPr algn="ctr">
              <a:lnSpc>
                <a:spcPct val="100000"/>
              </a:lnSpc>
            </a:pPr>
            <a:r>
              <a:rPr b="0" i="1" lang="ru-RU" sz="8000" spc="-1" strike="noStrike">
                <a:solidFill>
                  <a:srgbClr val="e34317"/>
                </a:solidFill>
                <a:latin typeface="Franklin Gothic Heavy"/>
                <a:ea typeface="DejaVu Sans"/>
              </a:rPr>
              <a:t>                        </a:t>
            </a:r>
            <a:r>
              <a:rPr b="0" i="1" lang="ru-RU" sz="8000" spc="-1" strike="noStrike">
                <a:solidFill>
                  <a:srgbClr val="d65136"/>
                </a:solidFill>
                <a:latin typeface="Franklin Gothic Heavy"/>
                <a:ea typeface="DejaVu Sans"/>
              </a:rPr>
              <a:t>русскую!»</a:t>
            </a:r>
            <a:endParaRPr b="0" lang="ru-RU" sz="8000" spc="-1" strike="noStrike">
              <a:latin typeface="Arial"/>
            </a:endParaRPr>
          </a:p>
          <a:p>
            <a:pPr algn="ctr">
              <a:lnSpc>
                <a:spcPct val="100000"/>
              </a:lnSpc>
            </a:pPr>
            <a:endParaRPr b="0" lang="ru-RU" sz="8000" spc="-1" strike="noStrike">
              <a:latin typeface="Arial"/>
            </a:endParaRPr>
          </a:p>
        </p:txBody>
      </p:sp>
      <p:sp>
        <p:nvSpPr>
          <p:cNvPr id="142" name="CustomShape 3"/>
          <p:cNvSpPr/>
          <p:nvPr/>
        </p:nvSpPr>
        <p:spPr>
          <a:xfrm>
            <a:off x="6907680" y="6095880"/>
            <a:ext cx="406440" cy="363960"/>
          </a:xfrm>
          <a:prstGeom prst="rect">
            <a:avLst/>
          </a:prstGeom>
          <a:noFill/>
          <a:ln>
            <a:noFill/>
          </a:ln>
        </p:spPr>
        <p:style>
          <a:lnRef idx="0"/>
          <a:fillRef idx="0"/>
          <a:effectRef idx="0"/>
          <a:fontRef idx="minor"/>
        </p:style>
        <p:txBody>
          <a:bodyPr lIns="90000" rIns="90000" tIns="45000" bIns="45000"/>
          <a:p>
            <a:pPr algn="ctr">
              <a:lnSpc>
                <a:spcPct val="100000"/>
              </a:lnSpc>
            </a:pPr>
            <a:r>
              <a:rPr b="0" lang="ru-RU" sz="1800" spc="-1" strike="noStrike">
                <a:solidFill>
                  <a:srgbClr val="ffffff"/>
                </a:solidFill>
                <a:latin typeface="Franklin Gothic Book"/>
                <a:ea typeface="DejaVu Sans"/>
              </a:rPr>
              <a:t>з</a:t>
            </a:r>
            <a:endParaRPr b="0" lang="ru-RU" sz="1800" spc="-1" strike="noStrike">
              <a:latin typeface="Arial"/>
            </a:endParaRPr>
          </a:p>
        </p:txBody>
      </p:sp>
      <p:sp>
        <p:nvSpPr>
          <p:cNvPr id="143" name="CustomShape 4"/>
          <p:cNvSpPr/>
          <p:nvPr/>
        </p:nvSpPr>
        <p:spPr>
          <a:xfrm>
            <a:off x="-4152600" y="5726520"/>
            <a:ext cx="252000" cy="363960"/>
          </a:xfrm>
          <a:prstGeom prst="rect">
            <a:avLst/>
          </a:prstGeom>
          <a:noFill/>
          <a:ln>
            <a:noFill/>
          </a:ln>
        </p:spPr>
        <p:style>
          <a:lnRef idx="0"/>
          <a:fillRef idx="0"/>
          <a:effectRef idx="0"/>
          <a:fontRef idx="minor"/>
        </p:style>
        <p:txBody>
          <a:bodyPr wrap="none" lIns="90000" rIns="90000" tIns="45000" bIns="45000"/>
          <a:p>
            <a:pPr>
              <a:lnSpc>
                <a:spcPct val="100000"/>
              </a:lnSpc>
            </a:pPr>
            <a:r>
              <a:rPr b="0" lang="ru-RU" sz="1800" spc="-1" strike="noStrike">
                <a:solidFill>
                  <a:srgbClr val="ffffff"/>
                </a:solidFill>
                <a:latin typeface="Franklin Gothic Book"/>
                <a:ea typeface="DejaVu Sans"/>
              </a:rPr>
              <a:t>"</a:t>
            </a:r>
            <a:endParaRPr b="0" lang="ru-RU" sz="1800" spc="-1" strike="noStrike">
              <a:latin typeface="Arial"/>
            </a:endParaRPr>
          </a:p>
        </p:txBody>
      </p:sp>
    </p:spTree>
  </p:cSld>
  <p:transition spd="slow">
    <p:wipe dir="r"/>
  </p:transition>
  <p:timing>
    <p:tnLst>
      <p:par>
        <p:cTn id="3" dur="indefinite" restart="never" nodeType="tmRoot">
          <p:childTnLst>
            <p:seq>
              <p:cTn id="4" dur="indefinite" nodeType="mainSeq"/>
              <p:prevCondLst>
                <p:cond delay="0" evt="onPrev">
                  <p:tgtEl>
                    <p:sldTgt/>
                  </p:tgtEl>
                </p:cond>
              </p:prevCondLst>
              <p:nextCondLst>
                <p:cond delay="0" evt="onNext">
                  <p:tgtEl>
                    <p:sldTgt/>
                  </p:tgtEl>
                </p:cond>
              </p:nextCondLst>
            </p:seq>
          </p:childTnLst>
        </p:cTn>
      </p:par>
    </p:tnLst>
  </p:timing>
</p:sld>
</file>

<file path=ppt/slides/slide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4" name="CustomShape 1"/>
          <p:cNvSpPr/>
          <p:nvPr/>
        </p:nvSpPr>
        <p:spPr>
          <a:xfrm>
            <a:off x="1995120" y="-2024280"/>
            <a:ext cx="10431360" cy="735840"/>
          </a:xfrm>
          <a:prstGeom prst="rect">
            <a:avLst/>
          </a:prstGeom>
          <a:noFill/>
          <a:ln>
            <a:noFill/>
          </a:ln>
        </p:spPr>
        <p:style>
          <a:lnRef idx="0"/>
          <a:fillRef idx="0"/>
          <a:effectRef idx="0"/>
          <a:fontRef idx="minor"/>
        </p:style>
        <p:txBody>
          <a:bodyPr lIns="90000" rIns="90000" tIns="45000" bIns="45000"/>
          <a:p>
            <a:pPr>
              <a:lnSpc>
                <a:spcPct val="115000"/>
              </a:lnSpc>
              <a:spcAft>
                <a:spcPts val="1001"/>
              </a:spcAft>
            </a:pPr>
            <a:endParaRPr b="0" lang="ru-RU" sz="1800" spc="-1" strike="noStrike">
              <a:latin typeface="Arial"/>
            </a:endParaRPr>
          </a:p>
          <a:p>
            <a:pPr>
              <a:lnSpc>
                <a:spcPct val="115000"/>
              </a:lnSpc>
              <a:spcAft>
                <a:spcPts val="1001"/>
              </a:spcAft>
            </a:pPr>
            <a:endParaRPr b="0" lang="ru-RU" sz="1800" spc="-1" strike="noStrike">
              <a:latin typeface="Arial"/>
            </a:endParaRPr>
          </a:p>
        </p:txBody>
      </p:sp>
      <p:sp>
        <p:nvSpPr>
          <p:cNvPr id="145" name="CustomShape 2"/>
          <p:cNvSpPr/>
          <p:nvPr/>
        </p:nvSpPr>
        <p:spPr>
          <a:xfrm>
            <a:off x="716760" y="4300200"/>
            <a:ext cx="14555160" cy="3557520"/>
          </a:xfrm>
          <a:prstGeom prst="rect">
            <a:avLst/>
          </a:prstGeom>
          <a:noFill/>
          <a:ln>
            <a:noFill/>
          </a:ln>
        </p:spPr>
        <p:style>
          <a:lnRef idx="0"/>
          <a:fillRef idx="0"/>
          <a:effectRef idx="0"/>
          <a:fontRef idx="minor"/>
        </p:style>
        <p:txBody>
          <a:bodyPr lIns="90000" rIns="90000" tIns="45000" bIns="45000"/>
          <a:p>
            <a:pPr>
              <a:lnSpc>
                <a:spcPct val="115000"/>
              </a:lnSpc>
              <a:spcAft>
                <a:spcPts val="1001"/>
              </a:spcAft>
            </a:pPr>
            <a:r>
              <a:rPr b="0" i="1" lang="ru-RU" sz="6600" spc="-1" strike="noStrike">
                <a:solidFill>
                  <a:srgbClr val="ffc000"/>
                </a:solidFill>
                <a:latin typeface="MS Gothic"/>
                <a:ea typeface="MS Gothic"/>
              </a:rPr>
              <a:t>Объединение земель вокруг Москвы</a:t>
            </a:r>
            <a:endParaRPr b="0" lang="ru-RU" sz="6600" spc="-1" strike="noStrike">
              <a:latin typeface="Arial"/>
            </a:endParaRPr>
          </a:p>
        </p:txBody>
      </p:sp>
    </p:spTree>
  </p:cSld>
  <p:transition spd="slow">
    <p:wipe dir="r"/>
  </p:transition>
  <p:timing>
    <p:tnLst>
      <p:par>
        <p:cTn id="5" dur="indefinite" restart="never" nodeType="tmRoot">
          <p:childTnLst>
            <p:seq>
              <p:cTn id="6" dur="indefinite" nodeType="mainSeq"/>
              <p:prevCondLst>
                <p:cond delay="0" evt="onPrev">
                  <p:tgtEl>
                    <p:sldTgt/>
                  </p:tgtEl>
                </p:cond>
              </p:prevCondLst>
              <p:nextCondLst>
                <p:cond delay="0" evt="onNext">
                  <p:tgtEl>
                    <p:sldTgt/>
                  </p:tgtEl>
                </p:cond>
              </p:nextCondLst>
            </p:seq>
          </p:childTnLst>
        </p:cTn>
      </p:par>
    </p:tnLst>
  </p:timing>
</p:sld>
</file>

<file path=ppt/slides/slide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6" name="CustomShape 1"/>
          <p:cNvSpPr/>
          <p:nvPr/>
        </p:nvSpPr>
        <p:spPr>
          <a:xfrm>
            <a:off x="491760" y="1606320"/>
            <a:ext cx="14879160" cy="4965480"/>
          </a:xfrm>
          <a:prstGeom prst="rect">
            <a:avLst/>
          </a:prstGeom>
          <a:noFill/>
          <a:ln>
            <a:noFill/>
          </a:ln>
        </p:spPr>
        <p:style>
          <a:lnRef idx="0"/>
          <a:fillRef idx="0"/>
          <a:effectRef idx="0"/>
          <a:fontRef idx="minor"/>
        </p:style>
        <p:txBody>
          <a:bodyPr lIns="90000" rIns="90000" tIns="45000" bIns="45000"/>
          <a:p>
            <a:pPr>
              <a:lnSpc>
                <a:spcPct val="100000"/>
              </a:lnSpc>
            </a:pPr>
            <a:r>
              <a:rPr b="0" i="1" lang="ru-RU" sz="4000" spc="-1" strike="noStrike">
                <a:solidFill>
                  <a:srgbClr val="c9da92"/>
                </a:solidFill>
                <a:latin typeface="Segoe Print"/>
                <a:ea typeface="Calibri"/>
              </a:rPr>
              <a:t>      </a:t>
            </a:r>
            <a:r>
              <a:rPr b="0" i="1" lang="ru-RU" sz="4000" spc="-1" strike="noStrike">
                <a:solidFill>
                  <a:srgbClr val="c9da92"/>
                </a:solidFill>
                <a:latin typeface="Segoe Print"/>
                <a:ea typeface="Calibri"/>
              </a:rPr>
              <a:t>Одним из отличительных признаков великого народа служит его способность подниматься на ноги после падения. Как бы ни было тяжко его унижение, но пробьёт урочный час, он соберёт свои растерянные нравственные силы и воплотит их в одном великом человеке или в нескольких великих людях, которые и выведут его на покинутую им временно прямую историческую дорогу</a:t>
            </a:r>
            <a:endParaRPr b="0" lang="ru-RU" sz="4000" spc="-1" strike="noStrike">
              <a:latin typeface="Arial"/>
            </a:endParaRPr>
          </a:p>
        </p:txBody>
      </p:sp>
      <p:sp>
        <p:nvSpPr>
          <p:cNvPr id="147" name="CustomShape 2"/>
          <p:cNvSpPr/>
          <p:nvPr/>
        </p:nvSpPr>
        <p:spPr>
          <a:xfrm>
            <a:off x="2856240" y="7197840"/>
            <a:ext cx="8127000" cy="363960"/>
          </a:xfrm>
          <a:prstGeom prst="rect">
            <a:avLst/>
          </a:prstGeom>
          <a:noFill/>
          <a:ln>
            <a:noFill/>
          </a:ln>
        </p:spPr>
        <p:style>
          <a:lnRef idx="0"/>
          <a:fillRef idx="0"/>
          <a:effectRef idx="0"/>
          <a:fontRef idx="minor"/>
        </p:style>
        <p:txBody>
          <a:bodyPr lIns="90000" rIns="90000" tIns="45000" bIns="45000"/>
          <a:p>
            <a:pPr>
              <a:lnSpc>
                <a:spcPct val="100000"/>
              </a:lnSpc>
            </a:pPr>
            <a:r>
              <a:rPr b="0" lang="ru-RU" sz="1800" spc="-1" strike="noStrike">
                <a:solidFill>
                  <a:srgbClr val="ffffff"/>
                </a:solidFill>
                <a:latin typeface="Calibri"/>
                <a:ea typeface="Calibri"/>
              </a:rPr>
              <a:t> </a:t>
            </a:r>
            <a:endParaRPr b="0" lang="ru-RU" sz="1800" spc="-1" strike="noStrike">
              <a:latin typeface="Arial"/>
            </a:endParaRPr>
          </a:p>
        </p:txBody>
      </p:sp>
      <p:sp>
        <p:nvSpPr>
          <p:cNvPr id="148" name="CustomShape 3"/>
          <p:cNvSpPr/>
          <p:nvPr/>
        </p:nvSpPr>
        <p:spPr>
          <a:xfrm>
            <a:off x="1606320" y="6281280"/>
            <a:ext cx="14099760" cy="363960"/>
          </a:xfrm>
          <a:prstGeom prst="rect">
            <a:avLst/>
          </a:prstGeom>
          <a:noFill/>
          <a:ln>
            <a:noFill/>
          </a:ln>
        </p:spPr>
        <p:style>
          <a:lnRef idx="0"/>
          <a:fillRef idx="0"/>
          <a:effectRef idx="0"/>
          <a:fontRef idx="minor"/>
        </p:style>
        <p:txBody>
          <a:bodyPr lIns="90000" rIns="90000" tIns="45000" bIns="45000"/>
          <a:p>
            <a:pPr>
              <a:lnSpc>
                <a:spcPct val="100000"/>
              </a:lnSpc>
            </a:pPr>
            <a:r>
              <a:rPr b="0" lang="ru-RU" sz="1800" spc="-1" strike="noStrike">
                <a:solidFill>
                  <a:srgbClr val="ffffff"/>
                </a:solidFill>
                <a:latin typeface="Franklin Gothic Book"/>
                <a:ea typeface="DejaVu Sans"/>
              </a:rPr>
              <a:t>"</a:t>
            </a:r>
            <a:endParaRPr b="0" lang="ru-RU" sz="1800" spc="-1" strike="noStrike">
              <a:latin typeface="Arial"/>
            </a:endParaRPr>
          </a:p>
        </p:txBody>
      </p:sp>
    </p:spTree>
  </p:cSld>
  <p:transition spd="slow">
    <p:wipe dir="r"/>
  </p:transition>
  <p:timing>
    <p:tnLst>
      <p:par>
        <p:cTn id="7" dur="indefinite" restart="never" nodeType="tmRoot">
          <p:childTnLst>
            <p:seq>
              <p:cTn id="8" dur="indefinite" nodeType="mainSeq"/>
              <p:prevCondLst>
                <p:cond delay="0" evt="onPrev">
                  <p:tgtEl>
                    <p:sldTgt/>
                  </p:tgtEl>
                </p:cond>
              </p:prevCondLst>
              <p:nextCondLst>
                <p:cond delay="0" evt="onNext">
                  <p:tgtEl>
                    <p:sldTgt/>
                  </p:tgtEl>
                </p:cond>
              </p:nextCondLst>
            </p:seq>
          </p:childTnLst>
        </p:cTn>
      </p:par>
    </p:tnLst>
  </p:timing>
</p:sld>
</file>

<file path=ppt/slides/slide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149" name="Рисунок 2" descr=""/>
          <p:cNvPicPr/>
          <p:nvPr/>
        </p:nvPicPr>
        <p:blipFill>
          <a:blip r:embed="rId1"/>
          <a:srcRect l="-5558" t="0" r="5558" b="0"/>
          <a:stretch/>
        </p:blipFill>
        <p:spPr>
          <a:xfrm>
            <a:off x="3966840" y="1379880"/>
            <a:ext cx="10362240" cy="6261120"/>
          </a:xfrm>
          <a:prstGeom prst="rect">
            <a:avLst/>
          </a:prstGeom>
          <a:ln>
            <a:noFill/>
          </a:ln>
        </p:spPr>
      </p:pic>
      <p:sp>
        <p:nvSpPr>
          <p:cNvPr id="150" name="CustomShape 1"/>
          <p:cNvSpPr/>
          <p:nvPr/>
        </p:nvSpPr>
        <p:spPr>
          <a:xfrm>
            <a:off x="736560" y="7238880"/>
            <a:ext cx="12978360" cy="3501720"/>
          </a:xfrm>
          <a:prstGeom prst="rect">
            <a:avLst/>
          </a:prstGeom>
          <a:noFill/>
          <a:ln>
            <a:noFill/>
          </a:ln>
        </p:spPr>
        <p:style>
          <a:lnRef idx="0"/>
          <a:fillRef idx="0"/>
          <a:effectRef idx="0"/>
          <a:fontRef idx="minor"/>
        </p:style>
        <p:txBody>
          <a:bodyPr lIns="90000" rIns="90000" tIns="45000" bIns="45000"/>
          <a:p>
            <a:pPr>
              <a:lnSpc>
                <a:spcPct val="100000"/>
              </a:lnSpc>
            </a:pPr>
            <a:r>
              <a:rPr b="0" i="1" lang="ru-RU" sz="2800" spc="-1" strike="noStrike">
                <a:solidFill>
                  <a:srgbClr val="ffffff"/>
                </a:solidFill>
                <a:latin typeface="Segoe Print"/>
                <a:ea typeface="Calibri"/>
              </a:rPr>
              <a:t>      </a:t>
            </a:r>
            <a:r>
              <a:rPr b="0" i="1" lang="ru-RU" sz="3200" spc="-1" strike="noStrike">
                <a:solidFill>
                  <a:srgbClr val="ffffff"/>
                </a:solidFill>
                <a:latin typeface="Segoe Print"/>
                <a:ea typeface="Calibri"/>
              </a:rPr>
              <a:t>В начале XIV века, в то время, когда все русские окраины страдали от внешних врагов, маленькое  срединное </a:t>
            </a:r>
            <a:r>
              <a:rPr b="1" i="1" lang="ru-RU" sz="3200" spc="-1" strike="noStrike">
                <a:solidFill>
                  <a:srgbClr val="ffffff"/>
                </a:solidFill>
                <a:latin typeface="Segoe Print"/>
                <a:ea typeface="Calibri"/>
              </a:rPr>
              <a:t>Московское княжество </a:t>
            </a:r>
            <a:r>
              <a:rPr b="0" i="1" lang="ru-RU" sz="3200" spc="-1" strike="noStrike">
                <a:solidFill>
                  <a:srgbClr val="ffffff"/>
                </a:solidFill>
                <a:latin typeface="Segoe Print"/>
                <a:ea typeface="Calibri"/>
              </a:rPr>
              <a:t>оставалось безопасным, и со всех краёв русской земли потянулись туда бояре и простые русские люди.  В это </a:t>
            </a:r>
            <a:r>
              <a:rPr b="1" i="1" lang="ru-RU" sz="3200" spc="-1" strike="noStrike">
                <a:solidFill>
                  <a:srgbClr val="ffffff"/>
                </a:solidFill>
                <a:latin typeface="Segoe Print"/>
                <a:ea typeface="Calibri"/>
              </a:rPr>
              <a:t>время в Москве происходит строительство первого белокаменного Кремля</a:t>
            </a:r>
            <a:r>
              <a:rPr b="0" i="1" lang="ru-RU" sz="3200" spc="-1" strike="noStrike">
                <a:solidFill>
                  <a:srgbClr val="ffffff"/>
                </a:solidFill>
                <a:latin typeface="Segoe Print"/>
                <a:ea typeface="Calibri"/>
              </a:rPr>
              <a:t>, от которого по сей день прозывают </a:t>
            </a:r>
            <a:r>
              <a:rPr b="1" i="1" lang="ru-RU" sz="3200" spc="-1" strike="noStrike">
                <a:solidFill>
                  <a:srgbClr val="ffffff"/>
                </a:solidFill>
                <a:latin typeface="Segoe Print"/>
                <a:ea typeface="Calibri"/>
              </a:rPr>
              <a:t>Москву Белокаменной</a:t>
            </a:r>
            <a:r>
              <a:rPr b="0" i="1" lang="ru-RU" sz="3200" spc="-1" strike="noStrike">
                <a:solidFill>
                  <a:srgbClr val="ffffff"/>
                </a:solidFill>
                <a:latin typeface="Segoe Print"/>
                <a:ea typeface="Calibri"/>
              </a:rPr>
              <a:t>.  </a:t>
            </a:r>
            <a:endParaRPr b="0" lang="ru-RU" sz="3200" spc="-1" strike="noStrike">
              <a:latin typeface="Arial"/>
            </a:endParaRPr>
          </a:p>
        </p:txBody>
      </p:sp>
    </p:spTree>
  </p:cSld>
  <p:transition spd="slow">
    <p:wipe dir="r"/>
  </p:transition>
  <p:timing>
    <p:tnLst>
      <p:par>
        <p:cTn id="9" dur="indefinite" restart="never" nodeType="tmRoot">
          <p:childTnLst>
            <p:seq>
              <p:cTn id="10" dur="indefinite" nodeType="mainSeq"/>
              <p:prevCondLst>
                <p:cond delay="0" evt="onPrev">
                  <p:tgtEl>
                    <p:sldTgt/>
                  </p:tgtEl>
                </p:cond>
              </p:prevCondLst>
              <p:nextCondLst>
                <p:cond delay="0" evt="onNext">
                  <p:tgtEl>
                    <p:sldTgt/>
                  </p:tgtEl>
                </p:cond>
              </p:nextCondLst>
            </p:seq>
          </p:childTnLst>
        </p:cTn>
      </p:par>
    </p:tnLst>
  </p:timing>
</p:sld>
</file>

<file path=ppt/slides/slide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151" name="Рисунок 2" descr=""/>
          <p:cNvPicPr/>
          <p:nvPr/>
        </p:nvPicPr>
        <p:blipFill>
          <a:blip r:embed="rId1"/>
          <a:stretch/>
        </p:blipFill>
        <p:spPr>
          <a:xfrm>
            <a:off x="1348560" y="689760"/>
            <a:ext cx="11057400" cy="8100720"/>
          </a:xfrm>
          <a:prstGeom prst="rect">
            <a:avLst/>
          </a:prstGeom>
          <a:ln>
            <a:noFill/>
          </a:ln>
          <a:effectLst>
            <a:outerShdw dir="5275498" dist="49712">
              <a:srgbClr val="000000">
                <a:alpha val="33000"/>
              </a:srgbClr>
            </a:outerShdw>
          </a:effectLst>
        </p:spPr>
      </p:pic>
      <p:sp>
        <p:nvSpPr>
          <p:cNvPr id="152" name="CustomShape 1"/>
          <p:cNvSpPr/>
          <p:nvPr/>
        </p:nvSpPr>
        <p:spPr>
          <a:xfrm>
            <a:off x="1247040" y="6553080"/>
            <a:ext cx="14373000" cy="516240"/>
          </a:xfrm>
          <a:prstGeom prst="rect">
            <a:avLst/>
          </a:prstGeom>
          <a:noFill/>
          <a:ln>
            <a:noFill/>
          </a:ln>
        </p:spPr>
        <p:style>
          <a:lnRef idx="0"/>
          <a:fillRef idx="0"/>
          <a:effectRef idx="0"/>
          <a:fontRef idx="minor"/>
        </p:style>
        <p:txBody>
          <a:bodyPr lIns="90000" rIns="90000" tIns="45000" bIns="45000"/>
          <a:p>
            <a:pPr>
              <a:lnSpc>
                <a:spcPct val="100000"/>
              </a:lnSpc>
            </a:pPr>
            <a:r>
              <a:rPr b="0" i="1" lang="ru-RU" sz="2800" spc="-1" strike="noStrike">
                <a:solidFill>
                  <a:srgbClr val="ffffff"/>
                </a:solidFill>
                <a:latin typeface="Segoe Print"/>
                <a:ea typeface="Calibri"/>
              </a:rPr>
              <a:t>.  </a:t>
            </a:r>
            <a:endParaRPr b="0" lang="ru-RU" sz="2800" spc="-1" strike="noStrike">
              <a:latin typeface="Arial"/>
            </a:endParaRPr>
          </a:p>
        </p:txBody>
      </p:sp>
      <p:sp>
        <p:nvSpPr>
          <p:cNvPr id="153" name="CustomShape 2"/>
          <p:cNvSpPr/>
          <p:nvPr/>
        </p:nvSpPr>
        <p:spPr>
          <a:xfrm>
            <a:off x="3987720" y="8128080"/>
            <a:ext cx="10918440" cy="2832840"/>
          </a:xfrm>
          <a:prstGeom prst="rect">
            <a:avLst/>
          </a:prstGeom>
          <a:noFill/>
          <a:ln>
            <a:noFill/>
          </a:ln>
        </p:spPr>
        <p:style>
          <a:lnRef idx="0"/>
          <a:fillRef idx="0"/>
          <a:effectRef idx="0"/>
          <a:fontRef idx="minor"/>
        </p:style>
        <p:txBody>
          <a:bodyPr lIns="90000" rIns="90000" tIns="45000" bIns="45000"/>
          <a:p>
            <a:pPr>
              <a:lnSpc>
                <a:spcPct val="100000"/>
              </a:lnSpc>
            </a:pPr>
            <a:r>
              <a:rPr b="0" i="1" lang="ru-RU" sz="2800" spc="-1" strike="noStrike">
                <a:solidFill>
                  <a:srgbClr val="ffffff"/>
                </a:solidFill>
                <a:latin typeface="Segoe Print"/>
                <a:ea typeface="Calibri"/>
              </a:rPr>
              <a:t>. </a:t>
            </a:r>
            <a:r>
              <a:rPr b="0" i="1" lang="ru-RU" sz="3600" spc="-1" strike="noStrike">
                <a:solidFill>
                  <a:srgbClr val="ffffff"/>
                </a:solidFill>
                <a:latin typeface="Segoe Print"/>
                <a:ea typeface="Calibri"/>
              </a:rPr>
              <a:t>Сознание единства страны вокруг Москвы как будущей церковной и государственной столицы Русской земли усиливается, благодаря могущественным духовным силам самого русского народа.</a:t>
            </a:r>
            <a:endParaRPr b="0" lang="ru-RU" sz="3600" spc="-1" strike="noStrike">
              <a:latin typeface="Arial"/>
            </a:endParaRPr>
          </a:p>
        </p:txBody>
      </p:sp>
    </p:spTree>
  </p:cSld>
  <p:transition spd="slow">
    <p:wipe dir="r"/>
  </p:transition>
  <p:timing>
    <p:tnLst>
      <p:par>
        <p:cTn id="11" dur="indefinite" restart="never" nodeType="tmRoot">
          <p:childTnLst>
            <p:seq>
              <p:cTn id="12" dur="indefinite" nodeType="mainSeq"/>
              <p:prevCondLst>
                <p:cond delay="0" evt="onPrev">
                  <p:tgtEl>
                    <p:sldTgt/>
                  </p:tgtEl>
                </p:cond>
              </p:prevCondLst>
              <p:nextCondLst>
                <p:cond delay="0" evt="onNext">
                  <p:tgtEl>
                    <p:sldTgt/>
                  </p:tgtEl>
                </p:cond>
              </p:nextCondLst>
            </p:seq>
          </p:childTnLst>
        </p:cTn>
      </p:par>
    </p:tnLst>
  </p:timing>
</p:sld>
</file>

<file path=ppt/slides/slide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54" name="CustomShape 1"/>
          <p:cNvSpPr/>
          <p:nvPr/>
        </p:nvSpPr>
        <p:spPr>
          <a:xfrm>
            <a:off x="355680" y="1625760"/>
            <a:ext cx="15899400" cy="4600440"/>
          </a:xfrm>
          <a:prstGeom prst="rect">
            <a:avLst/>
          </a:prstGeom>
          <a:noFill/>
          <a:ln>
            <a:noFill/>
          </a:ln>
        </p:spPr>
        <p:style>
          <a:lnRef idx="0"/>
          <a:fillRef idx="0"/>
          <a:effectRef idx="0"/>
          <a:fontRef idx="minor"/>
        </p:style>
        <p:txBody>
          <a:bodyPr lIns="90000" rIns="90000" tIns="45000" bIns="45000"/>
          <a:p>
            <a:pPr>
              <a:lnSpc>
                <a:spcPct val="100000"/>
              </a:lnSpc>
            </a:pPr>
            <a:r>
              <a:rPr b="0" i="1" lang="ru-RU" sz="3600" spc="-1" strike="noStrike">
                <a:solidFill>
                  <a:srgbClr val="ffffff"/>
                </a:solidFill>
                <a:latin typeface="Segoe Print"/>
                <a:ea typeface="Calibri"/>
              </a:rPr>
              <a:t>   </a:t>
            </a:r>
            <a:r>
              <a:rPr b="0" i="1" lang="ru-RU" sz="3600" spc="-1" strike="noStrike">
                <a:solidFill>
                  <a:srgbClr val="c9da92"/>
                </a:solidFill>
                <a:latin typeface="Segoe Print"/>
                <a:ea typeface="Calibri"/>
              </a:rPr>
              <a:t>Три основные части,  духовные силы трёх наших святых мужей сошлись для общего дела</a:t>
            </a:r>
            <a:r>
              <a:rPr b="1" i="1" lang="ru-RU" sz="3600" spc="-1" strike="noStrike">
                <a:solidFill>
                  <a:srgbClr val="c9da92"/>
                </a:solidFill>
                <a:latin typeface="Segoe Print"/>
                <a:ea typeface="Calibri"/>
              </a:rPr>
              <a:t>: </a:t>
            </a:r>
            <a:r>
              <a:rPr b="1" i="1" lang="ru-RU" sz="4000" spc="-1" strike="noStrike">
                <a:solidFill>
                  <a:srgbClr val="e29814"/>
                </a:solidFill>
                <a:latin typeface="Segoe Print"/>
                <a:ea typeface="Calibri"/>
              </a:rPr>
              <a:t>Алексий</a:t>
            </a:r>
            <a:r>
              <a:rPr b="1" i="1" lang="ru-RU" sz="4000" spc="-1" strike="noStrike">
                <a:solidFill>
                  <a:srgbClr val="c9da92"/>
                </a:solidFill>
                <a:latin typeface="Segoe Print"/>
                <a:ea typeface="Calibri"/>
              </a:rPr>
              <a:t>, </a:t>
            </a:r>
            <a:r>
              <a:rPr b="0" i="1" lang="ru-RU" sz="3600" spc="-1" strike="noStrike">
                <a:solidFill>
                  <a:srgbClr val="c9da92"/>
                </a:solidFill>
                <a:latin typeface="Segoe Print"/>
                <a:ea typeface="Calibri"/>
              </a:rPr>
              <a:t>сын черниговского боярина-переселенца, представлял старый киевский юг, </a:t>
            </a:r>
            <a:r>
              <a:rPr b="1" i="1" lang="ru-RU" sz="4000" spc="-1" strike="noStrike">
                <a:solidFill>
                  <a:srgbClr val="e29814"/>
                </a:solidFill>
                <a:latin typeface="Segoe Print"/>
                <a:ea typeface="Calibri"/>
              </a:rPr>
              <a:t>Стефан</a:t>
            </a:r>
            <a:r>
              <a:rPr b="1" i="1" lang="ru-RU" sz="3600" spc="-1" strike="noStrike">
                <a:solidFill>
                  <a:srgbClr val="c9da92"/>
                </a:solidFill>
                <a:latin typeface="Segoe Print"/>
                <a:ea typeface="Calibri"/>
              </a:rPr>
              <a:t> </a:t>
            </a:r>
            <a:r>
              <a:rPr b="0" i="1" lang="ru-RU" sz="3600" spc="-1" strike="noStrike">
                <a:solidFill>
                  <a:srgbClr val="c9da92"/>
                </a:solidFill>
                <a:latin typeface="Segoe Print"/>
                <a:ea typeface="Calibri"/>
              </a:rPr>
              <a:t>– новый финно-русский север и </a:t>
            </a:r>
            <a:r>
              <a:rPr b="1" i="1" lang="ru-RU" sz="3600" spc="-1" strike="noStrike">
                <a:solidFill>
                  <a:srgbClr val="e29814"/>
                </a:solidFill>
                <a:latin typeface="Segoe Print"/>
                <a:ea typeface="Calibri"/>
              </a:rPr>
              <a:t> </a:t>
            </a:r>
            <a:r>
              <a:rPr b="1" i="1" lang="ru-RU" sz="4000" spc="-1" strike="noStrike">
                <a:solidFill>
                  <a:srgbClr val="e29814"/>
                </a:solidFill>
                <a:latin typeface="Segoe Print"/>
                <a:ea typeface="Calibri"/>
              </a:rPr>
              <a:t>Сергий</a:t>
            </a:r>
            <a:r>
              <a:rPr b="1" i="1" lang="ru-RU" sz="4000" spc="-1" strike="noStrike">
                <a:solidFill>
                  <a:srgbClr val="c9da92"/>
                </a:solidFill>
                <a:latin typeface="Segoe Print"/>
                <a:ea typeface="Calibri"/>
              </a:rPr>
              <a:t>,</a:t>
            </a:r>
            <a:r>
              <a:rPr b="0" i="1" lang="ru-RU" sz="4000" spc="-1" strike="noStrike">
                <a:solidFill>
                  <a:srgbClr val="c9da92"/>
                </a:solidFill>
                <a:latin typeface="Segoe Print"/>
                <a:ea typeface="Calibri"/>
              </a:rPr>
              <a:t> </a:t>
            </a:r>
            <a:r>
              <a:rPr b="0" i="1" lang="ru-RU" sz="3600" spc="-1" strike="noStrike">
                <a:solidFill>
                  <a:srgbClr val="c9da92"/>
                </a:solidFill>
                <a:latin typeface="Segoe Print"/>
                <a:ea typeface="Calibri"/>
              </a:rPr>
              <a:t>сын ростовского боярина-переселенца великорусскую середину. Ни одного из этих имён нельзя произнести не вспомнив двух остальных. Личный долг каждого своим путём вёл всех троих к одной общей цели.</a:t>
            </a:r>
            <a:endParaRPr b="0" lang="ru-RU" sz="3600" spc="-1" strike="noStrike">
              <a:latin typeface="Arial"/>
            </a:endParaRPr>
          </a:p>
        </p:txBody>
      </p:sp>
    </p:spTree>
  </p:cSld>
  <p:transition spd="slow">
    <p:wipe dir="r"/>
  </p:transition>
  <p:timing>
    <p:tnLst>
      <p:par>
        <p:cTn id="13" dur="indefinite" restart="never" nodeType="tmRoot">
          <p:childTnLst>
            <p:seq>
              <p:cTn id="14" dur="indefinite" nodeType="mainSeq"/>
              <p:prevCondLst>
                <p:cond delay="0" evt="onPrev">
                  <p:tgtEl>
                    <p:sldTgt/>
                  </p:tgtEl>
                </p:cond>
              </p:prevCondLst>
              <p:nextCondLst>
                <p:cond delay="0" evt="onNext">
                  <p:tgtEl>
                    <p:sldTgt/>
                  </p:tgtEl>
                </p:cond>
              </p:nextCondLst>
            </p:seq>
          </p:childTnLst>
        </p:cTn>
      </p:par>
    </p:tnLst>
  </p:timing>
</p:sld>
</file>

<file path=ppt/slides/slide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155" name="Рисунок 3" descr=""/>
          <p:cNvPicPr/>
          <p:nvPr/>
        </p:nvPicPr>
        <p:blipFill>
          <a:blip r:embed="rId1"/>
          <a:stretch/>
        </p:blipFill>
        <p:spPr>
          <a:xfrm>
            <a:off x="1397160" y="784800"/>
            <a:ext cx="10155240" cy="6704640"/>
          </a:xfrm>
          <a:prstGeom prst="rect">
            <a:avLst/>
          </a:prstGeom>
          <a:ln>
            <a:noFill/>
          </a:ln>
        </p:spPr>
      </p:pic>
      <p:sp>
        <p:nvSpPr>
          <p:cNvPr id="156" name="CustomShape 1"/>
          <p:cNvSpPr/>
          <p:nvPr/>
        </p:nvSpPr>
        <p:spPr>
          <a:xfrm>
            <a:off x="711360" y="8007120"/>
            <a:ext cx="14091120" cy="3014280"/>
          </a:xfrm>
          <a:prstGeom prst="rect">
            <a:avLst/>
          </a:prstGeom>
          <a:noFill/>
          <a:ln>
            <a:noFill/>
          </a:ln>
        </p:spPr>
        <p:style>
          <a:lnRef idx="0"/>
          <a:fillRef idx="0"/>
          <a:effectRef idx="0"/>
          <a:fontRef idx="minor"/>
        </p:style>
        <p:txBody>
          <a:bodyPr lIns="90000" rIns="90000" tIns="45000" bIns="45000"/>
          <a:p>
            <a:pPr>
              <a:lnSpc>
                <a:spcPct val="100000"/>
              </a:lnSpc>
            </a:pPr>
            <a:r>
              <a:rPr b="0" i="1" lang="ru-RU" sz="2800" spc="-1" strike="noStrike">
                <a:solidFill>
                  <a:srgbClr val="ffffff"/>
                </a:solidFill>
                <a:latin typeface="Segoe Print"/>
                <a:ea typeface="Calibri"/>
              </a:rPr>
              <a:t>    </a:t>
            </a:r>
            <a:r>
              <a:rPr b="0" i="1" lang="ru-RU" sz="3200" spc="-1" strike="noStrike">
                <a:solidFill>
                  <a:srgbClr val="ffffff"/>
                </a:solidFill>
                <a:latin typeface="Segoe Print"/>
                <a:ea typeface="Calibri"/>
              </a:rPr>
              <a:t>Уроженец г. Устюга, сын бедного соборного причётника, святитель </a:t>
            </a:r>
            <a:r>
              <a:rPr b="1" i="1" lang="ru-RU" sz="3200" spc="-1" strike="noStrike">
                <a:solidFill>
                  <a:srgbClr val="e29814"/>
                </a:solidFill>
                <a:latin typeface="Segoe Print"/>
                <a:ea typeface="Calibri"/>
              </a:rPr>
              <a:t>Стефан </a:t>
            </a:r>
            <a:r>
              <a:rPr b="0" i="1" lang="ru-RU" sz="3200" spc="-1" strike="noStrike">
                <a:solidFill>
                  <a:srgbClr val="ffffff"/>
                </a:solidFill>
                <a:latin typeface="Segoe Print"/>
                <a:ea typeface="Calibri"/>
              </a:rPr>
              <a:t>идёт с христианской проповедью в Пермскую землю продолжать дело просвещения и обрусения заволжских инородцев. Святой епископ, этот просветитель зырян, обращает языческих жителей пермской земли к вере Христовой. </a:t>
            </a:r>
            <a:endParaRPr b="0" lang="ru-RU" sz="3200" spc="-1" strike="noStrike">
              <a:latin typeface="Arial"/>
            </a:endParaRPr>
          </a:p>
        </p:txBody>
      </p:sp>
    </p:spTree>
  </p:cSld>
  <p:transition spd="slow">
    <p:wipe dir="r"/>
  </p:transition>
  <p:timing>
    <p:tnLst>
      <p:par>
        <p:cTn id="15" dur="indefinite" restart="never" nodeType="tmRoot">
          <p:childTnLst>
            <p:seq>
              <p:cTn id="16" dur="indefinite" nodeType="mainSeq"/>
              <p:prevCondLst>
                <p:cond delay="0" evt="onPrev">
                  <p:tgtEl>
                    <p:sldTgt/>
                  </p:tgtEl>
                </p:cond>
              </p:prevCondLst>
              <p:nextCondLst>
                <p:cond delay="0" evt="onNext">
                  <p:tgtEl>
                    <p:sldTgt/>
                  </p:tgtEl>
                </p:cond>
              </p:nextCondLst>
            </p:seq>
          </p:childTnLst>
        </p:cTn>
      </p:par>
    </p:tnLst>
  </p:timing>
</p:sld>
</file>

<file path=ppt/slides/slide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157" name="Рисунок 2" descr=""/>
          <p:cNvPicPr/>
          <p:nvPr/>
        </p:nvPicPr>
        <p:blipFill>
          <a:blip r:embed="rId1"/>
          <a:srcRect l="-640" t="11369" r="640" b="401"/>
          <a:stretch/>
        </p:blipFill>
        <p:spPr>
          <a:xfrm>
            <a:off x="694800" y="1504440"/>
            <a:ext cx="7627680" cy="9182160"/>
          </a:xfrm>
          <a:prstGeom prst="rect">
            <a:avLst/>
          </a:prstGeom>
          <a:ln>
            <a:noFill/>
          </a:ln>
          <a:effectLst>
            <a:outerShdw dir="5400000" dist="12600">
              <a:srgbClr val="000000"/>
            </a:outerShdw>
          </a:effectLst>
        </p:spPr>
      </p:pic>
      <p:sp>
        <p:nvSpPr>
          <p:cNvPr id="158" name="CustomShape 1"/>
          <p:cNvSpPr/>
          <p:nvPr/>
        </p:nvSpPr>
        <p:spPr>
          <a:xfrm>
            <a:off x="9835920" y="3336480"/>
            <a:ext cx="3879000" cy="6815880"/>
          </a:xfrm>
          <a:prstGeom prst="rect">
            <a:avLst/>
          </a:prstGeom>
          <a:noFill/>
          <a:ln>
            <a:noFill/>
          </a:ln>
        </p:spPr>
        <p:style>
          <a:lnRef idx="0"/>
          <a:fillRef idx="0"/>
          <a:effectRef idx="0"/>
          <a:fontRef idx="minor"/>
        </p:style>
        <p:txBody>
          <a:bodyPr lIns="90000" rIns="90000" tIns="45000" bIns="45000"/>
          <a:p>
            <a:pPr>
              <a:lnSpc>
                <a:spcPct val="115000"/>
              </a:lnSpc>
              <a:spcAft>
                <a:spcPts val="1001"/>
              </a:spcAft>
            </a:pPr>
            <a:r>
              <a:rPr b="0" i="1" lang="ru-RU" sz="3200" spc="-1" strike="noStrike">
                <a:solidFill>
                  <a:srgbClr val="ffffff"/>
                </a:solidFill>
                <a:latin typeface="Segoe Print"/>
                <a:ea typeface="Calibri"/>
              </a:rPr>
              <a:t>  </a:t>
            </a:r>
            <a:r>
              <a:rPr b="0" i="1" lang="ru-RU" sz="3200" spc="-1" strike="noStrike">
                <a:solidFill>
                  <a:srgbClr val="ffffff"/>
                </a:solidFill>
                <a:latin typeface="Segoe Print"/>
                <a:ea typeface="Calibri"/>
              </a:rPr>
              <a:t>Не раз этот видный церковный и государственный деятель путешествует по делам своей епархии в Москву- будущую столицу нашего государства</a:t>
            </a:r>
            <a:r>
              <a:rPr b="0" i="1" lang="ru-RU" sz="2800" spc="-1" strike="noStrike">
                <a:solidFill>
                  <a:srgbClr val="ffffff"/>
                </a:solidFill>
                <a:latin typeface="Segoe Print"/>
                <a:ea typeface="Calibri"/>
              </a:rPr>
              <a:t>.</a:t>
            </a:r>
            <a:endParaRPr b="0" lang="ru-RU" sz="2800" spc="-1" strike="noStrike">
              <a:latin typeface="Arial"/>
            </a:endParaRPr>
          </a:p>
        </p:txBody>
      </p:sp>
    </p:spTree>
  </p:cSld>
  <p:transition spd="slow">
    <p:wipe dir="r"/>
  </p:transition>
  <p:timing>
    <p:tnLst>
      <p:par>
        <p:cTn id="17" dur="indefinite" restart="never" nodeType="tmRoot">
          <p:childTnLst>
            <p:seq>
              <p:cTn id="18" dur="indefinite" nodeType="mainSeq"/>
              <p:prevCondLst>
                <p:cond delay="0" evt="onPrev">
                  <p:tgtEl>
                    <p:sldTgt/>
                  </p:tgtEl>
                </p:cond>
              </p:prevCondLst>
              <p:nextCondLst>
                <p:cond delay="0" evt="onNext">
                  <p:tgtEl>
                    <p:sldTgt/>
                  </p:tgtEl>
                </p:cond>
              </p:nextCondLst>
            </p:seq>
          </p:childTnLst>
        </p:cTn>
      </p:par>
    </p:tnLst>
  </p:timing>
</p:sld>
</file>

<file path=ppt/slides/slide1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159" name="Рисунок 2" descr=""/>
          <p:cNvPicPr/>
          <p:nvPr/>
        </p:nvPicPr>
        <p:blipFill>
          <a:blip r:embed="rId1"/>
          <a:stretch/>
        </p:blipFill>
        <p:spPr>
          <a:xfrm>
            <a:off x="6549120" y="766080"/>
            <a:ext cx="8253360" cy="10156320"/>
          </a:xfrm>
          <a:prstGeom prst="rect">
            <a:avLst/>
          </a:prstGeom>
          <a:ln>
            <a:noFill/>
          </a:ln>
        </p:spPr>
      </p:pic>
      <p:sp>
        <p:nvSpPr>
          <p:cNvPr id="160" name="CustomShape 1"/>
          <p:cNvSpPr/>
          <p:nvPr/>
        </p:nvSpPr>
        <p:spPr>
          <a:xfrm>
            <a:off x="691920" y="3775680"/>
            <a:ext cx="5213520" cy="2526840"/>
          </a:xfrm>
          <a:prstGeom prst="rect">
            <a:avLst/>
          </a:prstGeom>
          <a:noFill/>
          <a:ln>
            <a:noFill/>
          </a:ln>
        </p:spPr>
        <p:style>
          <a:lnRef idx="0"/>
          <a:fillRef idx="0"/>
          <a:effectRef idx="0"/>
          <a:fontRef idx="minor"/>
        </p:style>
        <p:txBody>
          <a:bodyPr lIns="90000" rIns="90000" tIns="45000" bIns="45000"/>
          <a:p>
            <a:pPr>
              <a:lnSpc>
                <a:spcPct val="100000"/>
              </a:lnSpc>
            </a:pPr>
            <a:r>
              <a:rPr b="0" i="1" lang="ru-RU" sz="3200" spc="-1" strike="noStrike">
                <a:solidFill>
                  <a:srgbClr val="ffffff"/>
                </a:solidFill>
                <a:latin typeface="Segoe Print"/>
                <a:ea typeface="Calibri"/>
              </a:rPr>
              <a:t> </a:t>
            </a:r>
            <a:r>
              <a:rPr b="0" i="1" lang="ru-RU" sz="3200" spc="-1" strike="noStrike">
                <a:solidFill>
                  <a:srgbClr val="ffffff"/>
                </a:solidFill>
                <a:latin typeface="Segoe Print"/>
                <a:ea typeface="Calibri"/>
              </a:rPr>
              <a:t>В  этом городе на духовно-административном поприще подвизается </a:t>
            </a:r>
            <a:r>
              <a:rPr b="1" i="1" lang="ru-RU" sz="3200" spc="-1" strike="noStrike">
                <a:solidFill>
                  <a:srgbClr val="e29814"/>
                </a:solidFill>
                <a:latin typeface="Segoe Print"/>
                <a:ea typeface="Calibri"/>
              </a:rPr>
              <a:t>Алексий, </a:t>
            </a:r>
            <a:r>
              <a:rPr b="0" i="1" lang="ru-RU" sz="3200" spc="-1" strike="noStrike">
                <a:solidFill>
                  <a:srgbClr val="ffffff"/>
                </a:solidFill>
                <a:latin typeface="Segoe Print"/>
                <a:ea typeface="Calibri"/>
              </a:rPr>
              <a:t>который </a:t>
            </a:r>
            <a:endParaRPr b="0" lang="ru-RU" sz="3200" spc="-1" strike="noStrike">
              <a:latin typeface="Arial"/>
            </a:endParaRPr>
          </a:p>
        </p:txBody>
      </p:sp>
      <p:sp>
        <p:nvSpPr>
          <p:cNvPr id="161" name="CustomShape 2"/>
          <p:cNvSpPr/>
          <p:nvPr/>
        </p:nvSpPr>
        <p:spPr>
          <a:xfrm>
            <a:off x="691920" y="6330240"/>
            <a:ext cx="4991040" cy="4476600"/>
          </a:xfrm>
          <a:prstGeom prst="rect">
            <a:avLst/>
          </a:prstGeom>
          <a:noFill/>
          <a:ln>
            <a:noFill/>
          </a:ln>
        </p:spPr>
        <p:style>
          <a:lnRef idx="0"/>
          <a:fillRef idx="0"/>
          <a:effectRef idx="0"/>
          <a:fontRef idx="minor"/>
        </p:style>
        <p:txBody>
          <a:bodyPr lIns="90000" rIns="90000" tIns="45000" bIns="45000"/>
          <a:p>
            <a:pPr>
              <a:lnSpc>
                <a:spcPct val="100000"/>
              </a:lnSpc>
            </a:pPr>
            <a:r>
              <a:rPr b="0" i="1" lang="ru-RU" sz="3200" spc="-1" strike="noStrike">
                <a:solidFill>
                  <a:srgbClr val="ffffff"/>
                </a:solidFill>
                <a:latin typeface="Segoe Print"/>
                <a:ea typeface="Calibri"/>
              </a:rPr>
              <a:t>является главным советником великих князей московских, руководит их боярской думой, ездит в орду отмаливать ханов от злых замыслов против Руси.</a:t>
            </a:r>
            <a:endParaRPr b="0" lang="ru-RU" sz="3200" spc="-1" strike="noStrike">
              <a:latin typeface="Arial"/>
            </a:endParaRPr>
          </a:p>
        </p:txBody>
      </p:sp>
    </p:spTree>
  </p:cSld>
  <p:transition spd="slow">
    <p:wipe dir="r"/>
  </p:transition>
  <p:timing>
    <p:tnLst>
      <p:par>
        <p:cTn id="19" dur="indefinite" restart="never" nodeType="tmRoot">
          <p:childTnLst>
            <p:seq>
              <p:cTn id="20" dur="indefinite" nodeType="mainSeq"/>
              <p:prevCondLst>
                <p:cond delay="0" evt="onPrev">
                  <p:tgtEl>
                    <p:sldTgt/>
                  </p:tgtEl>
                </p:cond>
              </p:prevCondLst>
              <p:nextCondLst>
                <p:cond delay="0" evt="onNext">
                  <p:tgtEl>
                    <p:sldTgt/>
                  </p:tgtEl>
                </p:cond>
              </p:nextCondLst>
            </p:seq>
          </p:childTnLst>
        </p:cTn>
      </p:par>
    </p:tnLst>
  </p:timing>
</p:sld>
</file>

<file path=ppt/slides/slide1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162" name="Рисунок 2" descr=""/>
          <p:cNvPicPr/>
          <p:nvPr/>
        </p:nvPicPr>
        <p:blipFill>
          <a:blip r:embed="rId1"/>
          <a:stretch/>
        </p:blipFill>
        <p:spPr>
          <a:xfrm>
            <a:off x="865080" y="2265480"/>
            <a:ext cx="10304280" cy="7660080"/>
          </a:xfrm>
          <a:prstGeom prst="rect">
            <a:avLst/>
          </a:prstGeom>
          <a:ln>
            <a:noFill/>
          </a:ln>
          <a:effectLst>
            <a:outerShdw dir="5400000" dist="317520">
              <a:srgbClr val="000000">
                <a:alpha val="15000"/>
              </a:srgbClr>
            </a:outerShdw>
          </a:effectLst>
        </p:spPr>
      </p:pic>
      <p:sp>
        <p:nvSpPr>
          <p:cNvPr id="163" name="CustomShape 1"/>
          <p:cNvSpPr/>
          <p:nvPr/>
        </p:nvSpPr>
        <p:spPr>
          <a:xfrm>
            <a:off x="11170440" y="632880"/>
            <a:ext cx="4546080" cy="10813320"/>
          </a:xfrm>
          <a:prstGeom prst="rect">
            <a:avLst/>
          </a:prstGeom>
          <a:noFill/>
          <a:ln>
            <a:noFill/>
          </a:ln>
        </p:spPr>
        <p:style>
          <a:lnRef idx="0"/>
          <a:fillRef idx="0"/>
          <a:effectRef idx="0"/>
          <a:fontRef idx="minor"/>
        </p:style>
        <p:txBody>
          <a:bodyPr lIns="90000" rIns="90000" tIns="45000" bIns="45000"/>
          <a:p>
            <a:pPr>
              <a:lnSpc>
                <a:spcPct val="100000"/>
              </a:lnSpc>
            </a:pPr>
            <a:r>
              <a:rPr b="0" lang="ru-RU" sz="1800" spc="-1" strike="noStrike">
                <a:solidFill>
                  <a:srgbClr val="ffffff"/>
                </a:solidFill>
                <a:latin typeface="Segoe Print"/>
                <a:ea typeface="Calibri"/>
              </a:rPr>
              <a:t>    </a:t>
            </a:r>
            <a:r>
              <a:rPr b="0" i="1" lang="ru-RU" sz="3200" spc="-1" strike="noStrike">
                <a:solidFill>
                  <a:srgbClr val="ffffff"/>
                </a:solidFill>
                <a:latin typeface="Segoe Print"/>
                <a:ea typeface="Calibri"/>
              </a:rPr>
              <a:t>Митрополит навещает </a:t>
            </a:r>
            <a:r>
              <a:rPr b="1" i="1" lang="ru-RU" sz="3200" spc="-1" strike="noStrike">
                <a:solidFill>
                  <a:srgbClr val="ffffff"/>
                </a:solidFill>
                <a:latin typeface="Segoe Print"/>
                <a:ea typeface="Calibri"/>
              </a:rPr>
              <a:t>Сергия Радонежского </a:t>
            </a:r>
            <a:r>
              <a:rPr b="0" i="1" lang="ru-RU" sz="3200" spc="-1" strike="noStrike">
                <a:solidFill>
                  <a:srgbClr val="ffffff"/>
                </a:solidFill>
                <a:latin typeface="Segoe Print"/>
                <a:ea typeface="Calibri"/>
              </a:rPr>
              <a:t>в обители, желая иметь его своим преемником, преподносит золотой крест, украшенный драгоценными камнями с предложением занять митрополичью кафедру. Преподобный  отказывается от этого предложения со словами « кто я такой, грешный и худший из всех людей?» </a:t>
            </a:r>
            <a:endParaRPr b="0" lang="ru-RU" sz="3200" spc="-1" strike="noStrike">
              <a:latin typeface="Arial"/>
            </a:endParaRPr>
          </a:p>
        </p:txBody>
      </p:sp>
    </p:spTree>
  </p:cSld>
  <p:transition spd="slow">
    <p:wipe dir="r"/>
  </p:transition>
  <p:timing>
    <p:tnLst>
      <p:par>
        <p:cTn id="21" dur="indefinite" restart="never" nodeType="tmRoot">
          <p:childTnLst>
            <p:seq>
              <p:cTn id="22" dur="indefinite" nodeType="mainSeq"/>
              <p:prevCondLst>
                <p:cond delay="0" evt="onPrev">
                  <p:tgtEl>
                    <p:sldTgt/>
                  </p:tgtEl>
                </p:cond>
              </p:prevCondLst>
              <p:nextCondLst>
                <p:cond delay="0" evt="onNext">
                  <p:tgtEl>
                    <p:sldTgt/>
                  </p:tgtEl>
                </p:cond>
              </p:nextCondLst>
            </p:seq>
          </p:childTnLst>
        </p:cTn>
      </p:par>
    </p:tnLst>
  </p:timing>
</p:sld>
</file>

<file path=ppt/slides/slide1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164" name="Рисунок 2" descr=""/>
          <p:cNvPicPr/>
          <p:nvPr/>
        </p:nvPicPr>
        <p:blipFill>
          <a:blip r:embed="rId1"/>
          <a:stretch/>
        </p:blipFill>
        <p:spPr>
          <a:xfrm>
            <a:off x="2273760" y="451800"/>
            <a:ext cx="10768680" cy="7711920"/>
          </a:xfrm>
          <a:prstGeom prst="rect">
            <a:avLst/>
          </a:prstGeom>
          <a:ln>
            <a:noFill/>
          </a:ln>
          <a:effectLst>
            <a:outerShdw dir="8100000" dist="37674">
              <a:srgbClr val="000000">
                <a:alpha val="40000"/>
              </a:srgbClr>
            </a:outerShdw>
          </a:effectLst>
        </p:spPr>
      </p:pic>
      <p:sp>
        <p:nvSpPr>
          <p:cNvPr id="165" name="CustomShape 1"/>
          <p:cNvSpPr/>
          <p:nvPr/>
        </p:nvSpPr>
        <p:spPr>
          <a:xfrm>
            <a:off x="4349520" y="5731200"/>
            <a:ext cx="7841520" cy="404280"/>
          </a:xfrm>
          <a:prstGeom prst="rect">
            <a:avLst/>
          </a:prstGeom>
          <a:noFill/>
          <a:ln>
            <a:noFill/>
          </a:ln>
        </p:spPr>
        <p:style>
          <a:lnRef idx="0"/>
          <a:fillRef idx="0"/>
          <a:effectRef idx="0"/>
          <a:fontRef idx="minor"/>
        </p:style>
        <p:txBody>
          <a:bodyPr lIns="90000" rIns="90000" tIns="45000" bIns="45000"/>
          <a:p>
            <a:pPr>
              <a:lnSpc>
                <a:spcPct val="115000"/>
              </a:lnSpc>
              <a:spcAft>
                <a:spcPts val="1001"/>
              </a:spcAft>
            </a:pPr>
            <a:r>
              <a:rPr b="0" i="1" lang="ru-RU" sz="1800" spc="-1" strike="noStrike">
                <a:solidFill>
                  <a:srgbClr val="ffffff"/>
                </a:solidFill>
                <a:latin typeface="Calibri"/>
                <a:ea typeface="Calibri"/>
              </a:rPr>
              <a:t>. </a:t>
            </a:r>
            <a:endParaRPr b="0" lang="ru-RU" sz="1800" spc="-1" strike="noStrike">
              <a:latin typeface="Arial"/>
            </a:endParaRPr>
          </a:p>
        </p:txBody>
      </p:sp>
      <p:sp>
        <p:nvSpPr>
          <p:cNvPr id="166" name="CustomShape 2"/>
          <p:cNvSpPr/>
          <p:nvPr/>
        </p:nvSpPr>
        <p:spPr>
          <a:xfrm>
            <a:off x="222480" y="9292320"/>
            <a:ext cx="16032600" cy="2526840"/>
          </a:xfrm>
          <a:prstGeom prst="rect">
            <a:avLst/>
          </a:prstGeom>
          <a:noFill/>
          <a:ln>
            <a:noFill/>
          </a:ln>
        </p:spPr>
        <p:style>
          <a:lnRef idx="0"/>
          <a:fillRef idx="0"/>
          <a:effectRef idx="0"/>
          <a:fontRef idx="minor"/>
        </p:style>
        <p:txBody>
          <a:bodyPr lIns="90000" rIns="90000" tIns="45000" bIns="45000"/>
          <a:p>
            <a:pPr>
              <a:lnSpc>
                <a:spcPct val="100000"/>
              </a:lnSpc>
            </a:pPr>
            <a:r>
              <a:rPr b="0" i="1" lang="ru-RU" sz="3200" spc="-1" strike="noStrike">
                <a:solidFill>
                  <a:srgbClr val="ffffff"/>
                </a:solidFill>
                <a:latin typeface="Segoe Print"/>
                <a:ea typeface="Calibri"/>
              </a:rPr>
              <a:t>    </a:t>
            </a:r>
            <a:endParaRPr b="0" lang="ru-RU" sz="3200" spc="-1" strike="noStrike">
              <a:latin typeface="Arial"/>
            </a:endParaRPr>
          </a:p>
          <a:p>
            <a:pPr>
              <a:lnSpc>
                <a:spcPct val="100000"/>
              </a:lnSpc>
            </a:pPr>
            <a:r>
              <a:rPr b="0" i="1" lang="ru-RU" sz="3200" spc="-1" strike="noStrike">
                <a:solidFill>
                  <a:srgbClr val="ffffff"/>
                </a:solidFill>
                <a:latin typeface="Segoe Print"/>
                <a:ea typeface="Calibri"/>
              </a:rPr>
              <a:t>    </a:t>
            </a:r>
            <a:r>
              <a:rPr b="0" i="1" lang="ru-RU" sz="3200" spc="-1" strike="noStrike">
                <a:solidFill>
                  <a:srgbClr val="ffffff"/>
                </a:solidFill>
                <a:latin typeface="Segoe Print"/>
                <a:ea typeface="Calibri"/>
              </a:rPr>
              <a:t>Основатель Троице - Сергиевого  монастыря  благословляет князя Дмитрия Ивановича на поход против татар перед Куликовской битвой 1380 года, предрекая ему победу: «Иди на безбожников смело и победишь!»  </a:t>
            </a:r>
            <a:endParaRPr b="0" lang="ru-RU" sz="3200" spc="-1" strike="noStrike">
              <a:latin typeface="Arial"/>
            </a:endParaRPr>
          </a:p>
        </p:txBody>
      </p:sp>
      <p:sp>
        <p:nvSpPr>
          <p:cNvPr id="167" name="CustomShape 3"/>
          <p:cNvSpPr/>
          <p:nvPr/>
        </p:nvSpPr>
        <p:spPr>
          <a:xfrm>
            <a:off x="543600" y="8674560"/>
            <a:ext cx="14456160" cy="1064520"/>
          </a:xfrm>
          <a:prstGeom prst="rect">
            <a:avLst/>
          </a:prstGeom>
          <a:noFill/>
          <a:ln>
            <a:noFill/>
          </a:ln>
        </p:spPr>
        <p:style>
          <a:lnRef idx="0"/>
          <a:fillRef idx="0"/>
          <a:effectRef idx="0"/>
          <a:fontRef idx="minor"/>
        </p:style>
        <p:txBody>
          <a:bodyPr lIns="90000" rIns="90000" tIns="45000" bIns="45000"/>
          <a:p>
            <a:pPr>
              <a:lnSpc>
                <a:spcPct val="100000"/>
              </a:lnSpc>
            </a:pPr>
            <a:r>
              <a:rPr b="0" i="1" lang="ru-RU" sz="3200" spc="-1" strike="noStrike">
                <a:solidFill>
                  <a:srgbClr val="ffffff"/>
                </a:solidFill>
                <a:latin typeface="Segoe Print"/>
                <a:ea typeface="Calibri"/>
              </a:rPr>
              <a:t>  </a:t>
            </a:r>
            <a:r>
              <a:rPr b="0" i="1" lang="ru-RU" sz="3200" spc="-1" strike="noStrike">
                <a:solidFill>
                  <a:srgbClr val="ffffff"/>
                </a:solidFill>
                <a:latin typeface="Segoe Print"/>
                <a:ea typeface="Calibri"/>
              </a:rPr>
              <a:t>Нравственному воспитанию народа посвящает свою жизнь третий муж этой присноблаженной троицы</a:t>
            </a:r>
            <a:endParaRPr b="0" lang="ru-RU" sz="3200" spc="-1" strike="noStrike">
              <a:latin typeface="Arial"/>
            </a:endParaRPr>
          </a:p>
        </p:txBody>
      </p:sp>
    </p:spTree>
  </p:cSld>
  <p:transition spd="slow">
    <p:wipe dir="r"/>
  </p:transition>
  <p:timing>
    <p:tnLst>
      <p:par>
        <p:cTn id="23" dur="indefinite" restart="never" nodeType="tmRoot">
          <p:childTnLst>
            <p:seq>
              <p:cTn id="24" dur="indefinite" nodeType="mainSeq"/>
              <p:prevCondLst>
                <p:cond delay="0" evt="onPrev">
                  <p:tgtEl>
                    <p:sldTgt/>
                  </p:tgtEl>
                </p:cond>
              </p:prevCondLst>
              <p:nextCondLst>
                <p:cond delay="0" evt="onNext">
                  <p:tgtEl>
                    <p:sldTgt/>
                  </p:tgtEl>
                </p:cond>
              </p:nextCondLst>
            </p:seq>
          </p:childTnLst>
        </p:cTn>
      </p:par>
    </p:tnLst>
  </p:timing>
</p:sld>
</file>

<file path=ppt/slides/slide1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168" name="Рисунок 2" descr=""/>
          <p:cNvPicPr/>
          <p:nvPr/>
        </p:nvPicPr>
        <p:blipFill>
          <a:blip r:embed="rId1"/>
          <a:srcRect l="0" t="17896" r="0" b="0"/>
          <a:stretch/>
        </p:blipFill>
        <p:spPr>
          <a:xfrm>
            <a:off x="2954520" y="2623680"/>
            <a:ext cx="8917920" cy="8825760"/>
          </a:xfrm>
          <a:prstGeom prst="rect">
            <a:avLst/>
          </a:prstGeom>
          <a:ln>
            <a:noFill/>
          </a:ln>
        </p:spPr>
      </p:pic>
      <p:sp>
        <p:nvSpPr>
          <p:cNvPr id="169" name="CustomShape 1"/>
          <p:cNvSpPr/>
          <p:nvPr/>
        </p:nvSpPr>
        <p:spPr>
          <a:xfrm>
            <a:off x="741240" y="741240"/>
            <a:ext cx="13344120" cy="1064520"/>
          </a:xfrm>
          <a:prstGeom prst="rect">
            <a:avLst/>
          </a:prstGeom>
          <a:noFill/>
          <a:ln>
            <a:noFill/>
          </a:ln>
        </p:spPr>
        <p:style>
          <a:lnRef idx="0"/>
          <a:fillRef idx="0"/>
          <a:effectRef idx="0"/>
          <a:fontRef idx="minor"/>
        </p:style>
        <p:txBody>
          <a:bodyPr lIns="90000" rIns="90000" tIns="45000" bIns="45000"/>
          <a:p>
            <a:pPr>
              <a:lnSpc>
                <a:spcPct val="100000"/>
              </a:lnSpc>
            </a:pPr>
            <a:r>
              <a:rPr b="0" i="1" lang="ru-RU" sz="3200" spc="-1" strike="noStrike">
                <a:solidFill>
                  <a:srgbClr val="ffffff"/>
                </a:solidFill>
                <a:latin typeface="Segoe Print"/>
                <a:ea typeface="Calibri"/>
              </a:rPr>
              <a:t>   </a:t>
            </a:r>
            <a:r>
              <a:rPr b="0" i="1" lang="ru-RU" sz="3200" spc="-1" strike="noStrike">
                <a:solidFill>
                  <a:srgbClr val="ffffff"/>
                </a:solidFill>
                <a:latin typeface="Segoe Print"/>
                <a:ea typeface="Calibri"/>
              </a:rPr>
              <a:t>Сергий Радонежский отправляет на поле сражения двух своих монахов Александра Пересвета и Андрея Ослябю.</a:t>
            </a:r>
            <a:endParaRPr b="0" lang="ru-RU" sz="3200" spc="-1" strike="noStrike">
              <a:latin typeface="Arial"/>
            </a:endParaRPr>
          </a:p>
        </p:txBody>
      </p:sp>
    </p:spTree>
  </p:cSld>
  <p:transition spd="slow">
    <p:wipe dir="r"/>
  </p:transition>
  <p:timing>
    <p:tnLst>
      <p:par>
        <p:cTn id="25" dur="indefinite" restart="never" nodeType="tmRoot">
          <p:childTnLst>
            <p:seq>
              <p:cTn id="26" dur="indefinite" nodeType="mainSeq"/>
              <p:prevCondLst>
                <p:cond delay="0" evt="onPrev">
                  <p:tgtEl>
                    <p:sldTgt/>
                  </p:tgtEl>
                </p:cond>
              </p:prevCondLst>
              <p:nextCondLst>
                <p:cond delay="0" evt="onNext">
                  <p:tgtEl>
                    <p:sldTgt/>
                  </p:tgtEl>
                </p:cond>
              </p:nextCondLst>
            </p:seq>
          </p:childTnLst>
        </p:cTn>
      </p:par>
    </p:tnLst>
  </p:timing>
</p:sld>
</file>

<file path=ppt/slides/slide1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170" name="Рисунок 4" descr=""/>
          <p:cNvPicPr/>
          <p:nvPr/>
        </p:nvPicPr>
        <p:blipFill>
          <a:blip r:embed="rId1"/>
          <a:srcRect l="15162" t="17758" r="0" b="0"/>
          <a:stretch/>
        </p:blipFill>
        <p:spPr>
          <a:xfrm>
            <a:off x="195120" y="358200"/>
            <a:ext cx="6872040" cy="5188680"/>
          </a:xfrm>
          <a:prstGeom prst="rect">
            <a:avLst/>
          </a:prstGeom>
          <a:ln>
            <a:noFill/>
          </a:ln>
          <a:effectLst>
            <a:outerShdw dir="11518873" dist="241051">
              <a:srgbClr val="000000">
                <a:alpha val="18000"/>
              </a:srgbClr>
            </a:outerShdw>
          </a:effectLst>
        </p:spPr>
      </p:pic>
      <p:pic>
        <p:nvPicPr>
          <p:cNvPr id="171" name="Рисунок 2" descr=""/>
          <p:cNvPicPr/>
          <p:nvPr/>
        </p:nvPicPr>
        <p:blipFill>
          <a:blip r:embed="rId2"/>
          <a:stretch/>
        </p:blipFill>
        <p:spPr>
          <a:xfrm>
            <a:off x="5533200" y="2953440"/>
            <a:ext cx="10526760" cy="6943320"/>
          </a:xfrm>
          <a:prstGeom prst="rect">
            <a:avLst/>
          </a:prstGeom>
          <a:ln>
            <a:noFill/>
          </a:ln>
        </p:spPr>
      </p:pic>
      <p:sp>
        <p:nvSpPr>
          <p:cNvPr id="172" name="CustomShape 1"/>
          <p:cNvSpPr/>
          <p:nvPr/>
        </p:nvSpPr>
        <p:spPr>
          <a:xfrm flipH="1">
            <a:off x="5531040" y="642600"/>
            <a:ext cx="10900440" cy="1551960"/>
          </a:xfrm>
          <a:prstGeom prst="rect">
            <a:avLst/>
          </a:prstGeom>
          <a:noFill/>
          <a:ln>
            <a:noFill/>
          </a:ln>
        </p:spPr>
        <p:style>
          <a:lnRef idx="0"/>
          <a:fillRef idx="0"/>
          <a:effectRef idx="0"/>
          <a:fontRef idx="minor"/>
        </p:style>
        <p:txBody>
          <a:bodyPr lIns="90000" rIns="90000" tIns="45000" bIns="45000"/>
          <a:p>
            <a:pPr>
              <a:lnSpc>
                <a:spcPct val="100000"/>
              </a:lnSpc>
            </a:pPr>
            <a:r>
              <a:rPr b="0" i="1" lang="ru-RU" sz="3200" spc="-1" strike="noStrike">
                <a:solidFill>
                  <a:srgbClr val="ffffff"/>
                </a:solidFill>
                <a:latin typeface="Segoe Print"/>
                <a:ea typeface="Calibri"/>
              </a:rPr>
              <a:t>   </a:t>
            </a:r>
            <a:r>
              <a:rPr b="0" i="1" lang="ru-RU" sz="3200" spc="-1" strike="noStrike">
                <a:solidFill>
                  <a:srgbClr val="ffffff"/>
                </a:solidFill>
                <a:latin typeface="Segoe Print"/>
                <a:ea typeface="Calibri"/>
              </a:rPr>
              <a:t>Русское войско встаёт на поработителей,  идёт на его поиски в открытую степь, находит и уничтожает врага.</a:t>
            </a:r>
            <a:endParaRPr b="0" lang="ru-RU" sz="3200" spc="-1" strike="noStrike">
              <a:latin typeface="Arial"/>
            </a:endParaRPr>
          </a:p>
        </p:txBody>
      </p:sp>
      <p:sp>
        <p:nvSpPr>
          <p:cNvPr id="173" name="CustomShape 2"/>
          <p:cNvSpPr/>
          <p:nvPr/>
        </p:nvSpPr>
        <p:spPr>
          <a:xfrm>
            <a:off x="494280" y="6643800"/>
            <a:ext cx="4348440" cy="4476600"/>
          </a:xfrm>
          <a:prstGeom prst="rect">
            <a:avLst/>
          </a:prstGeom>
          <a:noFill/>
          <a:ln>
            <a:noFill/>
          </a:ln>
        </p:spPr>
        <p:style>
          <a:lnRef idx="0"/>
          <a:fillRef idx="0"/>
          <a:effectRef idx="0"/>
          <a:fontRef idx="minor"/>
        </p:style>
        <p:txBody>
          <a:bodyPr lIns="90000" rIns="90000" tIns="45000" bIns="45000"/>
          <a:p>
            <a:pPr>
              <a:lnSpc>
                <a:spcPct val="100000"/>
              </a:lnSpc>
            </a:pPr>
            <a:r>
              <a:rPr b="0" i="1" lang="ru-RU" sz="3200" spc="-1" strike="noStrike">
                <a:solidFill>
                  <a:srgbClr val="ffffff"/>
                </a:solidFill>
                <a:latin typeface="Segoe Print"/>
                <a:ea typeface="Calibri"/>
              </a:rPr>
              <a:t>   </a:t>
            </a:r>
            <a:r>
              <a:rPr b="0" i="1" lang="ru-RU" sz="3200" spc="-1" strike="noStrike">
                <a:solidFill>
                  <a:srgbClr val="ffffff"/>
                </a:solidFill>
                <a:latin typeface="Segoe Print"/>
                <a:ea typeface="Calibri"/>
              </a:rPr>
              <a:t>Народ смог укрепить свои нравственные силы, сбросить вековое порабощение и уныние - и в этом роль Сергия Радонежского. </a:t>
            </a:r>
            <a:endParaRPr b="0" lang="ru-RU" sz="3200" spc="-1" strike="noStrike">
              <a:latin typeface="Arial"/>
            </a:endParaRPr>
          </a:p>
        </p:txBody>
      </p:sp>
    </p:spTree>
  </p:cSld>
  <p:transition spd="slow">
    <p:wipe dir="r"/>
  </p:transition>
  <p:timing>
    <p:tnLst>
      <p:par>
        <p:cTn id="27" dur="indefinite" restart="never" nodeType="tmRoot">
          <p:childTnLst>
            <p:seq>
              <p:cTn id="28" dur="indefinite" nodeType="mainSeq"/>
              <p:prevCondLst>
                <p:cond delay="0" evt="onPrev">
                  <p:tgtEl>
                    <p:sldTgt/>
                  </p:tgtEl>
                </p:cond>
              </p:prevCondLst>
              <p:nextCondLst>
                <p:cond delay="0" evt="onNext">
                  <p:tgtEl>
                    <p:sldTgt/>
                  </p:tgtEl>
                </p:cond>
              </p:nextCondLst>
            </p:seq>
          </p:childTnLst>
        </p:cTn>
      </p:par>
    </p:tnLst>
  </p:timing>
</p:sld>
</file>

<file path=ppt/slides/slide1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174" name="Рисунок 2" descr=""/>
          <p:cNvPicPr/>
          <p:nvPr/>
        </p:nvPicPr>
        <p:blipFill>
          <a:blip r:embed="rId1"/>
          <a:srcRect l="6538" t="54941" r="4679" b="0"/>
          <a:stretch/>
        </p:blipFill>
        <p:spPr>
          <a:xfrm>
            <a:off x="716760" y="1285200"/>
            <a:ext cx="14431680" cy="5493600"/>
          </a:xfrm>
          <a:prstGeom prst="rect">
            <a:avLst/>
          </a:prstGeom>
          <a:ln>
            <a:noFill/>
          </a:ln>
        </p:spPr>
      </p:pic>
      <p:sp>
        <p:nvSpPr>
          <p:cNvPr id="175" name="CustomShape 1"/>
          <p:cNvSpPr/>
          <p:nvPr/>
        </p:nvSpPr>
        <p:spPr>
          <a:xfrm>
            <a:off x="1211040" y="7735320"/>
            <a:ext cx="13937400" cy="3501720"/>
          </a:xfrm>
          <a:prstGeom prst="rect">
            <a:avLst/>
          </a:prstGeom>
          <a:noFill/>
          <a:ln>
            <a:noFill/>
          </a:ln>
        </p:spPr>
        <p:style>
          <a:lnRef idx="0"/>
          <a:fillRef idx="0"/>
          <a:effectRef idx="0"/>
          <a:fontRef idx="minor"/>
        </p:style>
        <p:txBody>
          <a:bodyPr lIns="90000" rIns="90000" tIns="45000" bIns="45000"/>
          <a:p>
            <a:pPr>
              <a:lnSpc>
                <a:spcPct val="100000"/>
              </a:lnSpc>
            </a:pPr>
            <a:r>
              <a:rPr b="0" i="1" lang="ru-RU" sz="3200" spc="-1" strike="noStrike">
                <a:solidFill>
                  <a:srgbClr val="ffffff"/>
                </a:solidFill>
                <a:latin typeface="Segoe Print"/>
                <a:ea typeface="Calibri"/>
              </a:rPr>
              <a:t> </a:t>
            </a:r>
            <a:r>
              <a:rPr b="0" i="1" lang="ru-RU" sz="3200" spc="-1" strike="noStrike">
                <a:solidFill>
                  <a:srgbClr val="ffffff"/>
                </a:solidFill>
                <a:latin typeface="Segoe Print"/>
                <a:ea typeface="Calibri"/>
              </a:rPr>
              <a:t>Внешняя случайная беда, грозившая превратить в  черту национального характера народную робость от одного имени азиатского монгола, эта беда не привела к падению великого европейского народа. </a:t>
            </a:r>
            <a:endParaRPr b="0" lang="ru-RU" sz="3200" spc="-1" strike="noStrike">
              <a:latin typeface="Arial"/>
            </a:endParaRPr>
          </a:p>
          <a:p>
            <a:pPr>
              <a:lnSpc>
                <a:spcPct val="100000"/>
              </a:lnSpc>
            </a:pPr>
            <a:r>
              <a:rPr b="0" i="1" lang="ru-RU" sz="3200" spc="-1" strike="noStrike">
                <a:solidFill>
                  <a:srgbClr val="ffffff"/>
                </a:solidFill>
                <a:latin typeface="Segoe Print"/>
                <a:ea typeface="Calibri"/>
              </a:rPr>
              <a:t>  </a:t>
            </a:r>
            <a:r>
              <a:rPr b="0" i="1" lang="ru-RU" sz="3200" spc="-1" strike="noStrike">
                <a:solidFill>
                  <a:srgbClr val="ffffff"/>
                </a:solidFill>
                <a:latin typeface="Segoe Print"/>
                <a:ea typeface="Calibri"/>
              </a:rPr>
              <a:t>В историю человечества вписывается ещё одна отрадная страница политического и нравственного возрождения русской земли.</a:t>
            </a:r>
            <a:endParaRPr b="0" lang="ru-RU" sz="3200" spc="-1" strike="noStrike">
              <a:latin typeface="Arial"/>
            </a:endParaRPr>
          </a:p>
        </p:txBody>
      </p:sp>
    </p:spTree>
  </p:cSld>
  <p:transition spd="slow">
    <p:wipe dir="r"/>
  </p:transition>
  <p:timing>
    <p:tnLst>
      <p:par>
        <p:cTn id="29" dur="indefinite" restart="never" nodeType="tmRoot">
          <p:childTnLst>
            <p:seq>
              <p:cTn id="30" dur="indefinite" nodeType="mainSeq"/>
              <p:prevCondLst>
                <p:cond delay="0" evt="onPrev">
                  <p:tgtEl>
                    <p:sldTgt/>
                  </p:tgtEl>
                </p:cond>
              </p:prevCondLst>
              <p:nextCondLst>
                <p:cond delay="0" evt="onNext">
                  <p:tgtEl>
                    <p:sldTgt/>
                  </p:tgtEl>
                </p:cond>
              </p:nextCondLst>
            </p:seq>
          </p:childTnLst>
        </p:cTn>
      </p:par>
    </p:tnLst>
  </p:timing>
</p:sld>
</file>

<file path=ppt/slides/slide1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176" name="Рисунок 10" descr=""/>
          <p:cNvPicPr/>
          <p:nvPr/>
        </p:nvPicPr>
        <p:blipFill>
          <a:blip r:embed="rId1"/>
          <a:stretch/>
        </p:blipFill>
        <p:spPr>
          <a:xfrm>
            <a:off x="578880" y="675360"/>
            <a:ext cx="4200120" cy="4331880"/>
          </a:xfrm>
          <a:prstGeom prst="rect">
            <a:avLst/>
          </a:prstGeom>
          <a:ln>
            <a:noFill/>
          </a:ln>
        </p:spPr>
      </p:pic>
      <p:pic>
        <p:nvPicPr>
          <p:cNvPr id="177" name="Рисунок 12" descr=""/>
          <p:cNvPicPr/>
          <p:nvPr/>
        </p:nvPicPr>
        <p:blipFill>
          <a:blip r:embed="rId2"/>
          <a:stretch/>
        </p:blipFill>
        <p:spPr>
          <a:xfrm>
            <a:off x="10204920" y="494280"/>
            <a:ext cx="5470920" cy="7684920"/>
          </a:xfrm>
          <a:prstGeom prst="rect">
            <a:avLst/>
          </a:prstGeom>
          <a:ln>
            <a:noFill/>
          </a:ln>
        </p:spPr>
      </p:pic>
      <p:pic>
        <p:nvPicPr>
          <p:cNvPr id="178" name="Рисунок 14" descr=""/>
          <p:cNvPicPr/>
          <p:nvPr/>
        </p:nvPicPr>
        <p:blipFill>
          <a:blip r:embed="rId3"/>
          <a:stretch/>
        </p:blipFill>
        <p:spPr>
          <a:xfrm>
            <a:off x="5514480" y="675360"/>
            <a:ext cx="3954960" cy="4513320"/>
          </a:xfrm>
          <a:prstGeom prst="rect">
            <a:avLst/>
          </a:prstGeom>
          <a:ln>
            <a:noFill/>
          </a:ln>
        </p:spPr>
      </p:pic>
      <p:sp>
        <p:nvSpPr>
          <p:cNvPr id="179" name="CustomShape 1"/>
          <p:cNvSpPr/>
          <p:nvPr/>
        </p:nvSpPr>
        <p:spPr>
          <a:xfrm>
            <a:off x="531360" y="6095880"/>
            <a:ext cx="9305280" cy="4964040"/>
          </a:xfrm>
          <a:prstGeom prst="rect">
            <a:avLst/>
          </a:prstGeom>
          <a:noFill/>
          <a:ln>
            <a:noFill/>
          </a:ln>
        </p:spPr>
        <p:style>
          <a:lnRef idx="0"/>
          <a:fillRef idx="0"/>
          <a:effectRef idx="0"/>
          <a:fontRef idx="minor"/>
        </p:style>
        <p:txBody>
          <a:bodyPr lIns="90000" rIns="90000" tIns="45000" bIns="45000"/>
          <a:p>
            <a:pPr>
              <a:lnSpc>
                <a:spcPct val="100000"/>
              </a:lnSpc>
            </a:pPr>
            <a:r>
              <a:rPr b="0" i="1" lang="ru-RU" sz="3200" spc="-1" strike="noStrike">
                <a:solidFill>
                  <a:srgbClr val="ffffff"/>
                </a:solidFill>
                <a:latin typeface="Segoe Print"/>
                <a:ea typeface="Calibri"/>
              </a:rPr>
              <a:t>   </a:t>
            </a:r>
            <a:r>
              <a:rPr b="0" i="1" lang="ru-RU" sz="3200" spc="-1" strike="noStrike">
                <a:solidFill>
                  <a:srgbClr val="ffffff"/>
                </a:solidFill>
                <a:latin typeface="Segoe Print"/>
                <a:ea typeface="Calibri"/>
              </a:rPr>
              <a:t>Эти исторические люди, жившие в известное время, делавшие исторически известное жизненное дело, становятся для грядущих поколений вечными их спутниками, путеводителями, и целые века благоговейно твердят их дорогие имена не только для того, чтобы благодарно почтить их память, сколько для того,  чтобы самим не забыть правила, ими завещанного.</a:t>
            </a:r>
            <a:endParaRPr b="0" lang="ru-RU" sz="3200" spc="-1" strike="noStrike">
              <a:latin typeface="Arial"/>
            </a:endParaRPr>
          </a:p>
        </p:txBody>
      </p:sp>
    </p:spTree>
  </p:cSld>
  <p:transition spd="slow">
    <p:wipe dir="r"/>
  </p:transition>
  <p:timing>
    <p:tnLst>
      <p:par>
        <p:cTn id="31" dur="indefinite" restart="never" nodeType="tmRoot">
          <p:childTnLst>
            <p:seq>
              <p:cTn id="32" dur="indefinite" nodeType="mainSeq"/>
              <p:prevCondLst>
                <p:cond delay="0" evt="onPrev">
                  <p:tgtEl>
                    <p:sldTgt/>
                  </p:tgtEl>
                </p:cond>
              </p:prevCondLst>
              <p:nextCondLst>
                <p:cond delay="0" evt="onNext">
                  <p:tgtEl>
                    <p:sldTgt/>
                  </p:tgtEl>
                </p:cond>
              </p:nextCondLst>
            </p:seq>
          </p:childTnLst>
        </p:cTn>
      </p:par>
    </p:tnLst>
  </p:timing>
</p:sld>
</file>

<file path=ppt/slides/slide1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180" name="Рисунок 2" descr=""/>
          <p:cNvPicPr/>
          <p:nvPr/>
        </p:nvPicPr>
        <p:blipFill>
          <a:blip r:embed="rId1"/>
          <a:stretch/>
        </p:blipFill>
        <p:spPr>
          <a:xfrm>
            <a:off x="6375960" y="807480"/>
            <a:ext cx="8646480" cy="10428120"/>
          </a:xfrm>
          <a:prstGeom prst="rect">
            <a:avLst/>
          </a:prstGeom>
          <a:ln>
            <a:noFill/>
          </a:ln>
        </p:spPr>
      </p:pic>
      <p:sp>
        <p:nvSpPr>
          <p:cNvPr id="181" name="CustomShape 1"/>
          <p:cNvSpPr/>
          <p:nvPr/>
        </p:nvSpPr>
        <p:spPr>
          <a:xfrm>
            <a:off x="691920" y="6425640"/>
            <a:ext cx="5164200" cy="4964040"/>
          </a:xfrm>
          <a:prstGeom prst="rect">
            <a:avLst/>
          </a:prstGeom>
          <a:noFill/>
          <a:ln>
            <a:noFill/>
          </a:ln>
        </p:spPr>
        <p:style>
          <a:lnRef idx="0"/>
          <a:fillRef idx="0"/>
          <a:effectRef idx="0"/>
          <a:fontRef idx="minor"/>
        </p:style>
        <p:txBody>
          <a:bodyPr lIns="90000" rIns="90000" tIns="45000" bIns="45000"/>
          <a:p>
            <a:pPr>
              <a:lnSpc>
                <a:spcPct val="100000"/>
              </a:lnSpc>
            </a:pPr>
            <a:r>
              <a:rPr b="0" i="1" lang="ru-RU" sz="3200" spc="-1" strike="noStrike">
                <a:solidFill>
                  <a:srgbClr val="ffffff"/>
                </a:solidFill>
                <a:latin typeface="Segoe Print"/>
                <a:ea typeface="Calibri"/>
              </a:rPr>
              <a:t>  </a:t>
            </a:r>
            <a:r>
              <a:rPr b="0" i="1" lang="ru-RU" sz="3200" spc="-1" strike="noStrike">
                <a:solidFill>
                  <a:srgbClr val="ffffff"/>
                </a:solidFill>
                <a:latin typeface="Segoe Print"/>
                <a:ea typeface="Calibri"/>
              </a:rPr>
              <a:t>Таковы имена- преподобного </a:t>
            </a:r>
            <a:r>
              <a:rPr b="0" i="1" lang="ru-RU" sz="3200" spc="-1" strike="noStrike">
                <a:solidFill>
                  <a:srgbClr val="e29814"/>
                </a:solidFill>
                <a:latin typeface="Segoe Print"/>
                <a:ea typeface="Calibri"/>
              </a:rPr>
              <a:t>Сергия Радонежского, </a:t>
            </a:r>
            <a:r>
              <a:rPr b="0" i="1" lang="ru-RU" sz="3200" spc="-1" strike="noStrike">
                <a:solidFill>
                  <a:srgbClr val="ffffff"/>
                </a:solidFill>
                <a:latin typeface="Segoe Print"/>
                <a:ea typeface="Calibri"/>
              </a:rPr>
              <a:t>митрополита </a:t>
            </a:r>
            <a:r>
              <a:rPr b="0" i="1" lang="ru-RU" sz="3200" spc="-1" strike="noStrike">
                <a:solidFill>
                  <a:srgbClr val="e29814"/>
                </a:solidFill>
                <a:latin typeface="Segoe Print"/>
                <a:ea typeface="Calibri"/>
              </a:rPr>
              <a:t>Алексия Московского, Стефана Пермского, </a:t>
            </a:r>
            <a:r>
              <a:rPr b="0" i="1" lang="ru-RU" sz="3200" spc="-1" strike="noStrike">
                <a:solidFill>
                  <a:srgbClr val="ffffff"/>
                </a:solidFill>
                <a:latin typeface="Segoe Print"/>
                <a:ea typeface="Calibri"/>
              </a:rPr>
              <a:t>отражённых в работе «Сойдёмся, братья и друзья, и возвеличим землю Русскую!». </a:t>
            </a:r>
            <a:endParaRPr b="0" lang="ru-RU" sz="3200" spc="-1" strike="noStrike">
              <a:latin typeface="Arial"/>
            </a:endParaRPr>
          </a:p>
        </p:txBody>
      </p:sp>
    </p:spTree>
  </p:cSld>
  <p:transition spd="slow">
    <p:wipe dir="r"/>
  </p:transition>
  <p:timing>
    <p:tnLst>
      <p:par>
        <p:cTn id="33" dur="indefinite" restart="never" nodeType="tmRoot">
          <p:childTnLst>
            <p:seq>
              <p:cTn id="34" dur="indefinite" nodeType="mainSeq"/>
              <p:prevCondLst>
                <p:cond delay="0" evt="onPrev">
                  <p:tgtEl>
                    <p:sldTgt/>
                  </p:tgtEl>
                </p:cond>
              </p:prevCondLst>
              <p:nextCondLst>
                <p:cond delay="0" evt="onNext">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http://schemas.openxmlformats.org/officeDocument/2006/extended-properties" xmlns:vt="http://schemas.openxmlformats.org/officeDocument/2006/docPropsVTypes">
  <Template>Луга (с видео)</Template>
  <TotalTime>19</TotalTime>
  <Application>LibreOffice/6.1.0.3$Windows_X86_64 LibreOffice_project/efb621ed25068d70781dc026f7e9c5187a4decd1</Applicat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2018-08-08T17:55:56Z</dcterms:created>
  <dc:creator/>
  <dc:description/>
  <dc:language>ru-RU</dc:language>
  <cp:lastModifiedBy/>
  <dcterms:modified xsi:type="dcterms:W3CDTF">2018-10-10T19:17:22Z</dcterms:modified>
  <cp:revision>5</cp:revision>
  <dc:subject/>
  <dc:titl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ppVersion">
    <vt:lpwstr>16.0000</vt:lpwstr>
  </property>
  <property fmtid="{D5CDD505-2E9C-101B-9397-08002B2CF9AE}" pid="3" name="HiddenSlides">
    <vt:i4>0</vt:i4>
  </property>
  <property fmtid="{D5CDD505-2E9C-101B-9397-08002B2CF9AE}" pid="4" name="HyperlinksChanged">
    <vt:bool>0</vt:bool>
  </property>
  <property fmtid="{D5CDD505-2E9C-101B-9397-08002B2CF9AE}" pid="5" name="LinksUpToDate">
    <vt:bool>0</vt:bool>
  </property>
  <property fmtid="{D5CDD505-2E9C-101B-9397-08002B2CF9AE}" pid="6" name="MMClips">
    <vt:i4>0</vt:i4>
  </property>
  <property fmtid="{D5CDD505-2E9C-101B-9397-08002B2CF9AE}" pid="7" name="Notes">
    <vt:i4>1</vt:i4>
  </property>
  <property fmtid="{D5CDD505-2E9C-101B-9397-08002B2CF9AE}" pid="8" name="PresentationFormat">
    <vt:lpwstr>Произвольный</vt:lpwstr>
  </property>
  <property fmtid="{D5CDD505-2E9C-101B-9397-08002B2CF9AE}" pid="9" name="ScaleCrop">
    <vt:bool>0</vt:bool>
  </property>
  <property fmtid="{D5CDD505-2E9C-101B-9397-08002B2CF9AE}" pid="10" name="ShareDoc">
    <vt:bool>0</vt:bool>
  </property>
  <property fmtid="{D5CDD505-2E9C-101B-9397-08002B2CF9AE}" pid="11" name="Slides">
    <vt:i4>16</vt:i4>
  </property>
  <property fmtid="{D5CDD505-2E9C-101B-9397-08002B2CF9AE}" pid="12" name="_TemplateID">
    <vt:lpwstr>TC027420669991</vt:lpwstr>
  </property>
</Properties>
</file>