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592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4553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610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713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032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331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912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69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942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215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5186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65A1F-7BE1-4570-A5F8-0111844D3A6E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E4009-449C-40EB-96D3-79C7218BF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40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Родительское собрание в подготовительной группе</a:t>
            </a:r>
            <a:r>
              <a:rPr lang="ru-RU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«Воспитываем патриотов нашей Родины»</a:t>
            </a:r>
            <a:r>
              <a:rPr lang="ru-RU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1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endParaRPr lang="ru-RU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Подготовил: воспитатель Олейник А.С.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352800" y="-6697"/>
            <a:ext cx="558657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4752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4752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4752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4752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4752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4752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4752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4752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47529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4752975" algn="l"/>
              </a:tabLst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4752975" algn="l"/>
              </a:tabLst>
            </a:pPr>
            <a:endParaRPr lang="ru-RU" altLang="ru-RU" sz="12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4752975" algn="l"/>
              </a:tabLst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ДОНЕЦКАЯ НАРОДНАЯ РЕСПУБЛИКА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4752975" algn="l"/>
              </a:tabLst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ОБРАЗОВАНИЯ АДМИНИСТРАЦИИ ГОРОДА ДОНЕЦКА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4752975" algn="l"/>
              </a:tabLst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4752975" algn="l"/>
              </a:tabLst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«ЯСЛИ-САД КОМБИНИРОВАННОГО ТИПА № 165   ГОРОДА ДОНЕЦКА»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956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Повестка дня: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Что такое патриотизм?» - беседа с родителями о необходимости патриотического воспитания дошкольников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«Колесо безопасности» - игры для дошкольников, нацеленные на формирование основ безопасного поведения дома, в быту.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2400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4057" y="145142"/>
            <a:ext cx="9593943" cy="3456895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7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7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«</a:t>
            </a: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</a:rPr>
              <a:t>Любовь к родному краю, родной культуре, родной речи начинается с малого — любви к своей семье, к своему жилищу, к своему детскому саду. Постепенно расширяясь, эта любовь переходит в любовь к родной стране, к ее истории, прошлому и настоящему, ко всему человечеству».</a:t>
            </a:r>
            <a:r>
              <a:rPr lang="ru-RU" sz="2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2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                                                        </a:t>
            </a:r>
            <a:r>
              <a:rPr lang="ru-RU" sz="27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</a:t>
            </a:r>
            <a:r>
              <a:rPr lang="ru-RU" sz="2700" i="1" dirty="0">
                <a:latin typeface="Times New Roman" panose="02020603050405020304" pitchFamily="18" charset="0"/>
                <a:ea typeface="Calibri" panose="020F0502020204030204" pitchFamily="34" charset="0"/>
              </a:rPr>
              <a:t>Д. С. Лихачев</a:t>
            </a:r>
            <a:r>
              <a:rPr lang="ru-RU" sz="2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27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sz="27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886" y="3602037"/>
            <a:ext cx="10769600" cy="2537505"/>
          </a:xfrm>
        </p:spPr>
        <p:txBody>
          <a:bodyPr/>
          <a:lstStyle/>
          <a:p>
            <a:pPr algn="l"/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l"/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Гражданско-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патриотическое воспитание на сегодняшний день является одним из главных звеньев в системе воспитательной работы.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l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воспитания любви и привязанности к семье, детскому саду начинает формироваться фундамент, на котором в дальнейшем вырастает то глубокое чувство любви к Родине, желание заботиться о ее благополучии и процветании.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4520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К патриотизму относятся следующие характеристики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ru-RU" sz="2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2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знание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истории, традиций, культуры, праздников своей страны;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проявление интереса к познанию настоящего и прошлого своей страны;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чувство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гордости и национального достоинства;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активная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деятельность во благо своего Отечества.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60069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0953"/>
            <a:ext cx="10515600" cy="1325563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Фонтан в парке Щербакова                                               Парк аттракционов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sun9-67.userapi.com/impg/1NHIc1u76szkQ1r862F0rkI8qHSf_ojNvEZtGg/zfUm4fQXZi0.jpg?size=811x1080&amp;quality=95&amp;sign=05f5d89442aebdd42efd4a6c92f4ed24&amp;type=album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16516"/>
            <a:ext cx="3864429" cy="514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51.userapi.com/impf/c854128/v854128463/a721c/7DMESKdLVaA.jpg?size=810x1080&amp;quality=96&amp;sign=63e93f875ad9c7dfcb18fdf9c5627a3a&amp;type=album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943" y="1495650"/>
            <a:ext cx="3875314" cy="5167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1402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6989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Развлекательный центр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Футурама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                               Аквапарк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sun9-54.userapi.com/impg/nNcH05afZzk8dNR1x1G0Xy-av610TEg8eIzcng/21A67rValGE.jpg?size=810x1080&amp;quality=96&amp;sign=7c590f4ccaa186e7388bfac5dc69fb87&amp;type=album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20825"/>
            <a:ext cx="3609322" cy="481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un9-62.userapi.com/impg/vRxSUk-i_LFgoTdwih07ZB7WJa5PdT9E9lLS-w/VGS0ZpgHyQs.jpg?size=810x1080&amp;quality=95&amp;sign=2eea43cdcd41f6becbbdc7e13f51ce25&amp;type=album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486" y="1259567"/>
            <a:ext cx="3892351" cy="518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163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524000" y="275771"/>
            <a:ext cx="9144000" cy="1378858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П</a:t>
            </a:r>
            <a:r>
              <a:rPr lang="ru-RU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риобщение к народному творчеству, традициям и праздникам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524000" y="2220686"/>
            <a:ext cx="9144000" cy="3037114"/>
          </a:xfrm>
        </p:spPr>
        <p:txBody>
          <a:bodyPr/>
          <a:lstStyle/>
          <a:p>
            <a:pPr algn="l"/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- 4 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ноября – «День народного единства</a:t>
            </a:r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»</a:t>
            </a:r>
          </a:p>
          <a:p>
            <a:pPr algn="l"/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- 9 мая - День победы</a:t>
            </a:r>
          </a:p>
          <a:p>
            <a:pPr algn="l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- 23 февраля – День защитников Отечества</a:t>
            </a:r>
          </a:p>
          <a:p>
            <a:pPr marL="342900" indent="-342900" algn="l">
              <a:buFontTx/>
              <a:buChar char="-"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мая - </a:t>
            </a:r>
            <a:r>
              <a:rPr lang="ru-RU" sz="32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День Донецкой Народной Республики</a:t>
            </a: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Tx/>
              <a:buChar char="-"/>
            </a:pP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июня – День России</a:t>
            </a:r>
          </a:p>
          <a:p>
            <a:pPr algn="l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368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 это: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1. Почитание места своего рождения и места постоянного проживания как своей Родины, любовь и заботу о данном территориальном формировании, уважение к местным традициям, преданность до конца своей жизни данной территориальной области.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2. Уважение к своим предкам, проживавшим на данной территории, любовь и терпимость к землякам, желание помогать им.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3. Поддержания порядка и упрочения дружеских отношений с соседями в своей квартире, подъезде, доме, дворе до достойного развития всего города, района, края, Отчизны в целом, взаимопомощь и взаимовыручка среди земляков и соотечественников.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3667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228600" lvl="0" indent="-228600" algn="ctr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</a:pP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Игра «Знакомый, свой, чужой»</a:t>
            </a:r>
            <a:endParaRPr lang="ru-RU" sz="32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 Цель: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формирование точного понятие того, кто является «своим», «чужим», « знакомым».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Материал: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мяч.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Описание: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перед началом игры выяснить у ребенка, кого, по его мнению, можно считать «своим», а кого- «чужим», кого можно назвать «знакомым», чем знакомый отличается от близкого человека, чем от чужого, постороннего. Игроки стоят на небольшом расстоянии друг от друга, образуя круг. Ведущий — в центре поочередно бросает мяч каждому, приговаривая: знакомый, свой, чужой, выделяя интонацией и паузой того, кого нужно назвать. Ребенок, поймавший мяч, называет соответствующего человека и возвращает мяч ведущему.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58343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Игра «Телефон»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Цель: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формирование знания о телефонной связи, как предмете первой необходимости в критических ситуациях, знакомить с телефонными номерами служб — спасателей.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Материал: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иллюстрации с изображением той или иной опасной ситуации, игровые автомобили служб спасения, карточки с номерами телефонов.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Описание: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подобрать к иллюстрации с конкретной ситуации номер телефона, автомобиль определенной службы спасения.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6729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Игра «Когда грозит опасность»</a:t>
            </a:r>
            <a: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 Цель: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закрепление знаний детей о необходимых действиях в случае опасности.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Материал: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картинки с изображением действий опасных для ребенка, телефон.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Описание: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дети получают картинку , называют опасную ситуацию и набирают необходимый номер телефона, называют свое имя, адрес, говорят, что случилось.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8193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62858"/>
            <a:ext cx="9144000" cy="1422399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400" dirty="0">
                <a:latin typeface="Times New Roman" panose="02020603050405020304" pitchFamily="18" charset="0"/>
                <a:ea typeface="Calibri" panose="020F0502020204030204" pitchFamily="34" charset="0"/>
              </a:rPr>
              <a:t>Проект решения родительского собрания</a:t>
            </a:r>
            <a:r>
              <a:rPr lang="ru-RU" sz="4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4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6057" y="1407886"/>
            <a:ext cx="11161486" cy="4934857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Принять к сведению информацию по вопросу «Зачем нужно воспитывать патриотизм? Родина - как семья!».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Принимать активное участие в нравственно патриотическом воспитании.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Ответственные: родители, педагоги. Срок: в течение учебного года.</a:t>
            </a:r>
            <a:endParaRPr lang="ru-RU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2860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ru-RU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Принять к сведению информацию разъяснительной беседы по теме: «Безопасное поведение дошкольника дома, в быту». Неукоснительно соблюдать правила безопасности жизнедеятельности.</a:t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Ответственные: родители. Срок: постоянно.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1098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900589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Уважаемые родители, сегодня мы с вами рассмотрели вопросы воспитания патриотизма у детей дошкольного возраста, а также вопросы о безопасном поведении дома, в быту.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555999"/>
            <a:ext cx="10515600" cy="312057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</a:t>
            </a:r>
            <a:r>
              <a:rPr lang="ru-RU" sz="51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Напоминаю </a:t>
            </a:r>
            <a:r>
              <a:rPr lang="ru-RU" sz="5100" dirty="0">
                <a:latin typeface="Times New Roman" panose="02020603050405020304" pitchFamily="18" charset="0"/>
                <a:ea typeface="Calibri" panose="020F0502020204030204" pitchFamily="34" charset="0"/>
              </a:rPr>
              <a:t>вам, соблюдая все меры безопасности жизнедеятельности, вы сохраняете жизнь себе и своим близким</a:t>
            </a:r>
            <a:r>
              <a:rPr lang="ru-RU" sz="4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0" indent="0" algn="ctr">
              <a:buNone/>
            </a:pPr>
            <a:endParaRPr lang="ru-RU" sz="47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ru-RU" sz="47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Спасибо </a:t>
            </a:r>
            <a:r>
              <a:rPr lang="ru-RU" sz="4700" b="1" dirty="0">
                <a:latin typeface="Times New Roman" panose="02020603050405020304" pitchFamily="18" charset="0"/>
                <a:ea typeface="Calibri" panose="020F0502020204030204" pitchFamily="34" charset="0"/>
              </a:rPr>
              <a:t>за внимание</a:t>
            </a:r>
            <a:r>
              <a:rPr lang="ru-RU" sz="47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4700" b="1" dirty="0">
                <a:latin typeface="Times New Roman" panose="02020603050405020304" pitchFamily="18" charset="0"/>
                <a:ea typeface="Calibri" panose="020F0502020204030204" pitchFamily="34" charset="0"/>
              </a:rPr>
              <a:t>Будьте здоровы.</a:t>
            </a:r>
            <a:endParaRPr lang="ru-RU" sz="4700" b="1" dirty="0" smtClean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64850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346</Words>
  <Application>Microsoft Office PowerPoint</Application>
  <PresentationFormat>Широкоэкранный</PresentationFormat>
  <Paragraphs>54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Родительское собрание в подготовительной группе «Воспитываем патриотов нашей Родины» </vt:lpstr>
      <vt:lpstr>Повестка дня: </vt:lpstr>
      <vt:lpstr>  «Любовь к родному краю, родной культуре, родной речи начинается с малого — любви к своей семье, к своему жилищу, к своему детскому саду. Постепенно расширяясь, эта любовь переходит в любовь к родной стране, к ее истории, прошлому и настоящему, ко всему человечеству».                                                                                         Д. С. Лихачев </vt:lpstr>
      <vt:lpstr>К патриотизму относятся следующие характеристики: </vt:lpstr>
      <vt:lpstr>Фонтан в парке Щербакова                                               Парк аттракционов</vt:lpstr>
      <vt:lpstr>Развлекательный центр «Футурама»                                Аквапарк</vt:lpstr>
      <vt:lpstr>Приобщение к народному творчеству, традициям и праздникам </vt:lpstr>
      <vt:lpstr>Патриотизм это:</vt:lpstr>
      <vt:lpstr>Игра «Знакомый, свой, чужой»</vt:lpstr>
      <vt:lpstr>Игра «Телефон» </vt:lpstr>
      <vt:lpstr>Игра «Когда грозит опасность» </vt:lpstr>
      <vt:lpstr>Проект решения родительского собрания </vt:lpstr>
      <vt:lpstr>Уважаемые родители, сегодня мы с вами рассмотрели вопросы воспитания патриотизма у детей дошкольного возраста, а также вопросы о безопасном поведении дома, в быту.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 в подготовительной группе «Воспитываем патриотов нашей Родины»</dc:title>
  <dc:creator>Gachi Bass</dc:creator>
  <cp:lastModifiedBy>Gachi Bass</cp:lastModifiedBy>
  <cp:revision>9</cp:revision>
  <dcterms:created xsi:type="dcterms:W3CDTF">2023-01-20T16:34:16Z</dcterms:created>
  <dcterms:modified xsi:type="dcterms:W3CDTF">2023-01-20T19:46:16Z</dcterms:modified>
</cp:coreProperties>
</file>