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76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NwipKemj3-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47" y="438523"/>
            <a:ext cx="7961905" cy="598095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29999" y="5432547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ЭКОЛОГИЧЕСКАЯ ВИКТОРИНА 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814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2002234"/>
          </a:xfrm>
        </p:spPr>
        <p:txBody>
          <a:bodyPr>
            <a:normAutofit/>
          </a:bodyPr>
          <a:lstStyle/>
          <a:p>
            <a:r>
              <a:rPr lang="ru-RU" sz="8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ФИКСИ-СОВЕТЫ</a:t>
            </a:r>
            <a:endParaRPr lang="ru-RU" sz="8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212976"/>
            <a:ext cx="8219256" cy="2913187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www.youtube.com/watch?v=NwipKemj3-M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90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ЭКО_СТАНЦИИ</a:t>
            </a:r>
            <a:endParaRPr lang="ru-RU" sz="72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949256" y="1988840"/>
            <a:ext cx="3622743" cy="160932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251520" y="4324378"/>
            <a:ext cx="3168352" cy="220096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076056" y="4869160"/>
            <a:ext cx="2592288" cy="144016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5531304" y="1972722"/>
            <a:ext cx="3437046" cy="208496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788519" y="2316450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«Царство </a:t>
            </a:r>
            <a:r>
              <a:rPr lang="ru-RU" sz="2800" dirty="0">
                <a:solidFill>
                  <a:schemeClr val="bg1"/>
                </a:solidFill>
              </a:rPr>
              <a:t>растений»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6746" y="4977172"/>
            <a:ext cx="19938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«Царство ЖИВОТНЫХ»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57497" y="2538150"/>
            <a:ext cx="2205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</a:rPr>
              <a:t>«Царство Грибов</a:t>
            </a:r>
            <a:r>
              <a:rPr lang="ru-RU" sz="2800" dirty="0" smtClean="0">
                <a:solidFill>
                  <a:schemeClr val="bg1"/>
                </a:solidFill>
              </a:rPr>
              <a:t>»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96016" y="5338501"/>
            <a:ext cx="2467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«Экологическая</a:t>
            </a:r>
            <a:r>
              <a:rPr lang="ru-RU" sz="2400" dirty="0" smtClean="0">
                <a:solidFill>
                  <a:schemeClr val="bg1"/>
                </a:solidFill>
              </a:rPr>
              <a:t>»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84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19" y="908719"/>
            <a:ext cx="7611689" cy="5708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30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00B050"/>
                </a:solidFill>
              </a:rPr>
              <a:t>Вопрос 1.</a:t>
            </a:r>
            <a:endParaRPr lang="ru-RU" sz="66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Из него плетут весенние венки, а когда он отцветает – разлетается на все </a:t>
            </a:r>
            <a:r>
              <a:rPr lang="ru-RU" dirty="0" smtClean="0"/>
              <a:t>стороны света?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2" name="Picture 4" descr="Особенности строения одуванчика и как они помогают ему удерживать воздух  под водо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212976"/>
            <a:ext cx="3971888" cy="264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80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00B050"/>
                </a:solidFill>
              </a:rPr>
              <a:t>ВОПРОС 3.</a:t>
            </a:r>
            <a:endParaRPr lang="ru-RU" sz="66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На этом цветке любят гадать влюблённые </a:t>
            </a:r>
            <a:r>
              <a:rPr lang="ru-RU" dirty="0" smtClean="0"/>
              <a:t>девушки?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397" y="4143589"/>
            <a:ext cx="2620963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4416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00B050"/>
                </a:solidFill>
              </a:rPr>
              <a:t>ВОПРОС 2.</a:t>
            </a:r>
            <a:endParaRPr lang="ru-RU" sz="66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Какие деревья называют вечнозелеными?</a:t>
            </a:r>
          </a:p>
        </p:txBody>
      </p:sp>
      <p:pic>
        <p:nvPicPr>
          <p:cNvPr id="3074" name="Picture 2" descr="Сос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634" y="2852936"/>
            <a:ext cx="2767682" cy="3378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519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B050"/>
                </a:solidFill>
              </a:rPr>
              <a:t>ВОПРОС 4.</a:t>
            </a:r>
            <a:endParaRPr lang="ru-RU" sz="60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Какой цветок называют – царицей цветов?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068960"/>
            <a:ext cx="2835275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722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00B050"/>
                </a:solidFill>
              </a:rPr>
              <a:t>ВОПРОС 5.</a:t>
            </a:r>
            <a:endParaRPr lang="ru-RU" sz="66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Какое дерево, как и береза, дает сладкий сок? </a:t>
            </a:r>
          </a:p>
        </p:txBody>
      </p:sp>
      <p:pic>
        <p:nvPicPr>
          <p:cNvPr id="6148" name="Picture 4" descr="Канадский клен: описание, где растет, посадка и уход, вид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924944"/>
            <a:ext cx="3644821" cy="310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162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684"/>
            <a:ext cx="5256584" cy="6617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275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FFC000"/>
                </a:solidFill>
              </a:rPr>
              <a:t>Вопрос 1. </a:t>
            </a:r>
            <a:endParaRPr lang="ru-RU" sz="66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Как называются животные, тело которых покрыто </a:t>
            </a:r>
            <a:r>
              <a:rPr lang="ru-RU" dirty="0" smtClean="0"/>
              <a:t>перьями?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80928"/>
            <a:ext cx="2562225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730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C000"/>
                </a:solidFill>
              </a:rPr>
              <a:t>ВОПРОС 2.</a:t>
            </a:r>
            <a:endParaRPr lang="ru-RU" sz="60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 называются животные, тело которых покрыто чешуёй? 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9220" name="Picture 4" descr="Рыбы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880952"/>
            <a:ext cx="3392488" cy="3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524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FFC000"/>
                </a:solidFill>
              </a:rPr>
              <a:t>ВОПРОС 3.</a:t>
            </a:r>
            <a:endParaRPr lang="ru-RU" sz="66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Кто </a:t>
            </a:r>
            <a:r>
              <a:rPr lang="ru-RU" dirty="0" smtClean="0"/>
              <a:t>путешествует </a:t>
            </a:r>
            <a:r>
              <a:rPr lang="ru-RU" dirty="0"/>
              <a:t>по воздуху на нитке</a:t>
            </a:r>
            <a:r>
              <a:rPr lang="ru-RU" dirty="0" smtClean="0"/>
              <a:t>?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876" y="3501008"/>
            <a:ext cx="356039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052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C000"/>
                </a:solidFill>
              </a:rPr>
              <a:t>ВОПРОС 4</a:t>
            </a:r>
            <a:endParaRPr lang="ru-RU" sz="60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Есть на речках лесорубы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серебристо-бурых шубах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Из </a:t>
            </a:r>
            <a:r>
              <a:rPr lang="ru-RU" dirty="0"/>
              <a:t>деревьев, веток, глины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Строят </a:t>
            </a:r>
            <a:r>
              <a:rPr lang="ru-RU" dirty="0"/>
              <a:t>прочные </a:t>
            </a:r>
            <a:r>
              <a:rPr lang="ru-RU" dirty="0" smtClean="0"/>
              <a:t>плотины.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212976"/>
            <a:ext cx="3494345" cy="3508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68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FFC000"/>
                </a:solidFill>
              </a:rPr>
              <a:t>ВОПРОС 5</a:t>
            </a:r>
            <a:endParaRPr lang="ru-RU" sz="66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Над рекою он в полёте,</a:t>
            </a:r>
          </a:p>
          <a:p>
            <a:pPr marL="0" indent="0">
              <a:buNone/>
            </a:pPr>
            <a:r>
              <a:rPr lang="ru-RU" dirty="0"/>
              <a:t>Этот чудо-самолётик.</a:t>
            </a:r>
          </a:p>
          <a:p>
            <a:pPr marL="0" indent="0">
              <a:buNone/>
            </a:pPr>
            <a:r>
              <a:rPr lang="ru-RU" dirty="0"/>
              <a:t>Над водой парит он гладкой,</a:t>
            </a:r>
          </a:p>
          <a:p>
            <a:pPr marL="0" indent="0">
              <a:buNone/>
            </a:pPr>
            <a:r>
              <a:rPr lang="ru-RU" dirty="0"/>
              <a:t>На цветке его посадка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051158"/>
            <a:ext cx="2474640" cy="3110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194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23" y="1196752"/>
            <a:ext cx="8763397" cy="492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75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B0F0"/>
                </a:solidFill>
              </a:rPr>
              <a:t>ВОПРОС 1</a:t>
            </a:r>
            <a:endParaRPr lang="ru-RU" sz="6000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Вот в траве </a:t>
            </a:r>
            <a:r>
              <a:rPr lang="ru-RU" dirty="0" smtClean="0"/>
              <a:t>приметные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Шляпки разноцветные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Вспомни ты их имя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Но не ешь сырыми!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77072"/>
            <a:ext cx="3797811" cy="199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074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B0F0"/>
                </a:solidFill>
              </a:rPr>
              <a:t>ВОПРОС 2</a:t>
            </a:r>
            <a:endParaRPr lang="ru-RU" sz="6000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Очень дружные ребята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У </a:t>
            </a:r>
            <a:r>
              <a:rPr lang="ru-RU" dirty="0"/>
              <a:t>пенька живут...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005064"/>
            <a:ext cx="4869582" cy="2616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75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B0F0"/>
                </a:solidFill>
              </a:rPr>
              <a:t>ВОПРОС 3</a:t>
            </a:r>
            <a:endParaRPr lang="ru-RU" sz="6000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Под осиной гриб тот, дети,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ярком красненьком </a:t>
            </a:r>
            <a:r>
              <a:rPr lang="ru-RU" dirty="0" smtClean="0"/>
              <a:t>берете.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29000"/>
            <a:ext cx="3552056" cy="2664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8537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B0F0"/>
                </a:solidFill>
              </a:rPr>
              <a:t>ВОПРОС 4</a:t>
            </a:r>
            <a:endParaRPr lang="ru-RU" sz="6000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Зашёл мужик в сосняк, </a:t>
            </a:r>
            <a:endParaRPr lang="ru-RU" dirty="0" smtClean="0"/>
          </a:p>
          <a:p>
            <a:r>
              <a:rPr lang="ru-RU" dirty="0" smtClean="0"/>
              <a:t>Нашёл </a:t>
            </a:r>
            <a:r>
              <a:rPr lang="ru-RU" dirty="0"/>
              <a:t>слизняк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Бросить - жалко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Съесть </a:t>
            </a:r>
            <a:r>
              <a:rPr lang="ru-RU" dirty="0" smtClean="0"/>
              <a:t>– сыро…</a:t>
            </a:r>
          </a:p>
          <a:p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645024"/>
            <a:ext cx="3721596" cy="2791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265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00B0F0"/>
                </a:solidFill>
              </a:rPr>
              <a:t>ВОПРОС 5</a:t>
            </a:r>
            <a:endParaRPr lang="ru-RU" sz="6600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Рыжие ушки с лисьей макушки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травке лежат - для малых ежат.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01008"/>
            <a:ext cx="3764856" cy="2495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4917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157192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«Экологическая»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424825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067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7030A0"/>
                </a:solidFill>
              </a:rPr>
              <a:t>ВОПРОС 1.</a:t>
            </a:r>
            <a:endParaRPr lang="ru-RU" sz="60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1. Из нее делают очень много игрушек.</a:t>
            </a:r>
          </a:p>
          <a:p>
            <a:pPr marL="0" indent="0">
              <a:buNone/>
            </a:pPr>
            <a:r>
              <a:rPr lang="ru-RU" dirty="0"/>
              <a:t>2.Она бывает разноцветной, и ее очень трудно сделать.</a:t>
            </a:r>
          </a:p>
          <a:p>
            <a:pPr marL="0" indent="0">
              <a:buNone/>
            </a:pPr>
            <a:r>
              <a:rPr lang="ru-RU" dirty="0"/>
              <a:t>3.Предметы, изготовленные из нее, мало весят.</a:t>
            </a:r>
          </a:p>
          <a:p>
            <a:pPr marL="0" indent="0">
              <a:buNone/>
            </a:pPr>
            <a:r>
              <a:rPr lang="ru-RU" dirty="0"/>
              <a:t>4.Если ее поджечь, то появляется много черного дыма, который плохо пахнет.</a:t>
            </a:r>
          </a:p>
          <a:p>
            <a:pPr marL="0" indent="0">
              <a:buNone/>
            </a:pPr>
            <a:r>
              <a:rPr lang="ru-RU" dirty="0"/>
              <a:t>5.Ее нельзя выбрасывать, т. к. она сама по себе в природе не разлагается.</a:t>
            </a:r>
          </a:p>
        </p:txBody>
      </p:sp>
    </p:spTree>
    <p:extLst>
      <p:ext uri="{BB962C8B-B14F-4D97-AF65-F5344CB8AC3E}">
        <p14:creationId xmlns:p14="http://schemas.microsoft.com/office/powerpoint/2010/main" val="239353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08" y="836712"/>
            <a:ext cx="7419668" cy="5564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87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7030A0"/>
                </a:solidFill>
              </a:rPr>
              <a:t>ВОПРОС 2.</a:t>
            </a:r>
            <a:endParaRPr lang="ru-RU" sz="66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1.Ее изобрели китайцы.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2.У </a:t>
            </a:r>
            <a:r>
              <a:rPr lang="ru-RU" dirty="0"/>
              <a:t>нас ее получают из дерева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3.Она легко горит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4.Из нее получается очень много мусора. 5.На ней обычно рисуют или пишут.</a:t>
            </a:r>
          </a:p>
        </p:txBody>
      </p:sp>
    </p:spTree>
    <p:extLst>
      <p:ext uri="{BB962C8B-B14F-4D97-AF65-F5344CB8AC3E}">
        <p14:creationId xmlns:p14="http://schemas.microsoft.com/office/powerpoint/2010/main" val="3228033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10788"/>
            <a:ext cx="5184576" cy="5815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703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7030A0"/>
                </a:solidFill>
              </a:rPr>
              <a:t>ВОПРОС 3.</a:t>
            </a:r>
            <a:endParaRPr lang="ru-RU" sz="66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1.Его делают из песка.</a:t>
            </a:r>
          </a:p>
          <a:p>
            <a:pPr marL="0" indent="0">
              <a:buNone/>
            </a:pPr>
            <a:r>
              <a:rPr lang="ru-RU" dirty="0"/>
              <a:t>2.Чаще всего оно прозрачное.</a:t>
            </a:r>
          </a:p>
          <a:p>
            <a:pPr marL="0" indent="0">
              <a:buNone/>
            </a:pPr>
            <a:r>
              <a:rPr lang="ru-RU" dirty="0"/>
              <a:t>3.Когда падает, оно разбивается.</a:t>
            </a:r>
          </a:p>
          <a:p>
            <a:pPr marL="0" indent="0">
              <a:buNone/>
            </a:pPr>
            <a:r>
              <a:rPr lang="ru-RU" dirty="0"/>
              <a:t>4.Если его нагреть, оно становится тягучим, как тесто.</a:t>
            </a:r>
          </a:p>
          <a:p>
            <a:pPr marL="0" indent="0">
              <a:buNone/>
            </a:pPr>
            <a:r>
              <a:rPr lang="ru-RU" dirty="0"/>
              <a:t>5.Брошенное в лесу, оно может стать источником пожара</a:t>
            </a:r>
          </a:p>
        </p:txBody>
      </p:sp>
    </p:spTree>
    <p:extLst>
      <p:ext uri="{BB962C8B-B14F-4D97-AF65-F5344CB8AC3E}">
        <p14:creationId xmlns:p14="http://schemas.microsoft.com/office/powerpoint/2010/main" val="1629985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52736"/>
            <a:ext cx="6222840" cy="5232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16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7030A0"/>
                </a:solidFill>
              </a:rPr>
              <a:t>ВОПРОС 4.</a:t>
            </a:r>
            <a:endParaRPr lang="ru-RU" sz="60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1.Этого почти не видно.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2.Этого </a:t>
            </a:r>
            <a:r>
              <a:rPr lang="ru-RU" dirty="0"/>
              <a:t>очень много в промышленном городе, где работают фабрики и заводы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3.От этого у людей бывает астма, бронхит, рак.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4.Это </a:t>
            </a:r>
            <a:r>
              <a:rPr lang="ru-RU" dirty="0"/>
              <a:t>могут собрать на свои листья зеленые растения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5.В городе, где этого много, не растут лишайники.</a:t>
            </a:r>
          </a:p>
        </p:txBody>
      </p:sp>
    </p:spTree>
    <p:extLst>
      <p:ext uri="{BB962C8B-B14F-4D97-AF65-F5344CB8AC3E}">
        <p14:creationId xmlns:p14="http://schemas.microsoft.com/office/powerpoint/2010/main" val="380404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ГАЗОВЫЕ ОТХОДЫ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48742"/>
            <a:ext cx="6272546" cy="4688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341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995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209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434</Words>
  <Application>Microsoft Office PowerPoint</Application>
  <PresentationFormat>Экран (4:3)</PresentationFormat>
  <Paragraphs>78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ФИКСИ-СОВЕТЫ</vt:lpstr>
      <vt:lpstr>ЭКО_СТАНЦИИ</vt:lpstr>
      <vt:lpstr>Презентация PowerPoint</vt:lpstr>
      <vt:lpstr>Вопрос 1.</vt:lpstr>
      <vt:lpstr>ВОПРОС 3.</vt:lpstr>
      <vt:lpstr>ВОПРОС 2.</vt:lpstr>
      <vt:lpstr>ВОПРОС 4.</vt:lpstr>
      <vt:lpstr>ВОПРОС 5.</vt:lpstr>
      <vt:lpstr>Презентация PowerPoint</vt:lpstr>
      <vt:lpstr>Вопрос 1. </vt:lpstr>
      <vt:lpstr>ВОПРОС 2.</vt:lpstr>
      <vt:lpstr>ВОПРОС 3.</vt:lpstr>
      <vt:lpstr>ВОПРОС 4</vt:lpstr>
      <vt:lpstr>ВОПРОС 5</vt:lpstr>
      <vt:lpstr>Презентация PowerPoint</vt:lpstr>
      <vt:lpstr>ВОПРОС 1</vt:lpstr>
      <vt:lpstr>ВОПРОС 2</vt:lpstr>
      <vt:lpstr>ВОПРОС 3</vt:lpstr>
      <vt:lpstr>ВОПРОС 4</vt:lpstr>
      <vt:lpstr>ВОПРОС 5</vt:lpstr>
      <vt:lpstr>«Экологическая»</vt:lpstr>
      <vt:lpstr>ВОПРОС 1.</vt:lpstr>
      <vt:lpstr>Презентация PowerPoint</vt:lpstr>
      <vt:lpstr>ВОПРОС 2.</vt:lpstr>
      <vt:lpstr>Презентация PowerPoint</vt:lpstr>
      <vt:lpstr>ВОПРОС 3.</vt:lpstr>
      <vt:lpstr>Презентация PowerPoint</vt:lpstr>
      <vt:lpstr>ВОПРОС 4.</vt:lpstr>
      <vt:lpstr>ГАЗОВЫЕ ОТХОДЫ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Надежда</dc:creator>
  <cp:lastModifiedBy>Надежда</cp:lastModifiedBy>
  <cp:revision>7</cp:revision>
  <dcterms:created xsi:type="dcterms:W3CDTF">2022-08-29T13:05:22Z</dcterms:created>
  <dcterms:modified xsi:type="dcterms:W3CDTF">2022-08-29T14:10:38Z</dcterms:modified>
</cp:coreProperties>
</file>