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0" r:id="rId4"/>
    <p:sldId id="260" r:id="rId5"/>
    <p:sldId id="261" r:id="rId6"/>
    <p:sldId id="268" r:id="rId7"/>
    <p:sldId id="264" r:id="rId8"/>
    <p:sldId id="259" r:id="rId9"/>
    <p:sldId id="263" r:id="rId10"/>
    <p:sldId id="266" r:id="rId11"/>
    <p:sldId id="265" r:id="rId12"/>
    <p:sldId id="267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936104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Центр развития ребенка – детский сад № 1 «Муравейник»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877616"/>
            <a:ext cx="8064896" cy="428768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«Только вместе,  только дружно помогать природе нужно!» </a:t>
            </a:r>
            <a:endParaRPr lang="ru-RU" sz="3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(образовательные  ситуации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в экологическом воспитании дошкольников)</a:t>
            </a:r>
          </a:p>
          <a:p>
            <a:endParaRPr lang="ru-RU" sz="36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3600" b="1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r"/>
            <a:r>
              <a:rPr lang="ru-RU" sz="28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Воспитатели:</a:t>
            </a:r>
          </a:p>
          <a:p>
            <a:pPr algn="r"/>
            <a:r>
              <a:rPr lang="ru-RU" sz="28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Язева Е.А.</a:t>
            </a:r>
          </a:p>
          <a:p>
            <a:pPr algn="r"/>
            <a:r>
              <a:rPr lang="ru-RU" sz="28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Калашникова Н.М.</a:t>
            </a:r>
          </a:p>
          <a:p>
            <a:endParaRPr lang="ru-RU" sz="3600" b="1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5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61570"/>
            <a:ext cx="2674794" cy="5934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58" y="836712"/>
            <a:ext cx="5214088" cy="2349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65" y="3795240"/>
            <a:ext cx="5328861" cy="2401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76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85587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1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«Друг земли – дождевой червяк»</a:t>
            </a:r>
            <a:r>
              <a:rPr lang="ru-RU" sz="31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060848"/>
            <a:ext cx="5568619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45588" y="332656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Спонтанно возникшая 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образовательная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ситуация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6698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4224469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96952"/>
            <a:ext cx="4764021" cy="3573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312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720079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62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260648"/>
            <a:ext cx="8712968" cy="864096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11560" y="260648"/>
            <a:ext cx="7920880" cy="1296144"/>
          </a:xfrm>
        </p:spPr>
        <p:txBody>
          <a:bodyPr>
            <a:noAutofit/>
          </a:bodyPr>
          <a:lstStyle/>
          <a:p>
            <a:pPr algn="ctr"/>
            <a:endPara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Только вместе,  только дружно помогать природе нужно!» </a:t>
            </a:r>
            <a:endParaRPr lang="ru-RU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34" y="3212976"/>
            <a:ext cx="4283968" cy="3212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31132"/>
            <a:ext cx="4176464" cy="3132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42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260648"/>
            <a:ext cx="8712968" cy="864096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Заранее спланированная  образовательная ситуация</a:t>
            </a:r>
            <a:b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610798" y="1478674"/>
            <a:ext cx="5922404" cy="639762"/>
          </a:xfrm>
        </p:spPr>
        <p:txBody>
          <a:bodyPr>
            <a:noAutofit/>
          </a:bodyPr>
          <a:lstStyle/>
          <a:p>
            <a:pPr algn="ctr"/>
            <a:endPara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 в беде не бросит»</a:t>
            </a: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932" y="2132856"/>
            <a:ext cx="5796136" cy="3864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919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739" y="3573016"/>
            <a:ext cx="6303701" cy="2969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" r="5642"/>
          <a:stretch/>
        </p:blipFill>
        <p:spPr>
          <a:xfrm>
            <a:off x="539552" y="256646"/>
            <a:ext cx="5622453" cy="3120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23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303" y="3405305"/>
            <a:ext cx="5688632" cy="3203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5148572" cy="289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73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959" y="2485188"/>
            <a:ext cx="4149080" cy="414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4299080" cy="429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443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" y="-8593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2022" y="1101441"/>
            <a:ext cx="7270576" cy="1847751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«Только вместе, только дружно помогать деревьям нужно»</a:t>
            </a:r>
            <a:b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(Укрывание снегом корней деревьев)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37" y="3068960"/>
            <a:ext cx="7288125" cy="328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72" y="332656"/>
            <a:ext cx="88773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0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4860032" cy="3645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140968"/>
            <a:ext cx="4752528" cy="3567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390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4295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«Желтых листьев хоровод радует нас каждый год»</a:t>
            </a:r>
            <a:b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(уборка листвы)</a:t>
            </a:r>
            <a:r>
              <a:rPr lang="ru-RU" sz="36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49" y="2564904"/>
            <a:ext cx="7706629" cy="3473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45588" y="33265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Спонтанно возникшая 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образовательная ситуация</a:t>
            </a:r>
            <a:br>
              <a:rPr lang="ru-RU" sz="28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9726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71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Муниципальное бюджетное дошкольное образовательное учреждение Центр развития ребенка – детский сад № 1 «Муравейник»</vt:lpstr>
      <vt:lpstr>  </vt:lpstr>
      <vt:lpstr> Заранее спланированная  образовательная ситуация  </vt:lpstr>
      <vt:lpstr>Презентация PowerPoint</vt:lpstr>
      <vt:lpstr>Презентация PowerPoint</vt:lpstr>
      <vt:lpstr>Презентация PowerPoint</vt:lpstr>
      <vt:lpstr>«Только вместе, только дружно помогать деревьям нужно» (Укрывание снегом корней деревьев)</vt:lpstr>
      <vt:lpstr>Презентация PowerPoint</vt:lpstr>
      <vt:lpstr> «Желтых листьев хоровод радует нас каждый год» (уборка листвы)     </vt:lpstr>
      <vt:lpstr>Презентация PowerPoint</vt:lpstr>
      <vt:lpstr>    «Друг земли – дождевой червяк»   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Воробушки</dc:creator>
  <cp:lastModifiedBy>Воробушки</cp:lastModifiedBy>
  <cp:revision>26</cp:revision>
  <dcterms:created xsi:type="dcterms:W3CDTF">2022-04-26T12:05:11Z</dcterms:created>
  <dcterms:modified xsi:type="dcterms:W3CDTF">2022-05-12T09:59:34Z</dcterms:modified>
</cp:coreProperties>
</file>