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85" r:id="rId3"/>
    <p:sldId id="257" r:id="rId4"/>
    <p:sldId id="259" r:id="rId5"/>
    <p:sldId id="260" r:id="rId6"/>
    <p:sldId id="268" r:id="rId7"/>
    <p:sldId id="267" r:id="rId8"/>
    <p:sldId id="261" r:id="rId9"/>
    <p:sldId id="262" r:id="rId10"/>
    <p:sldId id="263" r:id="rId11"/>
    <p:sldId id="264" r:id="rId12"/>
    <p:sldId id="269" r:id="rId13"/>
    <p:sldId id="265" r:id="rId14"/>
    <p:sldId id="266" r:id="rId15"/>
    <p:sldId id="270" r:id="rId16"/>
    <p:sldId id="271" r:id="rId17"/>
    <p:sldId id="273" r:id="rId18"/>
    <p:sldId id="272" r:id="rId19"/>
    <p:sldId id="274" r:id="rId20"/>
    <p:sldId id="275" r:id="rId21"/>
    <p:sldId id="276" r:id="rId22"/>
    <p:sldId id="283" r:id="rId23"/>
    <p:sldId id="284" r:id="rId24"/>
    <p:sldId id="279" r:id="rId25"/>
    <p:sldId id="280" r:id="rId26"/>
    <p:sldId id="277" r:id="rId27"/>
    <p:sldId id="286" r:id="rId28"/>
    <p:sldId id="281" r:id="rId29"/>
    <p:sldId id="287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4214818"/>
            <a:ext cx="8429684" cy="2357454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Муниципальное казенное общеобразовательное учреждение «СОШ </a:t>
            </a:r>
            <a:r>
              <a:rPr lang="ru-RU" sz="3200" b="1" dirty="0" err="1" smtClean="0">
                <a:solidFill>
                  <a:srgbClr val="FFFF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а.Зеюко</a:t>
            </a:r>
            <a:r>
              <a:rPr lang="ru-RU" sz="3200" b="1" dirty="0" smtClean="0">
                <a:solidFill>
                  <a:srgbClr val="FFFF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» 23.02.2020 г.</a:t>
            </a:r>
            <a:endParaRPr lang="ru-RU" sz="3200" b="1" dirty="0">
              <a:solidFill>
                <a:srgbClr val="FFFF00"/>
              </a:solidFill>
              <a:latin typeface="Times New Roman" pitchFamily="18" charset="0"/>
              <a:ea typeface="Batang" pitchFamily="18" charset="-127"/>
              <a:cs typeface="Times New Roman" pitchFamily="18" charset="0"/>
            </a:endParaRPr>
          </a:p>
        </p:txBody>
      </p:sp>
      <p:pic>
        <p:nvPicPr>
          <p:cNvPr id="3074" name="Picture 2" descr="C:\Users\зоя хизировна\Desktop\славной-родиной-горжусь-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8715436" cy="3500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71678"/>
          </a:xfrm>
        </p:spPr>
        <p:txBody>
          <a:bodyPr>
            <a:norm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Открытие месячника патриотической спортивной и </a:t>
            </a:r>
            <a:r>
              <a:rPr lang="ru-RU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оборонно</a:t>
            </a:r>
            <a:r>
              <a:rPr lang="ru-RU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массовой работы</a:t>
            </a:r>
            <a:r>
              <a:rPr lang="ru-RU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«Славной Родиной горжусь я!»</a:t>
            </a:r>
            <a:endParaRPr lang="ru-RU" sz="3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зоя хизировна\Desktop\ФОТО 2019-2020\20200120_114235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3281" b="10969"/>
          <a:stretch>
            <a:fillRect/>
          </a:stretch>
        </p:blipFill>
        <p:spPr bwMode="auto">
          <a:xfrm>
            <a:off x="718176" y="2071678"/>
            <a:ext cx="7640037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зоя хизировна\Desktop\ФОТО 2019-2020\20200120_114443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2285984" y="3429000"/>
            <a:ext cx="4915806" cy="32614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зоя хизировна\Desktop\ФОТО 2019-2020\20200120_114253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285720" y="428604"/>
            <a:ext cx="4071966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зоя хизировна\Desktop\ФОТО 2019-2020\20200120_114049.jp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4786314" y="428604"/>
            <a:ext cx="3940634" cy="28559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9322" y="0"/>
            <a:ext cx="2728874" cy="278605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Уроки мужества, посвященный Дню полного освобождения Ленинграда от фашистской блокады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зоя хизировна\Desktop\2018-2019 уч.год\ФОТО 2018-2019\ПРОЯВИТЬ\20190126_125637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5587214" cy="4000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 descr="C:\Users\зоя хизировна\Desktop\2018-2019 уч.год\ФОТО 2018-2019\ПРОЯВИТЬ\20190202_132627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4143372" y="3101576"/>
            <a:ext cx="5000628" cy="3542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C:\Users\зоя хизировна\Desktop\2018-2019 уч.год\МЕСЯЧНИК 2019\Новая папка (3)\C3LFi8QWcAECRp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4357694"/>
            <a:ext cx="3786214" cy="1500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FFC000"/>
                </a:solidFill>
              </a:rPr>
              <a:t>Всероссийский урок памяти «Блокадный хлеб»</a:t>
            </a:r>
            <a:endParaRPr lang="ru-RU" sz="2800" dirty="0">
              <a:solidFill>
                <a:srgbClr val="FFC000"/>
              </a:solidFill>
            </a:endParaRPr>
          </a:p>
        </p:txBody>
      </p:sp>
      <p:pic>
        <p:nvPicPr>
          <p:cNvPr id="4098" name="Picture 2" descr="C:\Users\зоя хизировна\Desktop\ФОТО 2019-2020\20200127_104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00108"/>
            <a:ext cx="4143404" cy="28835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 descr="C:\Users\зоя хизировна\Desktop\ФОТО 2019-2020\20200127_1039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000504"/>
            <a:ext cx="4286280" cy="2857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C:\Users\зоя хизировна\Desktop\ФОТО 2019-2020\20200127_104125.jpg"/>
          <p:cNvPicPr>
            <a:picLocks noChangeAspect="1" noChangeArrowheads="1"/>
          </p:cNvPicPr>
          <p:nvPr/>
        </p:nvPicPr>
        <p:blipFill>
          <a:blip r:embed="rId4" cstate="print"/>
          <a:srcRect t="234" r="17187" b="10650"/>
          <a:stretch>
            <a:fillRect/>
          </a:stretch>
        </p:blipFill>
        <p:spPr bwMode="auto">
          <a:xfrm>
            <a:off x="4620231" y="1000108"/>
            <a:ext cx="4380925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C:\Users\зоя хизировна\Desktop\ФОТО 2019-2020\20200127_103934.jpg"/>
          <p:cNvPicPr>
            <a:picLocks noChangeAspect="1" noChangeArrowheads="1"/>
          </p:cNvPicPr>
          <p:nvPr/>
        </p:nvPicPr>
        <p:blipFill>
          <a:blip r:embed="rId5" cstate="print"/>
          <a:srcRect l="1895" t="3125" b="6250"/>
          <a:stretch>
            <a:fillRect/>
          </a:stretch>
        </p:blipFill>
        <p:spPr bwMode="auto">
          <a:xfrm>
            <a:off x="5143504" y="4000504"/>
            <a:ext cx="3571900" cy="2857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76" y="1071546"/>
            <a:ext cx="2357454" cy="3460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Picture 3" descr="C:\Users\зоя хизировна\Desktop\ФОТО 2019-2020\20200127_101515.jpg"/>
          <p:cNvPicPr>
            <a:picLocks noChangeAspect="1" noChangeArrowheads="1"/>
          </p:cNvPicPr>
          <p:nvPr/>
        </p:nvPicPr>
        <p:blipFill>
          <a:blip r:embed="rId2" cstate="print"/>
          <a:srcRect r="3125" b="12500"/>
          <a:stretch>
            <a:fillRect/>
          </a:stretch>
        </p:blipFill>
        <p:spPr bwMode="auto">
          <a:xfrm>
            <a:off x="4214810" y="3357562"/>
            <a:ext cx="4714908" cy="3286148"/>
          </a:xfrm>
          <a:prstGeom prst="rect">
            <a:avLst/>
          </a:prstGeom>
          <a:noFill/>
        </p:spPr>
      </p:pic>
      <p:pic>
        <p:nvPicPr>
          <p:cNvPr id="1026" name="Picture 2" descr="C:\Users\зоя хизировна\Desktop\ФОТО 2019-2020\20200127_1042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4143372" cy="3286124"/>
          </a:xfrm>
          <a:prstGeom prst="rect">
            <a:avLst/>
          </a:prstGeom>
          <a:noFill/>
        </p:spPr>
      </p:pic>
      <p:pic>
        <p:nvPicPr>
          <p:cNvPr id="1027" name="Picture 3" descr="C:\Users\зоя хизировна\Downloads\9fa4dc41be5abce51e51d629f26e873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285728"/>
            <a:ext cx="6500858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C:\Users\зоя хизировна\Desktop\2018-2019 уч.год\МЕСЯЧНИК 2019\Новая папка (3)\news-bitva-kotoraya-izmenila-istoriyu-969x3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72560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Users\зоя хизировна\Desktop\2018-2019 уч.год\ФОТО 2018-2019\ПРОЯВИТЬ\20190202_133220.jpg"/>
          <p:cNvPicPr>
            <a:picLocks noChangeAspect="1" noChangeArrowheads="1"/>
          </p:cNvPicPr>
          <p:nvPr/>
        </p:nvPicPr>
        <p:blipFill>
          <a:blip r:embed="rId3" cstate="print"/>
          <a:srcRect l="7812" t="2908" r="5468" b="4029"/>
          <a:stretch>
            <a:fillRect/>
          </a:stretch>
        </p:blipFill>
        <p:spPr bwMode="auto">
          <a:xfrm>
            <a:off x="1500166" y="2428868"/>
            <a:ext cx="6429420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4" y="0"/>
            <a:ext cx="3857652" cy="3071810"/>
          </a:xfrm>
        </p:spPr>
        <p:txBody>
          <a:bodyPr>
            <a:noAutofit/>
          </a:bodyPr>
          <a:lstStyle/>
          <a:p>
            <a:r>
              <a:rPr lang="ru-RU" sz="2400" dirty="0" smtClean="0"/>
              <a:t>Урок мужества, посвященный Дню разгрома советскими войсками немецко-фашистских войск в Сталинградской битве </a:t>
            </a:r>
            <a:br>
              <a:rPr lang="ru-RU" sz="2400" dirty="0" smtClean="0"/>
            </a:br>
            <a:r>
              <a:rPr lang="ru-RU" sz="2400" dirty="0" smtClean="0"/>
              <a:t>(1943 г.)</a:t>
            </a:r>
            <a:endParaRPr lang="ru-RU" sz="2400" dirty="0"/>
          </a:p>
        </p:txBody>
      </p:sp>
      <p:pic>
        <p:nvPicPr>
          <p:cNvPr id="5122" name="Picture 2" descr="C:\Users\зоя хизировна\Desktop\2018-2019 уч.год\ФОТО 2018-2019\ПРОЯВИТЬ\20190202_121917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t="11224"/>
          <a:stretch>
            <a:fillRect/>
          </a:stretch>
        </p:blipFill>
        <p:spPr bwMode="auto">
          <a:xfrm>
            <a:off x="0" y="1"/>
            <a:ext cx="4907176" cy="3357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 descr="C:\Users\зоя хизировна\Desktop\2018-2019 уч.год\ФОТО 2018-2019\Новая папка (5)\20190126_111536.jpg"/>
          <p:cNvPicPr>
            <a:picLocks noChangeAspect="1" noChangeArrowheads="1"/>
          </p:cNvPicPr>
          <p:nvPr/>
        </p:nvPicPr>
        <p:blipFill>
          <a:blip r:embed="rId3" cstate="print"/>
          <a:srcRect l="4687" t="3159" r="7031" b="6672"/>
          <a:stretch>
            <a:fillRect/>
          </a:stretch>
        </p:blipFill>
        <p:spPr bwMode="auto">
          <a:xfrm>
            <a:off x="3959677" y="3325320"/>
            <a:ext cx="5184323" cy="3532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Picture 5" descr="C:\Users\зоя хизировна\Desktop\2018-2019 уч.год\МЕСЯЧНИК 2019\Новая папка (3)\image-1.jpg"/>
          <p:cNvPicPr>
            <a:picLocks noChangeAspect="1" noChangeArrowheads="1"/>
          </p:cNvPicPr>
          <p:nvPr/>
        </p:nvPicPr>
        <p:blipFill>
          <a:blip r:embed="rId4"/>
          <a:srcRect l="2727" t="31191" r="54545" b="627"/>
          <a:stretch>
            <a:fillRect/>
          </a:stretch>
        </p:blipFill>
        <p:spPr bwMode="auto">
          <a:xfrm>
            <a:off x="1000100" y="3571876"/>
            <a:ext cx="2145603" cy="27359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9690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«День принятия Герба и Флага К-Ч Республики» (03.02.1994 г.)</a:t>
            </a:r>
            <a:endParaRPr lang="ru-RU" sz="2800" dirty="0"/>
          </a:p>
        </p:txBody>
      </p:sp>
      <p:pic>
        <p:nvPicPr>
          <p:cNvPr id="6146" name="Picture 2" descr="C:\Users\зоя хизировна\Desktop\ФОТО 2019-2020\20190909_134954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3125" t="14583" r="21094" b="3125"/>
          <a:stretch>
            <a:fillRect/>
          </a:stretch>
        </p:blipFill>
        <p:spPr bwMode="auto">
          <a:xfrm>
            <a:off x="1" y="1071546"/>
            <a:ext cx="5074940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 descr="C:\Users\зоя хизировна\Desktop\ФОТО 2019-2020\20190910_114441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t="7143" r="7399" b="3571"/>
          <a:stretch>
            <a:fillRect/>
          </a:stretch>
        </p:blipFill>
        <p:spPr bwMode="auto">
          <a:xfrm>
            <a:off x="5357818" y="1071546"/>
            <a:ext cx="3575676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8" name="Picture 4" descr="C:\Users\зоя хизировна\Desktop\2018-2019 уч.год\МЕСЯЧНИК 2019\Символика КЧР\Coat_of_Arms_of_Karachay-Cherkessia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929198"/>
            <a:ext cx="1580090" cy="1643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9" name="Picture 5" descr="C:\Users\зоя хизировна\Desktop\2018-2019 уч.год\МЕСЯЧНИК 2019\Символика КЧР\maxresdefault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4714884"/>
            <a:ext cx="3786182" cy="18930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0" name="Picture 6" descr="C:\Users\зоя хизировна\Desktop\Документы за 2013-2015\ДОКУМЕНТЫ 2017-2018\МЕСЯЧНИК\Новая папка (3)\IMG-20170930-WA003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28794" y="4714884"/>
            <a:ext cx="3050762" cy="19288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Мероприятии посвященные Дню памяти о россиянах, исполнявших служебный долг за пределами Отечества</a:t>
            </a:r>
            <a:endParaRPr lang="ru-RU" sz="2400" dirty="0"/>
          </a:p>
        </p:txBody>
      </p:sp>
      <p:pic>
        <p:nvPicPr>
          <p:cNvPr id="7170" name="Picture 2" descr="C:\Users\зоя хизировна\Desktop\2018-2019 уч.год\ФОТО 2018-2019\АФГАНИСТАН 30 лет\20190215_114240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785786" y="2571744"/>
            <a:ext cx="7643866" cy="4000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1" name="Picture 3" descr="C:\Users\зоя хизировна\Desktop\2018-2019 уч.год\МЕСЯЧНИК 2019\Новая папка (3)\Vysota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300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зоя хизировна\Desktop\2018-2019 уч.год\ФОТО 2018-2019\АФГАНИСТАН 30 лет\20190215_1145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357562"/>
            <a:ext cx="4429124" cy="3268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5" name="Picture 3" descr="C:\Users\зоя хизировна\Desktop\2018-2019 уч.год\ФОТО 2018-2019\АФГАНИСТАН 30 лет\20190215_1348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4671102" cy="3367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6" name="Picture 4" descr="C:\Users\зоя хизировна\Desktop\2018-2019 уч.год\ФОТО 2018-2019\АФГАНИСТАН 30 лет\20190215_135822.jpg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>
            <a:off x="2071670" y="214290"/>
            <a:ext cx="5214974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Урок мужества «Величие и слава России»</a:t>
            </a:r>
            <a:endParaRPr lang="ru-RU" sz="2800" dirty="0"/>
          </a:p>
        </p:txBody>
      </p:sp>
      <p:pic>
        <p:nvPicPr>
          <p:cNvPr id="13314" name="Picture 2" descr="C:\Users\зоя хизировна\Desktop\2018-2019 уч.год\ФОТО 2018-2019\ПРОЯВИТЬ\IMG-20180210-WA0010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8643998" cy="4985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Autofit/>
          </a:bodyPr>
          <a:lstStyle/>
          <a:p>
            <a:r>
              <a:rPr lang="ru-RU" sz="2400" dirty="0" smtClean="0"/>
              <a:t>Урок мужества «День памяти юного героя-антифашиста»</a:t>
            </a:r>
            <a:endParaRPr lang="ru-RU" sz="2400" dirty="0"/>
          </a:p>
        </p:txBody>
      </p:sp>
      <p:pic>
        <p:nvPicPr>
          <p:cNvPr id="9218" name="Picture 2" descr="C:\Users\зоя хизировна\Desktop\2018-2019 уч.год\ФОТО 2018-2019\ФОТО МЕСЯЧНИК\20190221_1138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788" y="857232"/>
            <a:ext cx="8181178" cy="535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зоя хизировна\Desktop\2018-2019 уч.год\ФОТО 2018-2019\ФОТО МЕСЯЧНИК\20190221_113900.jpg"/>
          <p:cNvPicPr>
            <a:picLocks noChangeAspect="1" noChangeArrowheads="1"/>
          </p:cNvPicPr>
          <p:nvPr/>
        </p:nvPicPr>
        <p:blipFill>
          <a:blip r:embed="rId2" cstate="print"/>
          <a:srcRect l="1532" t="3125" r="7282" b="4166"/>
          <a:stretch>
            <a:fillRect/>
          </a:stretch>
        </p:blipFill>
        <p:spPr bwMode="auto">
          <a:xfrm>
            <a:off x="214282" y="214290"/>
            <a:ext cx="4543938" cy="3643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3" name="Picture 3" descr="C:\Users\зоя хизировна\Desktop\2018-2019 уч.год\ФОТО 2018-2019\ПРОЯВИТЬ\IMG-20180208-WA0062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3384146"/>
            <a:ext cx="5500694" cy="3261739"/>
          </a:xfrm>
          <a:prstGeom prst="rect">
            <a:avLst/>
          </a:prstGeom>
          <a:noFill/>
        </p:spPr>
      </p:pic>
      <p:pic>
        <p:nvPicPr>
          <p:cNvPr id="10244" name="Picture 4" descr="C:\Users\зоя хизировна\Downloads\f77ead6f089320db181fd8a118c25c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018347"/>
            <a:ext cx="3214710" cy="24110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5" name="Picture 5" descr="C:\Users\зоя хизировна\Downloads\big12690.jpg"/>
          <p:cNvPicPr>
            <a:picLocks noChangeAspect="1" noChangeArrowheads="1"/>
          </p:cNvPicPr>
          <p:nvPr/>
        </p:nvPicPr>
        <p:blipFill>
          <a:blip r:embed="rId5">
            <a:lum bright="10000"/>
          </a:blip>
          <a:srcRect/>
          <a:stretch>
            <a:fillRect/>
          </a:stretch>
        </p:blipFill>
        <p:spPr bwMode="auto">
          <a:xfrm>
            <a:off x="4786314" y="0"/>
            <a:ext cx="4071966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4" y="0"/>
            <a:ext cx="3786214" cy="250030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«Черкесский аул Бесленей и дети блокадного Ленинграда»</a:t>
            </a:r>
            <a:endParaRPr lang="ru-RU" sz="2800" dirty="0"/>
          </a:p>
        </p:txBody>
      </p:sp>
      <p:pic>
        <p:nvPicPr>
          <p:cNvPr id="14338" name="Picture 2" descr="C:\Users\зоя хизировна\Desktop\2018-2019 уч.год\МЕСЯЧНИК 2019\Фото Бесленей\118946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643314"/>
            <a:ext cx="3088640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339" name="Picture 3" descr="C:\Users\зоя хизировна\Desktop\2018-2019 уч.год\ФОТО 2018-2019\ПРОЯВИТЬ\20190207_142833_resized.jpg"/>
          <p:cNvPicPr>
            <a:picLocks noChangeAspect="1" noChangeArrowheads="1"/>
          </p:cNvPicPr>
          <p:nvPr/>
        </p:nvPicPr>
        <p:blipFill>
          <a:blip r:embed="rId3" cstate="print"/>
          <a:srcRect t="5208" r="3125" b="5208"/>
          <a:stretch>
            <a:fillRect/>
          </a:stretch>
        </p:blipFill>
        <p:spPr bwMode="auto">
          <a:xfrm>
            <a:off x="3500430" y="2902434"/>
            <a:ext cx="5500726" cy="3741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0" name="Picture 4" descr="C:\Users\зоя хизировна\Desktop\2018-2019 уч.год\ФОТО 2018-2019\ПРОЯВИТЬ\20190207_1433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14290"/>
            <a:ext cx="5000660" cy="3166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зоя хизировна\Desktop\20200221_142809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t="6250"/>
          <a:stretch>
            <a:fillRect/>
          </a:stretch>
        </p:blipFill>
        <p:spPr bwMode="auto">
          <a:xfrm>
            <a:off x="0" y="0"/>
            <a:ext cx="5181585" cy="36433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3" name="Picture 3" descr="C:\Users\зоя хизировна\Desktop\20200221_143115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4000496" y="3000372"/>
            <a:ext cx="5143504" cy="3857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4" name="Picture 4" descr="C:\Users\зоя хизировна\Desktop\20200221_145033.jpg"/>
          <p:cNvPicPr>
            <a:picLocks noChangeAspect="1" noChangeArrowheads="1"/>
          </p:cNvPicPr>
          <p:nvPr/>
        </p:nvPicPr>
        <p:blipFill>
          <a:blip r:embed="rId4" cstate="print"/>
          <a:srcRect l="8593" t="11458" b="6250"/>
          <a:stretch>
            <a:fillRect/>
          </a:stretch>
        </p:blipFill>
        <p:spPr bwMode="auto">
          <a:xfrm>
            <a:off x="142844" y="4000504"/>
            <a:ext cx="3714776" cy="25332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365" name="Picture 5" descr="C:\Users\зоя хизировна\Desktop\20200221_145233.jpg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5286380" y="214290"/>
            <a:ext cx="3643338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Музей «Защитникам перевала Кавказа»</a:t>
            </a:r>
            <a:endParaRPr lang="ru-RU" sz="2800" dirty="0"/>
          </a:p>
        </p:txBody>
      </p:sp>
      <p:pic>
        <p:nvPicPr>
          <p:cNvPr id="17410" name="Picture 2" descr="C:\Users\зоя хизировна\Desktop\2018-2019 уч.год\ФОТО 2018-2019\ПРОЯВИТЬ\_DSC02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3"/>
            <a:ext cx="4401506" cy="27146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11" name="Picture 3" descr="C:\Users\зоя хизировна\Desktop\2018-2019 уч.год\ФОТО 2018-2019\ПРОЯВИТЬ\mu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857232"/>
            <a:ext cx="3752375" cy="27109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13" name="Picture 5" descr="C:\Users\зоя хизировна\Downloads\IMG-20170205-WA003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747297"/>
            <a:ext cx="5500726" cy="2851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2198" y="428604"/>
            <a:ext cx="2786082" cy="3000396"/>
          </a:xfrm>
        </p:spPr>
        <p:txBody>
          <a:bodyPr>
            <a:noAutofit/>
          </a:bodyPr>
          <a:lstStyle/>
          <a:p>
            <a:r>
              <a:rPr lang="ru-RU" sz="2400" dirty="0" smtClean="0"/>
              <a:t>Книжные выставки приуроченные к месячнику «Славной Родиной горжусь я!»</a:t>
            </a:r>
            <a:endParaRPr lang="ru-RU" sz="2400" dirty="0"/>
          </a:p>
        </p:txBody>
      </p:sp>
      <p:pic>
        <p:nvPicPr>
          <p:cNvPr id="16386" name="Picture 2" descr="C:\Users\зоя хизировна\Downloads\ffb952fe1d9d13019c81508bc42d8a17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t="12741" r="2854" b="6568"/>
          <a:stretch>
            <a:fillRect/>
          </a:stretch>
        </p:blipFill>
        <p:spPr bwMode="auto">
          <a:xfrm>
            <a:off x="214282" y="214290"/>
            <a:ext cx="5679923" cy="32147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7" name="Picture 3" descr="C:\Users\зоя хизировна\Downloads\2fd069ada24e30d05b7ed05537e2c478.jpg"/>
          <p:cNvPicPr>
            <a:picLocks noChangeAspect="1" noChangeArrowheads="1"/>
          </p:cNvPicPr>
          <p:nvPr/>
        </p:nvPicPr>
        <p:blipFill>
          <a:blip r:embed="rId3"/>
          <a:srcRect t="8333" r="1349"/>
          <a:stretch>
            <a:fillRect/>
          </a:stretch>
        </p:blipFill>
        <p:spPr bwMode="auto">
          <a:xfrm>
            <a:off x="4500562" y="3714752"/>
            <a:ext cx="4357718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8" name="Picture 4" descr="C:\Users\зоя хизировна\Downloads\1c24e5838a178de79eaf1e04540f162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714752"/>
            <a:ext cx="4000528" cy="29051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Всероссийская акция «Парта героя»</a:t>
            </a:r>
            <a:endParaRPr lang="ru-RU" sz="2800" dirty="0"/>
          </a:p>
        </p:txBody>
      </p:sp>
      <p:pic>
        <p:nvPicPr>
          <p:cNvPr id="18434" name="Picture 2" descr="C:\Users\зоя хизировна\Desktop\2018-2019 уч.год\ФОТО 2018-2019\для проверк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928670"/>
            <a:ext cx="8572528" cy="3573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5" name="Picture 3" descr="C:\Users\зоя хизировна\Desktop\2018-2019 уч.год\ФОТО 2018-2019\ПЕЧАТЬ\IMG-20181112-WA0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071942"/>
            <a:ext cx="4786346" cy="2611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2643206" cy="272573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Выставка творческих работ</a:t>
            </a:r>
            <a:br>
              <a:rPr lang="ru-RU" sz="2800" dirty="0" smtClean="0"/>
            </a:br>
            <a:r>
              <a:rPr lang="ru-RU" sz="2800" dirty="0" smtClean="0"/>
              <a:t> «Славной Родиной  горжусь я!»</a:t>
            </a:r>
            <a:endParaRPr lang="ru-RU" sz="2800" dirty="0"/>
          </a:p>
        </p:txBody>
      </p:sp>
      <p:pic>
        <p:nvPicPr>
          <p:cNvPr id="19458" name="Picture 2" descr="C:\Users\зоя хизировна\Desktop\20200226_110501.jpg"/>
          <p:cNvPicPr>
            <a:picLocks noChangeAspect="1" noChangeArrowheads="1"/>
          </p:cNvPicPr>
          <p:nvPr/>
        </p:nvPicPr>
        <p:blipFill>
          <a:blip r:embed="rId2"/>
          <a:srcRect t="2642"/>
          <a:stretch>
            <a:fillRect/>
          </a:stretch>
        </p:blipFill>
        <p:spPr bwMode="auto">
          <a:xfrm>
            <a:off x="5072066" y="214290"/>
            <a:ext cx="3886954" cy="26323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59" name="Picture 3" descr="C:\Users\зоя хизировна\Desktop\20200226_1105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5500694" cy="32147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0" name="Picture 4" descr="C:\Users\зоя хизировна\Desktop\Документы за 2013-2015\ДОКУМЕНТЫ 2017-2018\МЕСЯЧНИК\ФОТО\IMG-20180213-WA0002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14290"/>
            <a:ext cx="2178271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0" name="Picture 2" descr="C:\Users\зоя хизировна\Desktop\20200226_15461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3000372"/>
            <a:ext cx="3357586" cy="3643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Конкурс детского рисунка «Битва за Кавказ»</a:t>
            </a:r>
            <a:endParaRPr lang="ru-RU" sz="2800" dirty="0"/>
          </a:p>
        </p:txBody>
      </p:sp>
      <p:pic>
        <p:nvPicPr>
          <p:cNvPr id="20482" name="Picture 2" descr="C:\Users\зоя хизировна\Downloads\img7.jpg"/>
          <p:cNvPicPr>
            <a:picLocks noChangeAspect="1" noChangeArrowheads="1"/>
          </p:cNvPicPr>
          <p:nvPr/>
        </p:nvPicPr>
        <p:blipFill>
          <a:blip r:embed="rId2"/>
          <a:srcRect l="9375" t="9375" r="7031" b="14583"/>
          <a:stretch>
            <a:fillRect/>
          </a:stretch>
        </p:blipFill>
        <p:spPr bwMode="auto">
          <a:xfrm>
            <a:off x="285721" y="1214423"/>
            <a:ext cx="4071965" cy="2729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3" name="Picture 3" descr="C:\Users\зоя хизировна\Downloads\grigoreva_an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214422"/>
            <a:ext cx="4286280" cy="2740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4" name="Picture 4" descr="C:\Users\зоя хизировна\Downloads\Гумеров-Алексе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071942"/>
            <a:ext cx="4000528" cy="2578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5" name="Picture 5" descr="C:\Users\зоя хизировна\Downloads\28-yakovleva-polina--7-lekt.jpeg"/>
          <p:cNvPicPr>
            <a:picLocks noChangeAspect="1" noChangeArrowheads="1"/>
          </p:cNvPicPr>
          <p:nvPr/>
        </p:nvPicPr>
        <p:blipFill>
          <a:blip r:embed="rId5"/>
          <a:srcRect l="6342" t="6597" r="4044" b="13027"/>
          <a:stretch>
            <a:fillRect/>
          </a:stretch>
        </p:blipFill>
        <p:spPr bwMode="auto">
          <a:xfrm>
            <a:off x="4714876" y="4064592"/>
            <a:ext cx="4214842" cy="2610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Встреча с тружениками тылов в годы ВОВ</a:t>
            </a:r>
            <a:endParaRPr lang="ru-RU" sz="2800" dirty="0"/>
          </a:p>
        </p:txBody>
      </p:sp>
      <p:pic>
        <p:nvPicPr>
          <p:cNvPr id="25602" name="Picture 2" descr="C:\Users\зоя хизировна\Desktop\Документы за 2013-2015\ДОКУМЕНТЫ 2017-2018\МЕСЯЧНИК\Новая папка (3)\Труженники (5)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 t="-129" r="8677"/>
          <a:stretch>
            <a:fillRect/>
          </a:stretch>
        </p:blipFill>
        <p:spPr bwMode="auto">
          <a:xfrm>
            <a:off x="214282" y="1214422"/>
            <a:ext cx="8715436" cy="5066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Constantia" pitchFamily="18" charset="0"/>
              </a:rPr>
              <a:t>Шахматный турнир посвященный памяти общественного деятеля, ученого, юриста Ю.Х.Калмыкова.</a:t>
            </a:r>
            <a:endParaRPr lang="ru-RU" sz="2400" dirty="0">
              <a:latin typeface="Constantia" pitchFamily="18" charset="0"/>
            </a:endParaRPr>
          </a:p>
        </p:txBody>
      </p:sp>
      <p:pic>
        <p:nvPicPr>
          <p:cNvPr id="27650" name="Picture 2" descr="C:\Users\зоя хизировна\Desktop\2018-2019 уч.год\ФОТО 2018-2019\20190117_135258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357158" y="1000108"/>
            <a:ext cx="3571900" cy="29794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651" name="Picture 3" descr="C:\Users\зоя хизировна\Desktop\2018-2019 уч.год\ФОТО 2018-2019\20190117_1353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000108"/>
            <a:ext cx="3885472" cy="3016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652" name="Picture 4" descr="C:\Users\зоя хизировна\Desktop\2018-2019 уч.год\ФОТО 2018-2019\20190117_1355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4026917"/>
            <a:ext cx="4857784" cy="2831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Спортивные соревнования                                                      «Есть такая профессия Родину защищать»</a:t>
            </a:r>
            <a:endParaRPr lang="ru-RU" sz="2800" dirty="0"/>
          </a:p>
        </p:txBody>
      </p:sp>
      <p:pic>
        <p:nvPicPr>
          <p:cNvPr id="23554" name="Picture 2" descr="C:\Users\зоя хизировна\Desktop\Документы за 2013-2015\ДОКУМЕНТЫ 2017-2018\МЕСЯЧНИК\Новая папка (2)\IMG-20180220-WA0002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285720" y="1428737"/>
            <a:ext cx="8501122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зоя хизировна\Desktop\Документы за 2013-2015\ДОКУМЕНТЫ 2017-2018\МЕСЯЧНИК\Новая папка (2)\IMG-20180220-WA0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214290"/>
            <a:ext cx="5429288" cy="3356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9" name="Picture 3" descr="C:\Users\зоя хизировна\Desktop\Документы за 2013-2015\ДОКУМЕНТЫ 2017-2018\МЕСЯЧНИК\Новая папка (2)\IMG-20180220-WA0011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 l="5125" t="3448" r="4089" b="1723"/>
          <a:stretch>
            <a:fillRect/>
          </a:stretch>
        </p:blipFill>
        <p:spPr bwMode="auto">
          <a:xfrm>
            <a:off x="3775488" y="4000504"/>
            <a:ext cx="5154230" cy="2643182"/>
          </a:xfrm>
          <a:prstGeom prst="rect">
            <a:avLst/>
          </a:prstGeom>
          <a:noFill/>
        </p:spPr>
      </p:pic>
      <p:pic>
        <p:nvPicPr>
          <p:cNvPr id="24580" name="Picture 4" descr="C:\Users\зоя хизировна\Desktop\Документы за 2013-2015\ДОКУМЕНТЫ 2017-2018\МЕСЯЧНИК\Новая папка (2)\IMG-20180220-WA002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071942"/>
            <a:ext cx="3500462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1" name="Picture 5" descr="C:\Users\зоя хизировна\Desktop\Документы за 2013-2015\ДОКУМЕНТЫ 2017-2018\МЕСЯЧНИК\Новая папка (2)\IMG-20180220-WA0035.jpg"/>
          <p:cNvPicPr>
            <a:picLocks noChangeAspect="1" noChangeArrowheads="1"/>
          </p:cNvPicPr>
          <p:nvPr/>
        </p:nvPicPr>
        <p:blipFill>
          <a:blip r:embed="rId5">
            <a:lum bright="10000"/>
          </a:blip>
          <a:srcRect t="3060" r="38281" b="12725"/>
          <a:stretch>
            <a:fillRect/>
          </a:stretch>
        </p:blipFill>
        <p:spPr bwMode="auto">
          <a:xfrm>
            <a:off x="5715008" y="214290"/>
            <a:ext cx="3277916" cy="25310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Спортивный праздник «Веселые старты»</a:t>
            </a:r>
            <a:endParaRPr lang="ru-RU" sz="2400" dirty="0"/>
          </a:p>
        </p:txBody>
      </p:sp>
      <p:pic>
        <p:nvPicPr>
          <p:cNvPr id="21508" name="Picture 4" descr="C:\Users\зоя хизировна\Desktop\Документы за 2013-2015\ДОКУМЕНТЫ 2017-2018\МЕСЯЧНИК\Новая папка (3)\20170407_103631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14282" y="1571612"/>
            <a:ext cx="8715436" cy="4596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Autofit/>
          </a:bodyPr>
          <a:lstStyle/>
          <a:p>
            <a:r>
              <a:rPr lang="ru-RU" sz="2400" dirty="0" smtClean="0"/>
              <a:t>Республиканский семинар                                                         «Роль программы воспитания в формировании социально - успешной личности»</a:t>
            </a:r>
            <a:endParaRPr lang="ru-RU" sz="2400" dirty="0"/>
          </a:p>
        </p:txBody>
      </p:sp>
      <p:pic>
        <p:nvPicPr>
          <p:cNvPr id="4098" name="Picture 2" descr="C:\Users\зоя хизировна\Desktop\20200217_165144.jpg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 l="2343" t="2097" r="4687" b="7420"/>
          <a:stretch>
            <a:fillRect/>
          </a:stretch>
        </p:blipFill>
        <p:spPr bwMode="auto">
          <a:xfrm>
            <a:off x="642910" y="1500174"/>
            <a:ext cx="8001056" cy="5143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зоя хизировна\Desktop\20200217_120752.jpg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 r="14062" b="18750"/>
          <a:stretch>
            <a:fillRect/>
          </a:stretch>
        </p:blipFill>
        <p:spPr bwMode="auto">
          <a:xfrm>
            <a:off x="0" y="0"/>
            <a:ext cx="5037262" cy="3571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 descr="C:\Users\зоя хизировна\Desktop\20200217_123238.jpg"/>
          <p:cNvPicPr>
            <a:picLocks noChangeAspect="1" noChangeArrowheads="1"/>
          </p:cNvPicPr>
          <p:nvPr/>
        </p:nvPicPr>
        <p:blipFill>
          <a:blip r:embed="rId3" cstate="print"/>
          <a:srcRect t="7291"/>
          <a:stretch>
            <a:fillRect/>
          </a:stretch>
        </p:blipFill>
        <p:spPr bwMode="auto">
          <a:xfrm>
            <a:off x="4212386" y="3428976"/>
            <a:ext cx="4931614" cy="3429024"/>
          </a:xfrm>
          <a:prstGeom prst="rect">
            <a:avLst/>
          </a:prstGeom>
          <a:noFill/>
        </p:spPr>
      </p:pic>
      <p:pic>
        <p:nvPicPr>
          <p:cNvPr id="5124" name="Picture 4" descr="C:\Users\зоя хизировна\Desktop\20200217_190526.jpg"/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</a:blip>
          <a:srcRect l="4673" t="3125" r="32025" b="4166"/>
          <a:stretch>
            <a:fillRect/>
          </a:stretch>
        </p:blipFill>
        <p:spPr bwMode="auto">
          <a:xfrm>
            <a:off x="785786" y="3714752"/>
            <a:ext cx="2786082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5" name="Picture 5" descr="C:\Users\зоя хизировна\Desktop\20200217_184942.jpg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/>
          <a:stretch>
            <a:fillRect/>
          </a:stretch>
        </p:blipFill>
        <p:spPr bwMode="auto">
          <a:xfrm>
            <a:off x="5715008" y="0"/>
            <a:ext cx="2928958" cy="3214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зоя хизировна\Desktop\20200217_114646.jpg"/>
          <p:cNvPicPr>
            <a:picLocks noChangeAspect="1" noChangeArrowheads="1"/>
          </p:cNvPicPr>
          <p:nvPr/>
        </p:nvPicPr>
        <p:blipFill>
          <a:blip r:embed="rId2" cstate="print"/>
          <a:srcRect l="14062" t="15625" r="4687" b="12500"/>
          <a:stretch>
            <a:fillRect/>
          </a:stretch>
        </p:blipFill>
        <p:spPr bwMode="auto">
          <a:xfrm>
            <a:off x="0" y="0"/>
            <a:ext cx="5500694" cy="36494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8" name="Picture 4" descr="C:\Users\зоя хизировна\Desktop\20200217_185426.jpg"/>
          <p:cNvPicPr>
            <a:picLocks noChangeAspect="1" noChangeArrowheads="1"/>
          </p:cNvPicPr>
          <p:nvPr/>
        </p:nvPicPr>
        <p:blipFill>
          <a:blip r:embed="rId3">
            <a:lum bright="10000" contrast="20000"/>
          </a:blip>
          <a:srcRect l="5468" t="5767" r="7812" b="13706"/>
          <a:stretch>
            <a:fillRect/>
          </a:stretch>
        </p:blipFill>
        <p:spPr bwMode="auto">
          <a:xfrm>
            <a:off x="3500430" y="3191517"/>
            <a:ext cx="5429288" cy="34727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9" name="Picture 5" descr="C:\Users\зоя хизировна\Desktop\20200217_1458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000504"/>
            <a:ext cx="3190899" cy="2393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0" name="Picture 6" descr="C:\Users\зоя хизировна\Desktop\IMG-20200217-WA0213.jpg"/>
          <p:cNvPicPr>
            <a:picLocks noChangeAspect="1" noChangeArrowheads="1"/>
          </p:cNvPicPr>
          <p:nvPr/>
        </p:nvPicPr>
        <p:blipFill>
          <a:blip r:embed="rId5">
            <a:lum bright="10000" contrast="10000"/>
          </a:blip>
          <a:srcRect/>
          <a:stretch>
            <a:fillRect/>
          </a:stretch>
        </p:blipFill>
        <p:spPr bwMode="auto">
          <a:xfrm>
            <a:off x="5214942" y="500042"/>
            <a:ext cx="3333773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268</TotalTime>
  <Words>182</Words>
  <PresentationFormat>Экран (4:3)</PresentationFormat>
  <Paragraphs>20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Апекс</vt:lpstr>
      <vt:lpstr>Муниципальное казенное общеобразовательное учреждение «СОШ а.Зеюко» 23.02.2020 г.</vt:lpstr>
      <vt:lpstr>Открытие месячника патриотической спортивной и оборонно- массовой работы «Славной Родиной горжусь я!»</vt:lpstr>
      <vt:lpstr>Слайд 3</vt:lpstr>
      <vt:lpstr>Уроки мужества, посвященный Дню полного освобождения Ленинграда от фашистской блокады</vt:lpstr>
      <vt:lpstr>Всероссийский урок памяти «Блокадный хлеб»</vt:lpstr>
      <vt:lpstr>Слайд 6</vt:lpstr>
      <vt:lpstr>Слайд 7</vt:lpstr>
      <vt:lpstr>Урок мужества, посвященный Дню разгрома советскими войсками немецко-фашистских войск в Сталинградской битве  (1943 г.)</vt:lpstr>
      <vt:lpstr>«День принятия Герба и Флага К-Ч Республики» (03.02.1994 г.)</vt:lpstr>
      <vt:lpstr>Мероприятии посвященные Дню памяти о россиянах, исполнявших служебный долг за пределами Отечества</vt:lpstr>
      <vt:lpstr>Слайд 11</vt:lpstr>
      <vt:lpstr>Урок мужества «Величие и слава России»</vt:lpstr>
      <vt:lpstr>Урок мужества «День памяти юного героя-антифашиста»</vt:lpstr>
      <vt:lpstr>Слайд 14</vt:lpstr>
      <vt:lpstr>«Черкесский аул Бесленей и дети блокадного Ленинграда»</vt:lpstr>
      <vt:lpstr>Слайд 16</vt:lpstr>
      <vt:lpstr>Музей «Защитникам перевала Кавказа»</vt:lpstr>
      <vt:lpstr>Книжные выставки приуроченные к месячнику «Славной Родиной горжусь я!»</vt:lpstr>
      <vt:lpstr>Всероссийская акция «Парта героя»</vt:lpstr>
      <vt:lpstr>Выставка творческих работ  «Славной Родиной  горжусь я!»</vt:lpstr>
      <vt:lpstr>Конкурс детского рисунка «Битва за Кавказ»</vt:lpstr>
      <vt:lpstr>Встреча с тружениками тылов в годы ВОВ</vt:lpstr>
      <vt:lpstr>Шахматный турнир посвященный памяти общественного деятеля, ученого, юриста Ю.Х.Калмыкова.</vt:lpstr>
      <vt:lpstr>Спортивные соревнования                                                      «Есть такая профессия Родину защищать»</vt:lpstr>
      <vt:lpstr>Слайд 25</vt:lpstr>
      <vt:lpstr>Спортивный праздник «Веселые старты»</vt:lpstr>
      <vt:lpstr>Республиканский семинар                                                         «Роль программы воспитания в формировании социально - успешной личности»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зоя хизировна</dc:creator>
  <cp:lastModifiedBy>зоя хизировна</cp:lastModifiedBy>
  <cp:revision>33</cp:revision>
  <dcterms:created xsi:type="dcterms:W3CDTF">2020-02-26T06:03:03Z</dcterms:created>
  <dcterms:modified xsi:type="dcterms:W3CDTF">2020-02-26T13:55:22Z</dcterms:modified>
</cp:coreProperties>
</file>