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2" r:id="rId10"/>
    <p:sldId id="266" r:id="rId11"/>
    <p:sldId id="267" r:id="rId12"/>
    <p:sldId id="268" r:id="rId13"/>
    <p:sldId id="263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BB6B-74F9-4E5A-808C-E97009211CF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0913-515E-4CFF-AB8E-69B9AA8412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643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BB6B-74F9-4E5A-808C-E97009211CF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0913-515E-4CFF-AB8E-69B9AA8412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4262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BB6B-74F9-4E5A-808C-E97009211CF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0913-515E-4CFF-AB8E-69B9AA8412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493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BB6B-74F9-4E5A-808C-E97009211CF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0913-515E-4CFF-AB8E-69B9AA8412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546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BB6B-74F9-4E5A-808C-E97009211CF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0913-515E-4CFF-AB8E-69B9AA8412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1954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BB6B-74F9-4E5A-808C-E97009211CF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0913-515E-4CFF-AB8E-69B9AA8412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7954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BB6B-74F9-4E5A-808C-E97009211CF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0913-515E-4CFF-AB8E-69B9AA8412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2847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BB6B-74F9-4E5A-808C-E97009211CF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0913-515E-4CFF-AB8E-69B9AA8412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816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BB6B-74F9-4E5A-808C-E97009211CF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0913-515E-4CFF-AB8E-69B9AA8412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382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BB6B-74F9-4E5A-808C-E97009211CF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0913-515E-4CFF-AB8E-69B9AA8412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453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BB6B-74F9-4E5A-808C-E97009211CF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0913-515E-4CFF-AB8E-69B9AA8412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389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9BB6B-74F9-4E5A-808C-E97009211CFC}" type="datetimeFigureOut">
              <a:rPr lang="ru-RU" smtClean="0"/>
              <a:t>17.11.2019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40913-515E-4CFF-AB8E-69B9AA8412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48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132795" y="248849"/>
            <a:ext cx="385406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n-US" sz="6600" b="1" dirty="0" smtClean="0">
                <a:ln w="7620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Christmas </a:t>
            </a:r>
            <a:endParaRPr lang="ru-RU" sz="6600" b="1" dirty="0">
              <a:ln w="7620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39967" y="1295346"/>
            <a:ext cx="841542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cript MT Bold" panose="03040602040607080904" pitchFamily="66" charset="0"/>
              </a:rPr>
              <a:t>For the majority of families in the UK and in the USA Christmas is the most important holiday of the year.</a:t>
            </a:r>
            <a:endParaRPr lang="ru-RU" sz="36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7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557" y="3178944"/>
            <a:ext cx="4832305" cy="34228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598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8368" y="1233232"/>
            <a:ext cx="342288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Twenty-fifth of December </a:t>
            </a:r>
            <a:endParaRPr lang="ru-RU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 descr="ÐÐ°ÑÑÐ¸Ð½ÐºÐ¸ Ð¿Ð¾ Ð·Ð°Ð¿ÑÐ¾ÑÑ ÑÐ¾Ð¶Ð´ÐµÑÑÐ²Ð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368" y="2751586"/>
            <a:ext cx="4122150" cy="3091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093916" y="4297392"/>
            <a:ext cx="377987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The birth of Jesus Christ</a:t>
            </a:r>
            <a:endParaRPr lang="ru-RU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26" name="Picture 2" descr="http://www.pawcreek.org/media/bfi_thumb/birth-of-jesus-christ-david-lindsley-324784-1024x818-o0gploqg2rr2jr87p3maqpkzjxteuhkmvz112wwlj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552" y="709120"/>
            <a:ext cx="3976237" cy="31741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529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1500" y="647741"/>
            <a:ext cx="588436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Traditional winter festivities</a:t>
            </a:r>
            <a:endParaRPr lang="ru-RU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074" name="Picture 2" descr="http://www.myviptour.com/vip-tours-blog/wp-content/uploads/2015/12/mickeys-very-merry-chirstmas-party-parade-with-duffy-and-mickey-mickey-on-flo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532" y="1710312"/>
            <a:ext cx="6260305" cy="41665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061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03892" y="2936952"/>
            <a:ext cx="3985753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Many families decorate their houses with holly wreaths and colorful garlands </a:t>
            </a:r>
            <a:r>
              <a:rPr lang="en-US" sz="36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lonna MT" panose="04020805060202030203" pitchFamily="82" charset="0"/>
              </a:rPr>
              <a:t>.</a:t>
            </a:r>
            <a:endParaRPr lang="ru-RU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AutoShape 4" descr="https://c7.uihere.com/files/186/186/347/wreath-garland-christmas-lights-holiday-garlan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4" name="Picture 8" descr="https://www.freepngimg.com/thumb/light/78093-pull-star-string-creative-lights-light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7937"/>
            <a:ext cx="9525000" cy="638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s://www.saversplanet.com/wallpapers/christmas-coronet-wallpapers_4433_1280x10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2509" y="3201543"/>
            <a:ext cx="3921726" cy="31373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661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ÐÐ°ÑÑÐ¸Ð½ÐºÐ¸ Ð¿Ð¾ Ð·Ð°Ð¿ÑÐ¾ÑÑ ÑÐ¾Ð¶Ð´ÐµÑÑÐ²Ð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5382" y="2826413"/>
            <a:ext cx="4851639" cy="3714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www.gifki.org/data/media/1060/rozhdestvenskiy-angel-i-angelochek-animatsionnaya-kartinka-003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5384" y="1371519"/>
            <a:ext cx="3422865" cy="145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s://img-fotki.yandex.ru/get/9800/109064684.41c/0_d9048_ed94ce1b_X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2872" y="370703"/>
            <a:ext cx="3619179" cy="3542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4.bp.blogspot.com/-LPKwkf9E1PU/UqELO7i6R8I/AAAAAAAAjfw/nlStQfIVutQ/s1600/11adee96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78097" y="3912975"/>
            <a:ext cx="2422830" cy="273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49372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s://w-dog.ru/wallpapers/8/17/331004418927345/rozhdestvo-derevo-novyj-god-elk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051" y="2429196"/>
            <a:ext cx="5580964" cy="37206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lowis.ru/wp-content/uploads/3/5/2/3529277fe0b8420923cc9e7ed713787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488" y="1621602"/>
            <a:ext cx="4718737" cy="4718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73991" y="406946"/>
            <a:ext cx="804342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Christmas </a:t>
            </a:r>
            <a:r>
              <a:rPr lang="en-US" sz="4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tree is one of the symbol of this holiday. </a:t>
            </a:r>
            <a:endParaRPr lang="ru-RU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1238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img-fotki.yandex.ru/get/35/118926354.10/0_80997_b5d96a07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9671" y="1473891"/>
            <a:ext cx="6063543" cy="48887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68307" y="273562"/>
            <a:ext cx="853171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Almost every family has such a Christmas tree in their front room.</a:t>
            </a:r>
            <a:endParaRPr lang="ru-RU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6269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buket.moda/files/core/62_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786101"/>
            <a:ext cx="8001000" cy="53178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2598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hotel-de-nice.fr/wp-content/uploads/2018/11/IMG_3131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891" y="1837198"/>
            <a:ext cx="5886917" cy="44151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63750" y="425471"/>
            <a:ext cx="886606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City squares, buildings and shop windows are also beautifully decorated.</a:t>
            </a:r>
            <a:endParaRPr lang="ru-RU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8376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vchemraznica.ru/wp-content/uploads/2016/09/santa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1672" y="1587243"/>
            <a:ext cx="6391275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43997" y="438318"/>
            <a:ext cx="321203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Santa Claus</a:t>
            </a:r>
            <a:endParaRPr lang="ru-RU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064845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s://ae01.alicdn.com/kf/HTB1JQ6DXdfvK1RjSspfq6zzXFXaG/20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2744" y="1518202"/>
            <a:ext cx="4781699" cy="47816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50627" y="495984"/>
            <a:ext cx="83449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Stockings hanging above the fireplace.</a:t>
            </a:r>
            <a:endParaRPr lang="ru-RU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03381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s://im0-tub-ru.yandex.net/i?id=6e60e96aead8886a49439928f2b5e420-l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049" y="2064018"/>
            <a:ext cx="6282749" cy="4188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78180" y="494358"/>
            <a:ext cx="924670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This holiday is traditionally celebrated in the bosom of the family and close friends.</a:t>
            </a:r>
            <a:endParaRPr lang="ru-RU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77850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img2.goodfon.ru/original/1920x1200/2/20/elka-el-elochnye-ukrasheniy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287" y="1651198"/>
            <a:ext cx="7457799" cy="46611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79031" y="448080"/>
            <a:ext cx="677217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>
                <a:latin typeface="Script MT Bold" panose="03040602040607080904" pitchFamily="66" charset="0"/>
              </a:rPr>
              <a:t>Thank you for your </a:t>
            </a:r>
            <a:r>
              <a:rPr lang="en-US" sz="4400" b="1" dirty="0" smtClean="0">
                <a:latin typeface="Script MT Bold" panose="03040602040607080904" pitchFamily="66" charset="0"/>
              </a:rPr>
              <a:t>attention.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61507670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112</Words>
  <Application>Microsoft Office PowerPoint</Application>
  <PresentationFormat>Широкоэкранный</PresentationFormat>
  <Paragraphs>13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Colonna MT</vt:lpstr>
      <vt:lpstr>Script MT 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11</cp:revision>
  <dcterms:created xsi:type="dcterms:W3CDTF">2019-11-17T09:11:31Z</dcterms:created>
  <dcterms:modified xsi:type="dcterms:W3CDTF">2019-11-17T10:35:49Z</dcterms:modified>
</cp:coreProperties>
</file>