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69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5B4F12-4684-4561-A3FA-DF4CA0187E9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39716-6197-47AD-B8F1-4563C8F80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568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E39716-6197-47AD-B8F1-4563C8F8086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133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472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8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544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871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60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5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28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46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03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11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82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92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Презентация на тему  «А</a:t>
            </a:r>
            <a:r>
              <a:rPr lang="ru-RU" sz="4000" dirty="0" smtClean="0"/>
              <a:t>ктивные формы работы с родителями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r>
              <a:rPr lang="ru-RU" dirty="0" smtClean="0"/>
              <a:t>2ранняя группа «Колобок» </a:t>
            </a:r>
            <a:r>
              <a:rPr lang="ru-RU" sz="2400" dirty="0" smtClean="0"/>
              <a:t>Воспитатель: </a:t>
            </a:r>
            <a:r>
              <a:rPr lang="ru-RU" sz="2800" dirty="0" err="1" smtClean="0"/>
              <a:t>Горшечникова</a:t>
            </a:r>
            <a:r>
              <a:rPr lang="ru-RU" sz="2800" dirty="0" smtClean="0"/>
              <a:t> Н.В.               </a:t>
            </a:r>
            <a:r>
              <a:rPr lang="en-US" sz="2800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64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Работа с родителями – это не только набор форм и методов информационного характера – это последовательная система взаимодействия </a:t>
            </a:r>
            <a:r>
              <a:rPr lang="ru-RU" dirty="0" err="1" smtClean="0"/>
              <a:t>педагогов,детей,и</a:t>
            </a:r>
            <a:r>
              <a:rPr lang="ru-RU" dirty="0" smtClean="0"/>
              <a:t> семей воспитанников, где каждый становится активным участником образовательных отношений.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43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ЗАДАЧИ :</a:t>
            </a:r>
            <a:endParaRPr lang="ru-RU" sz="40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приобщать родителей к участию в образовательном процессе ;</a:t>
            </a:r>
          </a:p>
          <a:p>
            <a:r>
              <a:rPr lang="ru-RU" dirty="0" smtClean="0"/>
              <a:t>- установить партнерские отношения с родителями ;</a:t>
            </a:r>
          </a:p>
          <a:p>
            <a:r>
              <a:rPr lang="ru-RU" dirty="0" smtClean="0"/>
              <a:t>- поддерживать педагогические возможности родителей ;</a:t>
            </a:r>
          </a:p>
          <a:p>
            <a:r>
              <a:rPr lang="ru-RU" dirty="0" smtClean="0"/>
              <a:t>- оптимизировать формы и методы работы с родителями 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311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Пути решения поставленных задач :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- разработка индивидуальных маршрутов сопровождения каждой семьи ;</a:t>
            </a:r>
          </a:p>
          <a:p>
            <a:r>
              <a:rPr lang="ru-RU" dirty="0" smtClean="0"/>
              <a:t>- вовлечение родителей в образовательный процесс в качестве наблюдателей, а затем активных участников ;</a:t>
            </a:r>
          </a:p>
          <a:p>
            <a:r>
              <a:rPr lang="ru-RU" dirty="0" smtClean="0"/>
              <a:t>- привлечение малоактивных семей к совместным мероприятиям ;</a:t>
            </a:r>
          </a:p>
          <a:p>
            <a:r>
              <a:rPr lang="ru-RU" dirty="0" smtClean="0"/>
              <a:t>- инициирование  совместных мероприятий родителями 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600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 </a:t>
            </a:r>
            <a:r>
              <a:rPr lang="ru-RU" sz="3200" dirty="0" smtClean="0"/>
              <a:t>Привлечение родителей  в украшении  группы к праздникам</a:t>
            </a:r>
            <a:endParaRPr lang="ru-RU" sz="4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14861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Привлечение родителей к изготовлению дидактических игр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102049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Дидактические игры своими руками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252112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Совместные игры по пройденному материалу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46001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Вместе с мамой мы играем и нисколько не скучаем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246452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Совместное рисование « Ах, блины , </a:t>
            </a:r>
            <a:r>
              <a:rPr lang="ru-RU" sz="3200" dirty="0" err="1" smtClean="0"/>
              <a:t>блиночки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1489209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 Практическая консультация : «Значение пальчиковых игр для развития речи ребенка»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7325"/>
            <a:ext cx="4038600" cy="227171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7325"/>
            <a:ext cx="4038600" cy="2271712"/>
          </a:xfrm>
        </p:spPr>
      </p:pic>
    </p:spTree>
    <p:extLst>
      <p:ext uri="{BB962C8B-B14F-4D97-AF65-F5344CB8AC3E}">
        <p14:creationId xmlns:p14="http://schemas.microsoft.com/office/powerpoint/2010/main" val="215848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  Итоги работы на данный период :</a:t>
            </a:r>
            <a:br>
              <a:rPr lang="ru-RU" sz="4000" dirty="0" smtClean="0"/>
            </a:b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повысился уровень </a:t>
            </a:r>
            <a:r>
              <a:rPr lang="ru-RU" dirty="0" err="1" smtClean="0"/>
              <a:t>воспитательно</a:t>
            </a:r>
            <a:r>
              <a:rPr lang="ru-RU" dirty="0" smtClean="0"/>
              <a:t>-образовательной деятельности </a:t>
            </a:r>
            <a:r>
              <a:rPr lang="ru-RU" dirty="0" err="1" smtClean="0"/>
              <a:t>родителей,что</a:t>
            </a:r>
            <a:r>
              <a:rPr lang="ru-RU" dirty="0" smtClean="0"/>
              <a:t> способствовало развитию их творческой инициативы ;</a:t>
            </a:r>
          </a:p>
          <a:p>
            <a:r>
              <a:rPr lang="ru-RU" dirty="0" smtClean="0"/>
              <a:t>- число родителей – наблюдателей становится меньше ;</a:t>
            </a:r>
          </a:p>
          <a:p>
            <a:r>
              <a:rPr lang="ru-RU" dirty="0" smtClean="0"/>
              <a:t> родители становятся активными участниками в жизни группы 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39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216</Words>
  <Application>Microsoft Office PowerPoint</Application>
  <PresentationFormat>Экран (4:3)</PresentationFormat>
  <Paragraphs>25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на тему  «Активные формы работы с родителями»</vt:lpstr>
      <vt:lpstr>Презентация PowerPoint</vt:lpstr>
      <vt:lpstr>ЗАДАЧИ :</vt:lpstr>
      <vt:lpstr>Пути решения поставленных задач :</vt:lpstr>
      <vt:lpstr> Привлечение родителей  в украшении  группы к праздникам</vt:lpstr>
      <vt:lpstr>Привлечение родителей к изготовлению дидактических игр</vt:lpstr>
      <vt:lpstr>Дидактические игры своими руками</vt:lpstr>
      <vt:lpstr>Совместные игры по пройденному материалу</vt:lpstr>
      <vt:lpstr>Вместе с мамой мы играем и нисколько не скучаем</vt:lpstr>
      <vt:lpstr>Совместное рисование « Ах, блины , блиночки»</vt:lpstr>
      <vt:lpstr> Практическая консультация : «Значение пальчиковых игр для развития речи ребенка»</vt:lpstr>
      <vt:lpstr>  Итоги работы на данный период 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  «Активные формы работы с родителями»</dc:title>
  <dc:creator>User</dc:creator>
  <cp:lastModifiedBy>User</cp:lastModifiedBy>
  <cp:revision>19</cp:revision>
  <dcterms:created xsi:type="dcterms:W3CDTF">2024-01-17T19:33:10Z</dcterms:created>
  <dcterms:modified xsi:type="dcterms:W3CDTF">2024-11-23T12:56:10Z</dcterms:modified>
</cp:coreProperties>
</file>