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6" r:id="rId1"/>
  </p:sldMasterIdLst>
  <p:sldIdLst>
    <p:sldId id="256" r:id="rId2"/>
    <p:sldId id="257" r:id="rId3"/>
    <p:sldId id="273" r:id="rId4"/>
    <p:sldId id="265" r:id="rId5"/>
    <p:sldId id="275" r:id="rId6"/>
    <p:sldId id="278" r:id="rId7"/>
    <p:sldId id="276" r:id="rId8"/>
    <p:sldId id="277" r:id="rId9"/>
    <p:sldId id="261" r:id="rId10"/>
    <p:sldId id="274" r:id="rId11"/>
    <p:sldId id="271" r:id="rId12"/>
    <p:sldId id="264" r:id="rId13"/>
    <p:sldId id="295" r:id="rId14"/>
    <p:sldId id="289" r:id="rId15"/>
    <p:sldId id="283" r:id="rId16"/>
    <p:sldId id="281" r:id="rId17"/>
    <p:sldId id="284" r:id="rId18"/>
    <p:sldId id="282" r:id="rId19"/>
    <p:sldId id="280" r:id="rId20"/>
    <p:sldId id="279" r:id="rId21"/>
    <p:sldId id="294" r:id="rId22"/>
    <p:sldId id="292" r:id="rId23"/>
    <p:sldId id="293" r:id="rId24"/>
    <p:sldId id="297" r:id="rId25"/>
    <p:sldId id="296" r:id="rId26"/>
    <p:sldId id="291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181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37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493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12/7/2018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55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06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493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412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12/7/2018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7858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57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844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961696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6914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882761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8845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12/7/2018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824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6193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591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  <p:sldLayoutId id="2147483730" r:id="rId14"/>
    <p:sldLayoutId id="2147483731" r:id="rId15"/>
    <p:sldLayoutId id="214748373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88643" y="205641"/>
            <a:ext cx="8491188" cy="619093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800" dirty="0" smtClean="0"/>
              <a:t>Научно-исследовательская работа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32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Английский </a:t>
            </a:r>
            <a:r>
              <a:rPr lang="ru-RU" sz="3200" b="1" i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язык на улицах </a:t>
            </a:r>
            <a:r>
              <a:rPr lang="ru-RU" sz="32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города Саратова»</a:t>
            </a:r>
            <a:br>
              <a:rPr lang="ru-RU" sz="32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chemeClr val="accent2"/>
                </a:solidFill>
              </a:rPr>
              <a:t> </a:t>
            </a:r>
            <a:r>
              <a:rPr lang="ru-RU" sz="2000" dirty="0">
                <a:solidFill>
                  <a:schemeClr val="accent2"/>
                </a:solidFill>
              </a:rPr>
              <a:t>Подготовила</a:t>
            </a:r>
            <a:br>
              <a:rPr lang="ru-RU" sz="2000" dirty="0">
                <a:solidFill>
                  <a:schemeClr val="accent2"/>
                </a:solidFill>
              </a:rPr>
            </a:br>
            <a:r>
              <a:rPr lang="ru-RU" sz="2000" dirty="0" smtClean="0">
                <a:solidFill>
                  <a:schemeClr val="accent2"/>
                </a:solidFill>
              </a:rPr>
              <a:t>ученица 4 б класса</a:t>
            </a:r>
            <a:br>
              <a:rPr lang="ru-RU" sz="2000" dirty="0" smtClean="0">
                <a:solidFill>
                  <a:schemeClr val="accent2"/>
                </a:solidFill>
              </a:rPr>
            </a:br>
            <a:r>
              <a:rPr lang="ru-RU" sz="2000" dirty="0" smtClean="0">
                <a:solidFill>
                  <a:schemeClr val="accent2"/>
                </a:solidFill>
              </a:rPr>
              <a:t>МОУ «СОШ №52»</a:t>
            </a:r>
            <a:br>
              <a:rPr lang="ru-RU" sz="2000" dirty="0" smtClean="0">
                <a:solidFill>
                  <a:schemeClr val="accent2"/>
                </a:solidFill>
              </a:rPr>
            </a:br>
            <a:r>
              <a:rPr lang="ru-RU" sz="2000" dirty="0" smtClean="0">
                <a:solidFill>
                  <a:schemeClr val="accent2"/>
                </a:solidFill>
              </a:rPr>
              <a:t>Гаврюшина Тамара.</a:t>
            </a:r>
            <a:r>
              <a:rPr lang="ru-RU" sz="2000" dirty="0">
                <a:solidFill>
                  <a:schemeClr val="accent2"/>
                </a:solidFill>
              </a:rPr>
              <a:t/>
            </a:r>
            <a:br>
              <a:rPr lang="ru-RU" sz="2000" dirty="0">
                <a:solidFill>
                  <a:schemeClr val="accent2"/>
                </a:solidFill>
              </a:rPr>
            </a:br>
            <a:r>
              <a:rPr lang="ru-RU" sz="2000" dirty="0" smtClean="0">
                <a:solidFill>
                  <a:schemeClr val="accent2"/>
                </a:solidFill>
              </a:rPr>
              <a:t/>
            </a:r>
            <a:br>
              <a:rPr lang="ru-RU" sz="2000" dirty="0" smtClean="0">
                <a:solidFill>
                  <a:schemeClr val="accent2"/>
                </a:solidFill>
              </a:rPr>
            </a:br>
            <a:r>
              <a:rPr lang="ru-RU" sz="2000" dirty="0" smtClean="0">
                <a:solidFill>
                  <a:schemeClr val="accent2"/>
                </a:solidFill>
              </a:rPr>
              <a:t>Руководитель </a:t>
            </a:r>
            <a:br>
              <a:rPr lang="ru-RU" sz="2000" dirty="0" smtClean="0">
                <a:solidFill>
                  <a:schemeClr val="accent2"/>
                </a:solidFill>
              </a:rPr>
            </a:br>
            <a:r>
              <a:rPr lang="ru-RU" sz="2000" dirty="0" smtClean="0">
                <a:solidFill>
                  <a:schemeClr val="accent2"/>
                </a:solidFill>
              </a:rPr>
              <a:t>Учитель английского языка</a:t>
            </a:r>
            <a:br>
              <a:rPr lang="ru-RU" sz="2000" dirty="0" smtClean="0">
                <a:solidFill>
                  <a:schemeClr val="accent2"/>
                </a:solidFill>
              </a:rPr>
            </a:br>
            <a:r>
              <a:rPr lang="ru-RU" sz="2000" dirty="0" err="1" smtClean="0">
                <a:solidFill>
                  <a:schemeClr val="accent2"/>
                </a:solidFill>
              </a:rPr>
              <a:t>Гаджимурадова</a:t>
            </a:r>
            <a:r>
              <a:rPr lang="ru-RU" sz="2000" dirty="0" smtClean="0">
                <a:solidFill>
                  <a:schemeClr val="accent2"/>
                </a:solidFill>
              </a:rPr>
              <a:t> М.К.</a:t>
            </a:r>
            <a:r>
              <a:rPr lang="ru-RU" sz="2000" dirty="0">
                <a:solidFill>
                  <a:schemeClr val="accent2"/>
                </a:solidFill>
              </a:rPr>
              <a:t/>
            </a:r>
            <a:br>
              <a:rPr lang="ru-RU" sz="2000" dirty="0">
                <a:solidFill>
                  <a:schemeClr val="accent2"/>
                </a:solidFill>
              </a:rPr>
            </a:br>
            <a:endParaRPr lang="ru-RU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50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079292"/>
          </a:xfrm>
        </p:spPr>
        <p:txBody>
          <a:bodyPr>
            <a:normAutofit/>
          </a:bodyPr>
          <a:lstStyle/>
          <a:p>
            <a:r>
              <a:rPr lang="en-US" sz="5400" dirty="0" smtClean="0"/>
              <a:t>    </a:t>
            </a:r>
            <a:r>
              <a:rPr lang="ru-RU" sz="5400" dirty="0" smtClean="0"/>
              <a:t>   </a:t>
            </a:r>
            <a:r>
              <a:rPr lang="en-US" sz="5400" dirty="0" smtClean="0"/>
              <a:t>  </a:t>
            </a:r>
            <a:r>
              <a:rPr lang="ru-RU" sz="5400" dirty="0" smtClean="0"/>
              <a:t>    </a:t>
            </a:r>
            <a:r>
              <a:rPr lang="en-US" sz="5400" dirty="0" smtClean="0"/>
              <a:t>SARATOV </a:t>
            </a:r>
            <a:endParaRPr lang="ru-RU" sz="5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6974"/>
            <a:ext cx="10493829" cy="6703453"/>
          </a:xfrm>
        </p:spPr>
      </p:pic>
    </p:spTree>
    <p:extLst>
      <p:ext uri="{BB962C8B-B14F-4D97-AF65-F5344CB8AC3E}">
        <p14:creationId xmlns:p14="http://schemas.microsoft.com/office/powerpoint/2010/main" val="288033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83486" cy="669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92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270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89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834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0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399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24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72" y="0"/>
            <a:ext cx="10216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66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834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052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24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171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22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09" y="1252025"/>
            <a:ext cx="10601255" cy="5838092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239151" y="0"/>
            <a:ext cx="9692640" cy="12520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Социально-культурные причины.</a:t>
            </a:r>
            <a:endParaRPr lang="ru-RU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876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67" y="1326524"/>
            <a:ext cx="10552462" cy="5389808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0" y="124033"/>
            <a:ext cx="10174310" cy="13441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Историко-географические причины</a:t>
            </a:r>
            <a:endParaRPr lang="ru-RU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589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849" y="212045"/>
            <a:ext cx="8596668" cy="1159555"/>
          </a:xfrm>
        </p:spPr>
        <p:txBody>
          <a:bodyPr/>
          <a:lstStyle/>
          <a:p>
            <a:r>
              <a:rPr lang="ru-RU" sz="6600" b="1" i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sz="66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ru-RU" sz="6600" b="1" i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нглицизм</a:t>
            </a:r>
            <a:r>
              <a:rPr lang="ru-RU" b="1" dirty="0"/>
              <a:t> 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9486" y="1545772"/>
            <a:ext cx="8993395" cy="5312228"/>
          </a:xfrm>
        </p:spPr>
        <p:txBody>
          <a:bodyPr>
            <a:normAutofit/>
          </a:bodyPr>
          <a:lstStyle/>
          <a:p>
            <a: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6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sunlight, trust,</a:t>
            </a:r>
            <a:r>
              <a:rPr lang="ru-RU" sz="6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en-US" sz="6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en-US" sz="6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green life, </a:t>
            </a:r>
            <a:r>
              <a:rPr lang="en-US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make </a:t>
            </a:r>
            <a:r>
              <a:rPr lang="en-US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up, printer, computer, file, </a:t>
            </a:r>
            <a:r>
              <a:rPr lang="ru-RU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en-US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modem,</a:t>
            </a:r>
            <a:r>
              <a:rPr lang="ru-RU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n-US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mail</a:t>
            </a: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ru-RU" sz="6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supermarket</a:t>
            </a:r>
            <a:r>
              <a:rPr lang="en-US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254222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243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75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>
                <a:solidFill>
                  <a:schemeClr val="accent2"/>
                </a:solidFill>
              </a:rPr>
              <a:t>Транслитерации слов</a:t>
            </a:r>
            <a:r>
              <a:rPr lang="ru-RU" sz="6000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160589"/>
            <a:ext cx="9601200" cy="4697411"/>
          </a:xfrm>
        </p:spPr>
        <p:txBody>
          <a:bodyPr>
            <a:normAutofit/>
          </a:bodyPr>
          <a:lstStyle/>
          <a:p>
            <a:r>
              <a:rPr lang="ru-RU" sz="6600" dirty="0" smtClean="0">
                <a:solidFill>
                  <a:schemeClr val="accent5"/>
                </a:solidFill>
              </a:rPr>
              <a:t> </a:t>
            </a:r>
            <a:r>
              <a:rPr lang="en-US" sz="6600" dirty="0" err="1" smtClean="0">
                <a:solidFill>
                  <a:schemeClr val="accent5"/>
                </a:solidFill>
              </a:rPr>
              <a:t>Bolinet</a:t>
            </a:r>
            <a:r>
              <a:rPr lang="ru-RU" sz="6600" dirty="0" smtClean="0">
                <a:solidFill>
                  <a:schemeClr val="accent5"/>
                </a:solidFill>
              </a:rPr>
              <a:t>,</a:t>
            </a:r>
            <a:r>
              <a:rPr lang="en-US" sz="6600" i="1" dirty="0" err="1" smtClean="0">
                <a:solidFill>
                  <a:schemeClr val="accent5"/>
                </a:solidFill>
              </a:rPr>
              <a:t>berezka</a:t>
            </a:r>
            <a:r>
              <a:rPr lang="ru-RU" sz="6600" i="1" dirty="0">
                <a:solidFill>
                  <a:schemeClr val="accent5"/>
                </a:solidFill>
              </a:rPr>
              <a:t>, </a:t>
            </a:r>
            <a:r>
              <a:rPr lang="ru-RU" sz="6600" i="1" dirty="0" smtClean="0">
                <a:solidFill>
                  <a:schemeClr val="accent5"/>
                </a:solidFill>
              </a:rPr>
              <a:t>           </a:t>
            </a:r>
            <a:r>
              <a:rPr lang="en-US" sz="6600" i="1" dirty="0" err="1" smtClean="0">
                <a:solidFill>
                  <a:schemeClr val="accent5"/>
                </a:solidFill>
              </a:rPr>
              <a:t>shalash</a:t>
            </a:r>
            <a:r>
              <a:rPr lang="ru-RU" sz="6600" i="1" dirty="0" smtClean="0">
                <a:solidFill>
                  <a:schemeClr val="accent5"/>
                </a:solidFill>
              </a:rPr>
              <a:t>,</a:t>
            </a:r>
            <a:r>
              <a:rPr lang="en-US" sz="6600" i="1" dirty="0" err="1" smtClean="0">
                <a:solidFill>
                  <a:schemeClr val="accent5"/>
                </a:solidFill>
              </a:rPr>
              <a:t>bulvar</a:t>
            </a:r>
            <a:r>
              <a:rPr lang="ru-RU" sz="6600" i="1" dirty="0" smtClean="0">
                <a:solidFill>
                  <a:schemeClr val="accent5"/>
                </a:solidFill>
              </a:rPr>
              <a:t>, </a:t>
            </a:r>
            <a:r>
              <a:rPr lang="en-US" sz="6600" i="1" dirty="0" err="1" smtClean="0">
                <a:solidFill>
                  <a:schemeClr val="accent5"/>
                </a:solidFill>
              </a:rPr>
              <a:t>kvartal</a:t>
            </a:r>
            <a:r>
              <a:rPr lang="ru-RU" sz="6600" i="1" dirty="0">
                <a:solidFill>
                  <a:schemeClr val="accent5"/>
                </a:solidFill>
              </a:rPr>
              <a:t>,</a:t>
            </a:r>
            <a:r>
              <a:rPr lang="en-US" sz="6600" i="1" dirty="0" err="1" smtClean="0">
                <a:solidFill>
                  <a:schemeClr val="accent5"/>
                </a:solidFill>
              </a:rPr>
              <a:t>shosse</a:t>
            </a:r>
            <a:r>
              <a:rPr lang="ru-RU" sz="6600" i="1" dirty="0">
                <a:solidFill>
                  <a:schemeClr val="accent5"/>
                </a:solidFill>
              </a:rPr>
              <a:t>.</a:t>
            </a:r>
            <a:endParaRPr lang="ru-RU" sz="66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99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43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44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/>
              <a:t> </a:t>
            </a:r>
            <a:r>
              <a:rPr lang="ru-RU" sz="4000" dirty="0" smtClean="0"/>
              <a:t>  </a:t>
            </a:r>
            <a:r>
              <a:rPr lang="ru-RU" sz="4800" b="1" dirty="0" smtClean="0"/>
              <a:t>Иноязычные вкрапления</a:t>
            </a:r>
            <a:r>
              <a:rPr lang="ru-RU" sz="4800" dirty="0" smtClean="0"/>
              <a:t> 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656114"/>
            <a:ext cx="8596668" cy="3385248"/>
          </a:xfrm>
        </p:spPr>
        <p:txBody>
          <a:bodyPr/>
          <a:lstStyle/>
          <a:p>
            <a:r>
              <a:rPr lang="ru-RU" sz="4800" b="1" dirty="0" smtClean="0">
                <a:solidFill>
                  <a:schemeClr val="accent5"/>
                </a:solidFill>
              </a:rPr>
              <a:t>(</a:t>
            </a:r>
            <a:r>
              <a:rPr lang="en-US" sz="4800" b="1" dirty="0" smtClean="0">
                <a:solidFill>
                  <a:schemeClr val="accent5"/>
                </a:solidFill>
              </a:rPr>
              <a:t>Ok-</a:t>
            </a:r>
            <a:r>
              <a:rPr lang="ru-RU" sz="4800" b="1" i="1" dirty="0" err="1" smtClean="0">
                <a:solidFill>
                  <a:schemeClr val="accent5"/>
                </a:solidFill>
              </a:rPr>
              <a:t>о’кей</a:t>
            </a:r>
            <a:r>
              <a:rPr lang="ru-RU" sz="4800" b="1" dirty="0" smtClean="0">
                <a:solidFill>
                  <a:schemeClr val="accent5"/>
                </a:solidFill>
              </a:rPr>
              <a:t>, </a:t>
            </a:r>
            <a:r>
              <a:rPr lang="en-US" sz="4800" b="1" dirty="0" smtClean="0">
                <a:solidFill>
                  <a:schemeClr val="accent5"/>
                </a:solidFill>
              </a:rPr>
              <a:t>wow-</a:t>
            </a:r>
            <a:r>
              <a:rPr lang="ru-RU" sz="4800" b="1" dirty="0" err="1" smtClean="0">
                <a:solidFill>
                  <a:schemeClr val="accent5"/>
                </a:solidFill>
              </a:rPr>
              <a:t>вау</a:t>
            </a:r>
            <a:r>
              <a:rPr lang="en-US" sz="4800" b="1" smtClean="0">
                <a:solidFill>
                  <a:schemeClr val="accent5"/>
                </a:solidFill>
              </a:rPr>
              <a:t>,</a:t>
            </a:r>
            <a:r>
              <a:rPr lang="ru-RU" sz="4800" b="1" smtClean="0">
                <a:solidFill>
                  <a:schemeClr val="accent5"/>
                </a:solidFill>
              </a:rPr>
              <a:t> </a:t>
            </a:r>
            <a:r>
              <a:rPr lang="en-US" sz="4800" b="1" dirty="0" smtClean="0">
                <a:solidFill>
                  <a:schemeClr val="accent5"/>
                </a:solidFill>
              </a:rPr>
              <a:t>happy </a:t>
            </a:r>
            <a:r>
              <a:rPr lang="en-US" sz="4800" b="1" dirty="0">
                <a:solidFill>
                  <a:schemeClr val="accent5"/>
                </a:solidFill>
              </a:rPr>
              <a:t>end</a:t>
            </a:r>
            <a:r>
              <a:rPr lang="ru-RU" sz="4800" b="1" dirty="0">
                <a:solidFill>
                  <a:schemeClr val="accent5"/>
                </a:solidFill>
              </a:rPr>
              <a:t>-хеппи-энд, </a:t>
            </a:r>
            <a:r>
              <a:rPr lang="en-US" sz="4800" b="1" dirty="0">
                <a:solidFill>
                  <a:schemeClr val="accent5"/>
                </a:solidFill>
              </a:rPr>
              <a:t>second</a:t>
            </a:r>
            <a:r>
              <a:rPr lang="ru-RU" sz="4800" b="1" dirty="0">
                <a:solidFill>
                  <a:schemeClr val="accent5"/>
                </a:solidFill>
              </a:rPr>
              <a:t>-</a:t>
            </a:r>
            <a:r>
              <a:rPr lang="en-US" sz="4800" b="1" dirty="0">
                <a:solidFill>
                  <a:schemeClr val="accent5"/>
                </a:solidFill>
              </a:rPr>
              <a:t>hand</a:t>
            </a:r>
            <a:r>
              <a:rPr lang="ru-RU" sz="4800" b="1" dirty="0">
                <a:solidFill>
                  <a:schemeClr val="accent5"/>
                </a:solidFill>
              </a:rPr>
              <a:t>-секонд-хенд, </a:t>
            </a:r>
            <a:r>
              <a:rPr lang="en-US" sz="4800" b="1" dirty="0">
                <a:solidFill>
                  <a:schemeClr val="accent5"/>
                </a:solidFill>
              </a:rPr>
              <a:t>video</a:t>
            </a:r>
            <a:r>
              <a:rPr lang="ru-RU" sz="4800" b="1" dirty="0">
                <a:solidFill>
                  <a:schemeClr val="accent5"/>
                </a:solidFill>
              </a:rPr>
              <a:t>-</a:t>
            </a:r>
            <a:r>
              <a:rPr lang="en-US" sz="4800" b="1" dirty="0">
                <a:solidFill>
                  <a:schemeClr val="accent5"/>
                </a:solidFill>
              </a:rPr>
              <a:t>salon</a:t>
            </a:r>
            <a:r>
              <a:rPr lang="ru-RU" sz="4800" b="1" dirty="0">
                <a:solidFill>
                  <a:schemeClr val="accent5"/>
                </a:solidFill>
              </a:rPr>
              <a:t>-видео-салон.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524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7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Гибриды</a:t>
            </a:r>
            <a:endParaRPr lang="ru-RU" sz="7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8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евро</a:t>
            </a:r>
            <a:r>
              <a:rPr lang="en-US" sz="8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dent</a:t>
            </a:r>
            <a:r>
              <a:rPr lang="ru-RU" sz="8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          ноу-</a:t>
            </a:r>
            <a:r>
              <a:rPr lang="en-US" sz="8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</a:t>
            </a:r>
            <a:r>
              <a:rPr lang="ru-RU" sz="8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           </a:t>
            </a:r>
            <a:r>
              <a:rPr lang="en-US" sz="8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</a:t>
            </a:r>
            <a:r>
              <a:rPr lang="ru-RU" sz="8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-страница.</a:t>
            </a:r>
          </a:p>
        </p:txBody>
      </p:sp>
    </p:spTree>
    <p:extLst>
      <p:ext uri="{BB962C8B-B14F-4D97-AF65-F5344CB8AC3E}">
        <p14:creationId xmlns:p14="http://schemas.microsoft.com/office/powerpoint/2010/main" val="195689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43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60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270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75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4015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61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4144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00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015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24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00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19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00190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00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9691" y="1937657"/>
            <a:ext cx="8596668" cy="1915886"/>
          </a:xfrm>
        </p:spPr>
        <p:txBody>
          <a:bodyPr>
            <a:noAutofit/>
          </a:bodyPr>
          <a:lstStyle/>
          <a:p>
            <a:r>
              <a:rPr lang="en-US" sz="9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THANKS FOR                ATTENTION</a:t>
            </a:r>
            <a:endParaRPr lang="ru-RU" sz="9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10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1029</TotalTime>
  <Words>66</Words>
  <Application>Microsoft Office PowerPoint</Application>
  <PresentationFormat>Широкоэкранный</PresentationFormat>
  <Paragraphs>14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Times New Roman</vt:lpstr>
      <vt:lpstr>Trebuchet MS</vt:lpstr>
      <vt:lpstr>Wingdings 3</vt:lpstr>
      <vt:lpstr>Грань</vt:lpstr>
      <vt:lpstr>Научно-исследовательская работа  «Английский язык на улицах города Саратова»   Подготовила ученица 4 б класса МОУ «СОШ №52» Гаврюшина Тамара.  Руководитель  Учитель английского языка Гаджимурадова М.К. </vt:lpstr>
      <vt:lpstr>             SARATOV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Aнглицизм </vt:lpstr>
      <vt:lpstr>Презентация PowerPoint</vt:lpstr>
      <vt:lpstr>Транслитерации слов </vt:lpstr>
      <vt:lpstr>Презентация PowerPoint</vt:lpstr>
      <vt:lpstr>   Иноязычные вкрапления </vt:lpstr>
      <vt:lpstr>         Гибриды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THANKS FOR                ATTENTION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Английский язык на   улицах города Саратова</dc:title>
  <dc:creator>User</dc:creator>
  <cp:lastModifiedBy>User</cp:lastModifiedBy>
  <cp:revision>41</cp:revision>
  <dcterms:created xsi:type="dcterms:W3CDTF">2018-12-02T08:47:26Z</dcterms:created>
  <dcterms:modified xsi:type="dcterms:W3CDTF">2018-12-07T07:12:52Z</dcterms:modified>
</cp:coreProperties>
</file>