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6497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728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4189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715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4284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0262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7857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44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78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0962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18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21.01.2024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8908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mail.ru/public/EhuR/e8mnN9z32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188640"/>
            <a:ext cx="7756263" cy="2808312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Английский — ключ к миру науки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64904"/>
            <a:ext cx="4818112" cy="3204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878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-1179512"/>
            <a:ext cx="7756263" cy="5544616"/>
          </a:xfrm>
        </p:spPr>
        <p:txBody>
          <a:bodyPr/>
          <a:lstStyle/>
          <a:p>
            <a:r>
              <a:rPr lang="ru-RU" sz="2800" dirty="0"/>
              <a:t>Наука — это источник прогресса. Она развивает мир, в котором мы живем. Наш век — это эпоха великих открытий, как научных, так и технических. Это эпоха технологической революции, когда новые идеи воплощаются в жизнь, и этапы этого процесса растут и увеличиваются в геометрической прогрессии. Не последнюю роль в этом процессе играет английский язык.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13040"/>
            <a:ext cx="3409082" cy="26286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551723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cloud.mail.ru/public/EhuR/e8mnN9z32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5080681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Полный материал доступен по ссылке: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611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Экран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</vt:i4>
      </vt:variant>
    </vt:vector>
  </HeadingPairs>
  <TitlesOfParts>
    <vt:vector size="4" baseType="lpstr">
      <vt:lpstr>Тема Office</vt:lpstr>
      <vt:lpstr>Поток</vt:lpstr>
      <vt:lpstr>Английский — ключ к миру науки </vt:lpstr>
      <vt:lpstr>Наука — это источник прогресса. Она развивает мир, в котором мы живем. Наш век — это эпоха великих открытий, как научных, так и технических. Это эпоха технологической революции, когда новые идеи воплощаются в жизнь, и этапы этого процесса растут и увеличиваются в геометрической прогрессии. Не последнюю роль в этом процессе играет английский язык.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Английский — ключ к миру науки </dc:title>
  <dc:creator>Galina</dc:creator>
  <cp:lastModifiedBy>Galina</cp:lastModifiedBy>
  <cp:revision>1</cp:revision>
  <dcterms:created xsi:type="dcterms:W3CDTF">2024-01-21T15:21:59Z</dcterms:created>
  <dcterms:modified xsi:type="dcterms:W3CDTF">2024-01-21T15:25:48Z</dcterms:modified>
</cp:coreProperties>
</file>