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8" r:id="rId3"/>
    <p:sldId id="269" r:id="rId4"/>
    <p:sldId id="267" r:id="rId5"/>
    <p:sldId id="270" r:id="rId6"/>
    <p:sldId id="271" r:id="rId7"/>
    <p:sldId id="272" r:id="rId8"/>
    <p:sldId id="27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1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25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96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7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75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949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6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66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11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65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335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E646E-45B1-4B40-A3C7-F9709A731179}" type="datetimeFigureOut">
              <a:rPr lang="ru-RU" smtClean="0"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72E7C-5EAF-40FA-8A54-E2FB8FBCDC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17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D5557-7960-2F89-6EFA-6099E582520C}"/>
              </a:ext>
            </a:extLst>
          </p:cNvPr>
          <p:cNvSpPr txBox="1"/>
          <p:nvPr/>
        </p:nvSpPr>
        <p:spPr>
          <a:xfrm>
            <a:off x="763905" y="846550"/>
            <a:ext cx="4549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Тема: Аппликация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5F7C9-B304-31C5-B003-992A6BE04C3A}"/>
              </a:ext>
            </a:extLst>
          </p:cNvPr>
          <p:cNvSpPr txBox="1"/>
          <p:nvPr/>
        </p:nvSpPr>
        <p:spPr>
          <a:xfrm>
            <a:off x="4652010" y="846549"/>
            <a:ext cx="4801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Природа Камчатки</a:t>
            </a:r>
            <a:r>
              <a:rPr lang="en-US" sz="4000" dirty="0">
                <a:solidFill>
                  <a:schemeClr val="bg1"/>
                </a:solidFill>
              </a:rPr>
              <a:t>”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  <a:endParaRPr lang="ru-RU" sz="4400" dirty="0">
              <a:solidFill>
                <a:schemeClr val="bg1"/>
              </a:solidFill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04650853-1E6D-4BB9-2CDB-5039E357A4FA}"/>
              </a:ext>
            </a:extLst>
          </p:cNvPr>
          <p:cNvCxnSpPr>
            <a:cxnSpLocks/>
          </p:cNvCxnSpPr>
          <p:nvPr/>
        </p:nvCxnSpPr>
        <p:spPr>
          <a:xfrm>
            <a:off x="2601158" y="1136341"/>
            <a:ext cx="4438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917BF49-5470-9CA1-1A28-4C7268BEC64C}"/>
              </a:ext>
            </a:extLst>
          </p:cNvPr>
          <p:cNvSpPr txBox="1"/>
          <p:nvPr/>
        </p:nvSpPr>
        <p:spPr>
          <a:xfrm>
            <a:off x="2679566" y="603171"/>
            <a:ext cx="435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Propisi" panose="02000508030000020003" pitchFamily="2" charset="0"/>
              </a:rPr>
              <a:t>п</a:t>
            </a:r>
          </a:p>
        </p:txBody>
      </p:sp>
      <p:pic>
        <p:nvPicPr>
          <p:cNvPr id="7" name="отрывок песни">
            <a:hlinkClick r:id="" action="ppaction://media"/>
            <a:extLst>
              <a:ext uri="{FF2B5EF4-FFF2-40B4-BE49-F238E27FC236}">
                <a16:creationId xmlns:a16="http://schemas.microsoft.com/office/drawing/2014/main" id="{7440D08D-9AF6-7A4C-4A1D-5B154AE145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7579" y="61851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8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4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D5557-7960-2F89-6EFA-6099E582520C}"/>
              </a:ext>
            </a:extLst>
          </p:cNvPr>
          <p:cNvSpPr txBox="1"/>
          <p:nvPr/>
        </p:nvSpPr>
        <p:spPr>
          <a:xfrm>
            <a:off x="763905" y="846550"/>
            <a:ext cx="4549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Тема: Аппликация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5F7C9-B304-31C5-B003-992A6BE04C3A}"/>
              </a:ext>
            </a:extLst>
          </p:cNvPr>
          <p:cNvSpPr txBox="1"/>
          <p:nvPr/>
        </p:nvSpPr>
        <p:spPr>
          <a:xfrm>
            <a:off x="4652010" y="846549"/>
            <a:ext cx="4801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Природа Камчатки</a:t>
            </a:r>
            <a:r>
              <a:rPr lang="en-US" sz="4000" dirty="0">
                <a:solidFill>
                  <a:schemeClr val="bg1"/>
                </a:solidFill>
              </a:rPr>
              <a:t>”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340" y="1524204"/>
            <a:ext cx="11916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Заявка:</a:t>
            </a:r>
          </a:p>
        </p:txBody>
      </p:sp>
    </p:spTree>
    <p:extLst>
      <p:ext uri="{BB962C8B-B14F-4D97-AF65-F5344CB8AC3E}">
        <p14:creationId xmlns:p14="http://schemas.microsoft.com/office/powerpoint/2010/main" val="2413644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D5557-7960-2F89-6EFA-6099E582520C}"/>
              </a:ext>
            </a:extLst>
          </p:cNvPr>
          <p:cNvSpPr txBox="1"/>
          <p:nvPr/>
        </p:nvSpPr>
        <p:spPr>
          <a:xfrm>
            <a:off x="763905" y="846550"/>
            <a:ext cx="4549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Тема: Аппликация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5F7C9-B304-31C5-B003-992A6BE04C3A}"/>
              </a:ext>
            </a:extLst>
          </p:cNvPr>
          <p:cNvSpPr txBox="1"/>
          <p:nvPr/>
        </p:nvSpPr>
        <p:spPr>
          <a:xfrm>
            <a:off x="4652010" y="846549"/>
            <a:ext cx="4801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Природа Камчатки</a:t>
            </a:r>
            <a:r>
              <a:rPr lang="en-US" sz="4000" dirty="0">
                <a:solidFill>
                  <a:schemeClr val="bg1"/>
                </a:solidFill>
              </a:rPr>
              <a:t>”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340" y="1524204"/>
            <a:ext cx="11916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Заявка: основа, клей, краски, баночка для воды, кисточка, шарики из салфетки.</a:t>
            </a:r>
          </a:p>
        </p:txBody>
      </p:sp>
    </p:spTree>
    <p:extLst>
      <p:ext uri="{BB962C8B-B14F-4D97-AF65-F5344CB8AC3E}">
        <p14:creationId xmlns:p14="http://schemas.microsoft.com/office/powerpoint/2010/main" val="3703337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C501C7-F5E8-87C3-225D-0A0D08EA18A9}"/>
              </a:ext>
            </a:extLst>
          </p:cNvPr>
          <p:cNvSpPr txBox="1"/>
          <p:nvPr/>
        </p:nvSpPr>
        <p:spPr>
          <a:xfrm>
            <a:off x="4718687" y="1544120"/>
            <a:ext cx="21602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bg1"/>
              </a:solidFill>
              <a:latin typeface="Propisi" panose="02000508030000020003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17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D5557-7960-2F89-6EFA-6099E582520C}"/>
              </a:ext>
            </a:extLst>
          </p:cNvPr>
          <p:cNvSpPr txBox="1"/>
          <p:nvPr/>
        </p:nvSpPr>
        <p:spPr>
          <a:xfrm>
            <a:off x="763905" y="846550"/>
            <a:ext cx="4549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Тема: Аппликация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5F7C9-B304-31C5-B003-992A6BE04C3A}"/>
              </a:ext>
            </a:extLst>
          </p:cNvPr>
          <p:cNvSpPr txBox="1"/>
          <p:nvPr/>
        </p:nvSpPr>
        <p:spPr>
          <a:xfrm>
            <a:off x="4652010" y="846549"/>
            <a:ext cx="4801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Природа Камчатки</a:t>
            </a:r>
            <a:r>
              <a:rPr lang="en-US" sz="4000" dirty="0">
                <a:solidFill>
                  <a:schemeClr val="bg1"/>
                </a:solidFill>
              </a:rPr>
              <a:t>”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340" y="1524204"/>
            <a:ext cx="11916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Заявка: основа, клей, краски, баночка для воды, кисточка, шарики из салфетки.</a:t>
            </a:r>
          </a:p>
        </p:txBody>
      </p:sp>
    </p:spTree>
    <p:extLst>
      <p:ext uri="{BB962C8B-B14F-4D97-AF65-F5344CB8AC3E}">
        <p14:creationId xmlns:p14="http://schemas.microsoft.com/office/powerpoint/2010/main" val="3282839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69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D5557-7960-2F89-6EFA-6099E582520C}"/>
              </a:ext>
            </a:extLst>
          </p:cNvPr>
          <p:cNvSpPr txBox="1"/>
          <p:nvPr/>
        </p:nvSpPr>
        <p:spPr>
          <a:xfrm>
            <a:off x="763905" y="846550"/>
            <a:ext cx="4549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Тема: Аппликация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5F7C9-B304-31C5-B003-992A6BE04C3A}"/>
              </a:ext>
            </a:extLst>
          </p:cNvPr>
          <p:cNvSpPr txBox="1"/>
          <p:nvPr/>
        </p:nvSpPr>
        <p:spPr>
          <a:xfrm>
            <a:off x="4652010" y="846549"/>
            <a:ext cx="4801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Природа Камчатки</a:t>
            </a:r>
            <a:r>
              <a:rPr lang="en-US" sz="4000" dirty="0">
                <a:solidFill>
                  <a:schemeClr val="bg1"/>
                </a:solidFill>
              </a:rPr>
              <a:t>”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340" y="1524204"/>
            <a:ext cx="11916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Заявка: основа, клей, краски, баночка для воды, кисточка, шарики из салфетки.</a:t>
            </a:r>
          </a:p>
        </p:txBody>
      </p:sp>
    </p:spTree>
    <p:extLst>
      <p:ext uri="{BB962C8B-B14F-4D97-AF65-F5344CB8AC3E}">
        <p14:creationId xmlns:p14="http://schemas.microsoft.com/office/powerpoint/2010/main" val="527244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8AD0AA-EC45-3BC0-DFF2-C02C998D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366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F80BC5-23EB-2AC7-36A1-9731F5AAE33D}"/>
              </a:ext>
            </a:extLst>
          </p:cNvPr>
          <p:cNvSpPr txBox="1"/>
          <p:nvPr/>
        </p:nvSpPr>
        <p:spPr>
          <a:xfrm>
            <a:off x="4983480" y="377190"/>
            <a:ext cx="560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Propisi" panose="02000508030000020003" pitchFamily="2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A8F532-A32F-B829-84E3-F58DA133F908}"/>
              </a:ext>
            </a:extLst>
          </p:cNvPr>
          <p:cNvSpPr txBox="1"/>
          <p:nvPr/>
        </p:nvSpPr>
        <p:spPr>
          <a:xfrm>
            <a:off x="5452110" y="126117"/>
            <a:ext cx="230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Propisi" panose="02000508030000020003" pitchFamily="2" charset="0"/>
              </a:rPr>
              <a:t>октября.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D5557-7960-2F89-6EFA-6099E582520C}"/>
              </a:ext>
            </a:extLst>
          </p:cNvPr>
          <p:cNvSpPr txBox="1"/>
          <p:nvPr/>
        </p:nvSpPr>
        <p:spPr>
          <a:xfrm>
            <a:off x="763905" y="846550"/>
            <a:ext cx="4549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Тема: Аппликация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5F7C9-B304-31C5-B003-992A6BE04C3A}"/>
              </a:ext>
            </a:extLst>
          </p:cNvPr>
          <p:cNvSpPr txBox="1"/>
          <p:nvPr/>
        </p:nvSpPr>
        <p:spPr>
          <a:xfrm>
            <a:off x="4652010" y="846549"/>
            <a:ext cx="4801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“</a:t>
            </a:r>
            <a:r>
              <a:rPr lang="ru-RU" sz="4400" dirty="0">
                <a:solidFill>
                  <a:schemeClr val="bg1"/>
                </a:solidFill>
                <a:latin typeface="Propisi" panose="02000508030000020003" pitchFamily="2" charset="0"/>
              </a:rPr>
              <a:t>Природа Камчатки</a:t>
            </a:r>
            <a:r>
              <a:rPr lang="en-US" sz="4000" dirty="0">
                <a:solidFill>
                  <a:schemeClr val="bg1"/>
                </a:solidFill>
              </a:rPr>
              <a:t>”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0" b="6921"/>
          <a:stretch/>
        </p:blipFill>
        <p:spPr>
          <a:xfrm>
            <a:off x="3686718" y="1831832"/>
            <a:ext cx="4818561" cy="478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472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120</Words>
  <Application>Microsoft Office PowerPoint</Application>
  <PresentationFormat>Широкоэкранный</PresentationFormat>
  <Paragraphs>31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Propisi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Захарченко</dc:creator>
  <cp:lastModifiedBy>Наталья Александровна Захарченко</cp:lastModifiedBy>
  <cp:revision>26</cp:revision>
  <dcterms:created xsi:type="dcterms:W3CDTF">2024-10-08T08:50:53Z</dcterms:created>
  <dcterms:modified xsi:type="dcterms:W3CDTF">2025-10-05T22:43:07Z</dcterms:modified>
</cp:coreProperties>
</file>