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mp4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372" r:id="rId2"/>
    <p:sldId id="392" r:id="rId3"/>
    <p:sldId id="384" r:id="rId4"/>
    <p:sldId id="386" r:id="rId5"/>
    <p:sldId id="385" r:id="rId6"/>
    <p:sldId id="387" r:id="rId7"/>
    <p:sldId id="388" r:id="rId8"/>
    <p:sldId id="389" r:id="rId9"/>
    <p:sldId id="391" r:id="rId10"/>
    <p:sldId id="393" r:id="rId11"/>
    <p:sldId id="390" r:id="rId12"/>
    <p:sldId id="394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E51E9083-76F6-41CC-9BF0-431A39129A7D}">
          <p14:sldIdLst>
            <p14:sldId id="372"/>
            <p14:sldId id="392"/>
            <p14:sldId id="384"/>
            <p14:sldId id="386"/>
            <p14:sldId id="385"/>
            <p14:sldId id="387"/>
            <p14:sldId id="388"/>
            <p14:sldId id="389"/>
            <p14:sldId id="391"/>
            <p14:sldId id="393"/>
            <p14:sldId id="390"/>
            <p14:sldId id="394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CC"/>
    <a:srgbClr val="C7CAD3"/>
    <a:srgbClr val="FF9900"/>
    <a:srgbClr val="E59B5E"/>
    <a:srgbClr val="8A91A5"/>
    <a:srgbClr val="4B66CA"/>
    <a:srgbClr val="6420CD"/>
    <a:srgbClr val="9B3DC4"/>
    <a:srgbClr val="8EE047"/>
    <a:srgbClr val="0AB77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972"/>
    <p:restoredTop sz="96770"/>
  </p:normalViewPr>
  <p:slideViewPr>
    <p:cSldViewPr snapToGrid="0">
      <p:cViewPr varScale="1">
        <p:scale>
          <a:sx n="97" d="100"/>
          <a:sy n="97" d="100"/>
        </p:scale>
        <p:origin x="-270" y="-9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73" d="100"/>
          <a:sy n="73" d="100"/>
        </p:scale>
        <p:origin x="-256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="" xmlns:a16="http://schemas.microsoft.com/office/drawing/2014/main" id="{69D5BA9B-CD48-01EC-643C-DF1CE9089F2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5072EBBE-9C23-8482-91C4-930FD22F1B9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E1213A-5F56-D140-8BC4-443CF20C6D49}" type="datetimeFigureOut">
              <a:rPr lang="ru-RU" smtClean="0"/>
              <a:pPr/>
              <a:t>31.10.2025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1C88A1D9-CE27-890E-CC8E-0BDD6FEE8F1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9D632849-5A60-8DB7-751B-B5FE010DF86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2091FD-2826-8540-9F71-44EEAF58F6E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656025"/>
      </p:ext>
    </p:extLst>
  </p:cSld>
  <p:clrMap bg1="lt1" tx1="dk1" bg2="lt2" tx2="dk2" accent1="accent1" accent2="accent2" accent3="accent3" accent4="accent4" accent5="accent5" accent6="accent6" hlink="hlink" folHlink="folHlink"/>
  <p:extLst>
    <p:ext uri="{56416CCD-93CA-4268-BC5B-53C4BB910035}">
      <p15:sldGuideLst xmlns:p15="http://schemas.microsoft.com/office/powerpoint/2012/main" xmlns="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2F2A7A-EF65-424F-B017-6175C254DC92}" type="datetimeFigureOut">
              <a:rPr lang="ru-RU" smtClean="0"/>
              <a:pPr/>
              <a:t>31.10.2025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EB9860-BD60-D744-84C1-C071B5E7E24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36218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75F972E0-5198-46C6-8EFE-44A646AD96EF}" type="slidenum">
              <a:rPr lang="ru-RU" smtClean="0"/>
              <a:pPr rtl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95887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75F972E0-5198-46C6-8EFE-44A646AD96EF}" type="slidenum">
              <a:rPr lang="ru-RU" smtClean="0"/>
              <a:pPr rtl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95887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75F972E0-5198-46C6-8EFE-44A646AD96EF}" type="slidenum">
              <a:rPr lang="ru-RU" smtClean="0"/>
              <a:pPr rtl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21916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75F972E0-5198-46C6-8EFE-44A646AD96EF}" type="slidenum">
              <a:rPr lang="ru-RU" smtClean="0"/>
              <a:pPr rtl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56994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75F972E0-5198-46C6-8EFE-44A646AD96EF}" type="slidenum">
              <a:rPr lang="ru-RU" smtClean="0"/>
              <a:pPr rtl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14170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75F972E0-5198-46C6-8EFE-44A646AD96EF}" type="slidenum">
              <a:rPr lang="ru-RU" smtClean="0"/>
              <a:pPr rtl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56994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hyperlink" Target="https://disk.rzd/pbl/bc6c0e93-d544-11ed-9ff8-005056b7ac52" TargetMode="External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emf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hyperlink" Target="https://qr-online.ru/" TargetMode="Externa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2.emf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7.emf"/><Relationship Id="rId5" Type="http://schemas.openxmlformats.org/officeDocument/2006/relationships/image" Target="../media/image16.emf"/><Relationship Id="rId4" Type="http://schemas.openxmlformats.org/officeDocument/2006/relationships/image" Target="../media/image15.e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одержа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extBox 56">
            <a:extLst>
              <a:ext uri="{FF2B5EF4-FFF2-40B4-BE49-F238E27FC236}">
                <a16:creationId xmlns="" xmlns:a16="http://schemas.microsoft.com/office/drawing/2014/main" id="{793A841A-DB23-A362-B496-85DDD1C1D359}"/>
              </a:ext>
            </a:extLst>
          </p:cNvPr>
          <p:cNvSpPr txBox="1"/>
          <p:nvPr userDrawn="1"/>
        </p:nvSpPr>
        <p:spPr>
          <a:xfrm>
            <a:off x="768836" y="312103"/>
            <a:ext cx="9683263" cy="7309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150" b="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/ СОДЕРЖАНИЕ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0FA230C3-6A98-7025-7EF6-15E2AE872636}"/>
              </a:ext>
            </a:extLst>
          </p:cNvPr>
          <p:cNvSpPr/>
          <p:nvPr userDrawn="1"/>
        </p:nvSpPr>
        <p:spPr>
          <a:xfrm>
            <a:off x="1056011" y="3429000"/>
            <a:ext cx="1387784" cy="15779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6ED8CEE4-C68F-B13C-57D6-A9A25E4D356F}"/>
              </a:ext>
            </a:extLst>
          </p:cNvPr>
          <p:cNvSpPr txBox="1"/>
          <p:nvPr userDrawn="1"/>
        </p:nvSpPr>
        <p:spPr>
          <a:xfrm>
            <a:off x="1056000" y="2694383"/>
            <a:ext cx="13877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0" kern="1200" spc="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3–27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29533A2B-6998-91C5-7B61-80587027BDD6}"/>
              </a:ext>
            </a:extLst>
          </p:cNvPr>
          <p:cNvSpPr txBox="1"/>
          <p:nvPr userDrawn="1"/>
        </p:nvSpPr>
        <p:spPr>
          <a:xfrm>
            <a:off x="944746" y="3894344"/>
            <a:ext cx="16102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kern="1200" spc="100" baseline="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ДЛЯ ВСЕХ ЦЕЛЕВЫХ АУДИТОРИЙ</a:t>
            </a:r>
            <a:endParaRPr lang="ru-RU" sz="1200" b="1" spc="100" baseline="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D3CEA350-F4D9-0489-8859-FB853EBC1D90}"/>
              </a:ext>
            </a:extLst>
          </p:cNvPr>
          <p:cNvSpPr txBox="1"/>
          <p:nvPr userDrawn="1"/>
        </p:nvSpPr>
        <p:spPr>
          <a:xfrm>
            <a:off x="5317052" y="1445618"/>
            <a:ext cx="1516762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500" b="0" kern="1200" spc="600" dirty="0">
                <a:ln w="12700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СЛАЙДЫ</a:t>
            </a:r>
            <a:endParaRPr lang="ru-RU" sz="1500" b="0" spc="600" dirty="0">
              <a:ln w="12700" cap="sq">
                <a:solidFill>
                  <a:schemeClr val="tx1"/>
                </a:solidFill>
                <a:miter lim="800000"/>
              </a:ln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cxnSp>
        <p:nvCxnSpPr>
          <p:cNvPr id="11" name="Прямая соединительная линия 10">
            <a:extLst>
              <a:ext uri="{FF2B5EF4-FFF2-40B4-BE49-F238E27FC236}">
                <a16:creationId xmlns="" xmlns:a16="http://schemas.microsoft.com/office/drawing/2014/main" id="{27566ED1-67B1-20D4-3DD3-F7F09DFD07A1}"/>
              </a:ext>
            </a:extLst>
          </p:cNvPr>
          <p:cNvCxnSpPr>
            <a:cxnSpLocks/>
          </p:cNvCxnSpPr>
          <p:nvPr userDrawn="1"/>
        </p:nvCxnSpPr>
        <p:spPr>
          <a:xfrm>
            <a:off x="866827" y="1869513"/>
            <a:ext cx="1046520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>
            <a:extLst>
              <a:ext uri="{FF2B5EF4-FFF2-40B4-BE49-F238E27FC236}">
                <a16:creationId xmlns="" xmlns:a16="http://schemas.microsoft.com/office/drawing/2014/main" id="{F2D2499C-ED9D-64BC-A139-0C5F27D73D89}"/>
              </a:ext>
            </a:extLst>
          </p:cNvPr>
          <p:cNvCxnSpPr/>
          <p:nvPr userDrawn="1"/>
        </p:nvCxnSpPr>
        <p:spPr>
          <a:xfrm>
            <a:off x="866827" y="2171330"/>
            <a:ext cx="0" cy="4245346"/>
          </a:xfrm>
          <a:prstGeom prst="line">
            <a:avLst/>
          </a:prstGeom>
          <a:ln w="19050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>
            <a:extLst>
              <a:ext uri="{FF2B5EF4-FFF2-40B4-BE49-F238E27FC236}">
                <a16:creationId xmlns="" xmlns:a16="http://schemas.microsoft.com/office/drawing/2014/main" id="{456F9D5E-A043-94B9-4179-6CDA556B9EDC}"/>
              </a:ext>
            </a:extLst>
          </p:cNvPr>
          <p:cNvCxnSpPr/>
          <p:nvPr userDrawn="1"/>
        </p:nvCxnSpPr>
        <p:spPr>
          <a:xfrm>
            <a:off x="2603029" y="2171330"/>
            <a:ext cx="0" cy="4245346"/>
          </a:xfrm>
          <a:prstGeom prst="line">
            <a:avLst/>
          </a:prstGeom>
          <a:ln w="19050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>
            <a:extLst>
              <a:ext uri="{FF2B5EF4-FFF2-40B4-BE49-F238E27FC236}">
                <a16:creationId xmlns="" xmlns:a16="http://schemas.microsoft.com/office/drawing/2014/main" id="{B7B8192C-2A9E-9F36-E61C-4C6395197998}"/>
              </a:ext>
            </a:extLst>
          </p:cNvPr>
          <p:cNvCxnSpPr/>
          <p:nvPr userDrawn="1"/>
        </p:nvCxnSpPr>
        <p:spPr>
          <a:xfrm>
            <a:off x="4339231" y="2171330"/>
            <a:ext cx="0" cy="4245346"/>
          </a:xfrm>
          <a:prstGeom prst="line">
            <a:avLst/>
          </a:prstGeom>
          <a:ln w="19050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>
            <a:extLst>
              <a:ext uri="{FF2B5EF4-FFF2-40B4-BE49-F238E27FC236}">
                <a16:creationId xmlns="" xmlns:a16="http://schemas.microsoft.com/office/drawing/2014/main" id="{82924CE0-BB58-1E70-98D2-643A5AA5199B}"/>
              </a:ext>
            </a:extLst>
          </p:cNvPr>
          <p:cNvCxnSpPr/>
          <p:nvPr userDrawn="1"/>
        </p:nvCxnSpPr>
        <p:spPr>
          <a:xfrm>
            <a:off x="6075433" y="2171330"/>
            <a:ext cx="0" cy="4245346"/>
          </a:xfrm>
          <a:prstGeom prst="line">
            <a:avLst/>
          </a:prstGeom>
          <a:ln w="19050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>
            <a:extLst>
              <a:ext uri="{FF2B5EF4-FFF2-40B4-BE49-F238E27FC236}">
                <a16:creationId xmlns="" xmlns:a16="http://schemas.microsoft.com/office/drawing/2014/main" id="{1A3FCDBD-1311-EB87-C29A-8458552ADCB3}"/>
              </a:ext>
            </a:extLst>
          </p:cNvPr>
          <p:cNvCxnSpPr/>
          <p:nvPr userDrawn="1"/>
        </p:nvCxnSpPr>
        <p:spPr>
          <a:xfrm>
            <a:off x="7811635" y="2171330"/>
            <a:ext cx="0" cy="4245346"/>
          </a:xfrm>
          <a:prstGeom prst="line">
            <a:avLst/>
          </a:prstGeom>
          <a:ln w="19050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>
            <a:extLst>
              <a:ext uri="{FF2B5EF4-FFF2-40B4-BE49-F238E27FC236}">
                <a16:creationId xmlns="" xmlns:a16="http://schemas.microsoft.com/office/drawing/2014/main" id="{DA19ABFF-2E4D-3CF7-2559-185440599E32}"/>
              </a:ext>
            </a:extLst>
          </p:cNvPr>
          <p:cNvCxnSpPr/>
          <p:nvPr userDrawn="1"/>
        </p:nvCxnSpPr>
        <p:spPr>
          <a:xfrm>
            <a:off x="9547837" y="2171330"/>
            <a:ext cx="0" cy="4245346"/>
          </a:xfrm>
          <a:prstGeom prst="line">
            <a:avLst/>
          </a:prstGeom>
          <a:ln w="19050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>
            <a:extLst>
              <a:ext uri="{FF2B5EF4-FFF2-40B4-BE49-F238E27FC236}">
                <a16:creationId xmlns="" xmlns:a16="http://schemas.microsoft.com/office/drawing/2014/main" id="{80BA1A37-6F0F-69B8-4EFC-F68D43FFA2B4}"/>
              </a:ext>
            </a:extLst>
          </p:cNvPr>
          <p:cNvCxnSpPr>
            <a:cxnSpLocks/>
          </p:cNvCxnSpPr>
          <p:nvPr userDrawn="1"/>
        </p:nvCxnSpPr>
        <p:spPr>
          <a:xfrm>
            <a:off x="11332029" y="2171330"/>
            <a:ext cx="0" cy="4245346"/>
          </a:xfrm>
          <a:prstGeom prst="line">
            <a:avLst/>
          </a:prstGeom>
          <a:ln w="19050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Прямоугольник 19">
            <a:extLst>
              <a:ext uri="{FF2B5EF4-FFF2-40B4-BE49-F238E27FC236}">
                <a16:creationId xmlns="" xmlns:a16="http://schemas.microsoft.com/office/drawing/2014/main" id="{17E5E2E6-E74F-31CD-CCEE-09410830537D}"/>
              </a:ext>
            </a:extLst>
          </p:cNvPr>
          <p:cNvSpPr/>
          <p:nvPr userDrawn="1"/>
        </p:nvSpPr>
        <p:spPr>
          <a:xfrm>
            <a:off x="2794018" y="3429000"/>
            <a:ext cx="1387784" cy="15779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B62DF628-7776-BC79-22FE-C742945C14CE}"/>
              </a:ext>
            </a:extLst>
          </p:cNvPr>
          <p:cNvSpPr txBox="1"/>
          <p:nvPr userDrawn="1"/>
        </p:nvSpPr>
        <p:spPr>
          <a:xfrm>
            <a:off x="2641994" y="2694383"/>
            <a:ext cx="16918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0" kern="1200" spc="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28–52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66EA554B-558A-2E0A-3648-B7795CF78F90}"/>
              </a:ext>
            </a:extLst>
          </p:cNvPr>
          <p:cNvSpPr txBox="1"/>
          <p:nvPr userDrawn="1"/>
        </p:nvSpPr>
        <p:spPr>
          <a:xfrm>
            <a:off x="2695767" y="3894344"/>
            <a:ext cx="15842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kern="1200" spc="100" baseline="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ДЛЯ ПРОИЗВОД-СТВЕННОГО ПЕРСОНАЛА</a:t>
            </a:r>
            <a:endParaRPr lang="ru-RU" sz="1200" b="1" spc="100" baseline="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5" name="Прямоугольник 24">
            <a:extLst>
              <a:ext uri="{FF2B5EF4-FFF2-40B4-BE49-F238E27FC236}">
                <a16:creationId xmlns="" xmlns:a16="http://schemas.microsoft.com/office/drawing/2014/main" id="{09224316-67FC-1340-45DD-906DD5FC9BB7}"/>
              </a:ext>
            </a:extLst>
          </p:cNvPr>
          <p:cNvSpPr/>
          <p:nvPr userDrawn="1"/>
        </p:nvSpPr>
        <p:spPr>
          <a:xfrm>
            <a:off x="4532025" y="3429000"/>
            <a:ext cx="1387784" cy="15779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="" xmlns:a16="http://schemas.microsoft.com/office/drawing/2014/main" id="{FA014A8C-44A5-370C-B248-737270E41071}"/>
              </a:ext>
            </a:extLst>
          </p:cNvPr>
          <p:cNvSpPr txBox="1"/>
          <p:nvPr userDrawn="1"/>
        </p:nvSpPr>
        <p:spPr>
          <a:xfrm>
            <a:off x="4381806" y="2694383"/>
            <a:ext cx="16882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0" kern="1200" spc="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53–77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="" xmlns:a16="http://schemas.microsoft.com/office/drawing/2014/main" id="{19641E10-F3BB-1BC2-E365-927084AD7304}"/>
              </a:ext>
            </a:extLst>
          </p:cNvPr>
          <p:cNvSpPr txBox="1"/>
          <p:nvPr userDrawn="1"/>
        </p:nvSpPr>
        <p:spPr>
          <a:xfrm>
            <a:off x="4304952" y="3894344"/>
            <a:ext cx="18419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kern="1200" spc="100" baseline="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ДЛЯ СПЕЦИАЛИСТОВ И СЛУЖАЩИХ</a:t>
            </a:r>
            <a:endParaRPr lang="ru-RU" sz="1200" b="1" spc="100" baseline="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9" name="Прямоугольник 28">
            <a:extLst>
              <a:ext uri="{FF2B5EF4-FFF2-40B4-BE49-F238E27FC236}">
                <a16:creationId xmlns="" xmlns:a16="http://schemas.microsoft.com/office/drawing/2014/main" id="{EF10AB74-9CF7-FEFA-B87C-2EB955174EAA}"/>
              </a:ext>
            </a:extLst>
          </p:cNvPr>
          <p:cNvSpPr/>
          <p:nvPr userDrawn="1"/>
        </p:nvSpPr>
        <p:spPr>
          <a:xfrm>
            <a:off x="6244434" y="3429000"/>
            <a:ext cx="1387784" cy="15779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="" xmlns:a16="http://schemas.microsoft.com/office/drawing/2014/main" id="{69C34096-073E-2BB6-B7B2-15B59278226B}"/>
              </a:ext>
            </a:extLst>
          </p:cNvPr>
          <p:cNvSpPr txBox="1"/>
          <p:nvPr userDrawn="1"/>
        </p:nvSpPr>
        <p:spPr>
          <a:xfrm>
            <a:off x="6096030" y="2694383"/>
            <a:ext cx="16845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0" kern="1200" spc="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78–102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1DFE3CC5-B1D9-C2F7-12DF-E5B43C818AAE}"/>
              </a:ext>
            </a:extLst>
          </p:cNvPr>
          <p:cNvSpPr txBox="1"/>
          <p:nvPr userDrawn="1"/>
        </p:nvSpPr>
        <p:spPr>
          <a:xfrm>
            <a:off x="6023884" y="3894344"/>
            <a:ext cx="18288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kern="1200" spc="100" baseline="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ДЛЯ ИТ-</a:t>
            </a:r>
            <a:br>
              <a:rPr lang="ru-RU" sz="1200" b="1" kern="1200" spc="100" baseline="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200" b="1" kern="1200" spc="100" baseline="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СПЕЦИАЛИСТОВ</a:t>
            </a:r>
            <a:endParaRPr lang="ru-RU" sz="1200" b="1" spc="100" baseline="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3" name="Прямоугольник 32">
            <a:extLst>
              <a:ext uri="{FF2B5EF4-FFF2-40B4-BE49-F238E27FC236}">
                <a16:creationId xmlns="" xmlns:a16="http://schemas.microsoft.com/office/drawing/2014/main" id="{9A319736-BE47-86E1-7D6E-46061736D8E0}"/>
              </a:ext>
            </a:extLst>
          </p:cNvPr>
          <p:cNvSpPr/>
          <p:nvPr userDrawn="1"/>
        </p:nvSpPr>
        <p:spPr>
          <a:xfrm>
            <a:off x="8008039" y="3429000"/>
            <a:ext cx="1387784" cy="157794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2979C0A2-3FE6-3427-643A-621187F47D07}"/>
              </a:ext>
            </a:extLst>
          </p:cNvPr>
          <p:cNvSpPr txBox="1"/>
          <p:nvPr userDrawn="1"/>
        </p:nvSpPr>
        <p:spPr>
          <a:xfrm>
            <a:off x="7795276" y="2694383"/>
            <a:ext cx="18132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0" kern="1200" spc="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103–127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="" xmlns:a16="http://schemas.microsoft.com/office/drawing/2014/main" id="{7CCCE233-B919-6D27-5F9D-3B1BD3F15F7C}"/>
              </a:ext>
            </a:extLst>
          </p:cNvPr>
          <p:cNvSpPr txBox="1"/>
          <p:nvPr userDrawn="1"/>
        </p:nvSpPr>
        <p:spPr>
          <a:xfrm>
            <a:off x="7877876" y="3894344"/>
            <a:ext cx="16480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kern="1200" spc="100" baseline="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ДЛЯ СТУДЕНТОВ</a:t>
            </a:r>
            <a:br>
              <a:rPr lang="ru-RU" sz="1200" b="1" kern="1200" spc="100" baseline="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200" b="1" kern="1200" spc="100" baseline="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 МОЛОДЕЖИ</a:t>
            </a:r>
            <a:endParaRPr lang="ru-RU" sz="1200" b="1" spc="100" baseline="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7" name="Прямоугольник 36">
            <a:extLst>
              <a:ext uri="{FF2B5EF4-FFF2-40B4-BE49-F238E27FC236}">
                <a16:creationId xmlns="" xmlns:a16="http://schemas.microsoft.com/office/drawing/2014/main" id="{2F742CA8-EFDF-D15B-8941-778E2E0ADC5A}"/>
              </a:ext>
            </a:extLst>
          </p:cNvPr>
          <p:cNvSpPr/>
          <p:nvPr userDrawn="1"/>
        </p:nvSpPr>
        <p:spPr>
          <a:xfrm>
            <a:off x="9746047" y="3429000"/>
            <a:ext cx="1387784" cy="157794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="" xmlns:a16="http://schemas.microsoft.com/office/drawing/2014/main" id="{081C63DC-3C91-15FB-EF98-F0B822F911BA}"/>
              </a:ext>
            </a:extLst>
          </p:cNvPr>
          <p:cNvSpPr txBox="1"/>
          <p:nvPr userDrawn="1"/>
        </p:nvSpPr>
        <p:spPr>
          <a:xfrm>
            <a:off x="9410348" y="2694383"/>
            <a:ext cx="20591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0" kern="1200" spc="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128–132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="" xmlns:a16="http://schemas.microsoft.com/office/drawing/2014/main" id="{6DCF23DD-61E5-5734-4CF3-7517DEB48D37}"/>
              </a:ext>
            </a:extLst>
          </p:cNvPr>
          <p:cNvSpPr txBox="1"/>
          <p:nvPr userDrawn="1"/>
        </p:nvSpPr>
        <p:spPr>
          <a:xfrm>
            <a:off x="9595818" y="3894344"/>
            <a:ext cx="16882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kern="1200" spc="100" baseline="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ИНСТРУКЦИЯ</a:t>
            </a:r>
            <a:endParaRPr lang="ru-RU" sz="1200" b="1" spc="100" baseline="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="" xmlns:a16="http://schemas.microsoft.com/office/drawing/2014/main" id="{3EDDAB06-BB7A-6ED0-46D6-A9117D5CDB99}"/>
              </a:ext>
            </a:extLst>
          </p:cNvPr>
          <p:cNvSpPr txBox="1"/>
          <p:nvPr userDrawn="1"/>
        </p:nvSpPr>
        <p:spPr>
          <a:xfrm>
            <a:off x="861315" y="5083519"/>
            <a:ext cx="17472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0" i="0" kern="1200" spc="0" baseline="0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универсальные слайды в цветах, подходящих для всех целевых аудиторий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="" xmlns:a16="http://schemas.microsoft.com/office/drawing/2014/main" id="{BC541986-F9C7-329E-07C4-575B09657AF4}"/>
              </a:ext>
            </a:extLst>
          </p:cNvPr>
          <p:cNvSpPr txBox="1"/>
          <p:nvPr userDrawn="1"/>
        </p:nvSpPr>
        <p:spPr>
          <a:xfrm>
            <a:off x="2669270" y="5083519"/>
            <a:ext cx="16037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0" i="0" kern="1200" spc="0" baseline="0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слайды в цветах для целевой аудитории «Производственный персонал»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="" xmlns:a16="http://schemas.microsoft.com/office/drawing/2014/main" id="{DAEEAEB1-7471-9281-0BD5-D93AE60CCEA1}"/>
              </a:ext>
            </a:extLst>
          </p:cNvPr>
          <p:cNvSpPr txBox="1"/>
          <p:nvPr userDrawn="1"/>
        </p:nvSpPr>
        <p:spPr>
          <a:xfrm>
            <a:off x="4298097" y="5083519"/>
            <a:ext cx="18184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0" i="0" kern="1200" spc="0" baseline="0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слайды в цветах для целевой аудитории «Специалисты, служащие, инженерно-технические работники и руководители»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="" xmlns:a16="http://schemas.microsoft.com/office/drawing/2014/main" id="{5AB1B57C-AC41-6054-4524-B85E83AF837B}"/>
              </a:ext>
            </a:extLst>
          </p:cNvPr>
          <p:cNvSpPr txBox="1"/>
          <p:nvPr userDrawn="1"/>
        </p:nvSpPr>
        <p:spPr>
          <a:xfrm>
            <a:off x="6123423" y="5083519"/>
            <a:ext cx="164022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0" i="0" kern="1200" spc="0" baseline="0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слайды в цветах для целевой аудитории</a:t>
            </a:r>
            <a:br>
              <a:rPr lang="ru-RU" sz="1000" b="0" i="0" kern="1200" spc="0" baseline="0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000" b="0" i="0" kern="1200" spc="0" baseline="0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«ИТ-специалисты»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="" xmlns:a16="http://schemas.microsoft.com/office/drawing/2014/main" id="{039BDD89-C2A1-7B1A-4213-0B10D6BAC44C}"/>
              </a:ext>
            </a:extLst>
          </p:cNvPr>
          <p:cNvSpPr txBox="1"/>
          <p:nvPr userDrawn="1"/>
        </p:nvSpPr>
        <p:spPr>
          <a:xfrm>
            <a:off x="7836742" y="5083519"/>
            <a:ext cx="16859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0" i="0" kern="1200" spc="0" baseline="0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слайды в цветах для целевой аудитории «Студенты</a:t>
            </a:r>
            <a:br>
              <a:rPr lang="ru-RU" sz="1000" b="0" i="0" kern="1200" spc="0" baseline="0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000" b="0" i="0" kern="1200" spc="0" baseline="0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 молодежь»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="" xmlns:a16="http://schemas.microsoft.com/office/drawing/2014/main" id="{715CAB11-13B6-6567-5EB6-87437503D010}"/>
              </a:ext>
            </a:extLst>
          </p:cNvPr>
          <p:cNvSpPr txBox="1"/>
          <p:nvPr userDrawn="1"/>
        </p:nvSpPr>
        <p:spPr>
          <a:xfrm>
            <a:off x="9681858" y="5083519"/>
            <a:ext cx="14681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0" i="0" kern="1200" spc="0" baseline="0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короткое руководство</a:t>
            </a:r>
            <a:br>
              <a:rPr lang="ru-RU" sz="1000" b="0" i="0" kern="1200" spc="0" baseline="0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000" b="0" i="0" kern="1200" spc="0" baseline="0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по использованию шаблона</a:t>
            </a:r>
          </a:p>
        </p:txBody>
      </p:sp>
    </p:spTree>
    <p:extLst>
      <p:ext uri="{BB962C8B-B14F-4D97-AF65-F5344CB8AC3E}">
        <p14:creationId xmlns:p14="http://schemas.microsoft.com/office/powerpoint/2010/main" val="3793738629"/>
      </p:ext>
    </p:extLst>
  </p:cSld>
  <p:clrMapOvr>
    <a:masterClrMapping/>
  </p:clrMapOvr>
  <p:extLst>
    <p:ext uri="{DCECCB84-F9BA-43D5-87BE-67443E8EF086}">
      <p15:sldGuideLst xmlns:p15="http://schemas.microsoft.com/office/powerpoint/2012/main" xmlns="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(Общий) Титул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Группа 9">
            <a:extLst>
              <a:ext uri="{FF2B5EF4-FFF2-40B4-BE49-F238E27FC236}">
                <a16:creationId xmlns="" xmlns:a16="http://schemas.microsoft.com/office/drawing/2014/main" id="{652A3713-1DE2-F5A8-0F79-EFDCF3DC72A8}"/>
              </a:ext>
            </a:extLst>
          </p:cNvPr>
          <p:cNvGrpSpPr/>
          <p:nvPr userDrawn="1"/>
        </p:nvGrpSpPr>
        <p:grpSpPr>
          <a:xfrm>
            <a:off x="0" y="1376362"/>
            <a:ext cx="12479070" cy="3672171"/>
            <a:chOff x="28575" y="1376362"/>
            <a:chExt cx="12479070" cy="3672171"/>
          </a:xfrm>
          <a:solidFill>
            <a:srgbClr val="FF0000"/>
          </a:solidFill>
        </p:grpSpPr>
        <p:sp>
          <p:nvSpPr>
            <p:cNvPr id="11" name="Прямоугольник 2">
              <a:extLst>
                <a:ext uri="{FF2B5EF4-FFF2-40B4-BE49-F238E27FC236}">
                  <a16:creationId xmlns="" xmlns:a16="http://schemas.microsoft.com/office/drawing/2014/main" id="{C8F80AAA-8A74-5FAF-C2B1-6723DDA245FD}"/>
                </a:ext>
              </a:extLst>
            </p:cNvPr>
            <p:cNvSpPr/>
            <p:nvPr userDrawn="1"/>
          </p:nvSpPr>
          <p:spPr>
            <a:xfrm>
              <a:off x="28575" y="1376363"/>
              <a:ext cx="10149541" cy="3672170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49541" h="3672170">
                  <a:moveTo>
                    <a:pt x="0" y="0"/>
                  </a:moveTo>
                  <a:lnTo>
                    <a:pt x="10149541" y="3175"/>
                  </a:lnTo>
                  <a:lnTo>
                    <a:pt x="7395135" y="3667501"/>
                  </a:lnTo>
                  <a:lnTo>
                    <a:pt x="0" y="367217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2" name="Прямоугольник 2">
              <a:extLst>
                <a:ext uri="{FF2B5EF4-FFF2-40B4-BE49-F238E27FC236}">
                  <a16:creationId xmlns="" xmlns:a16="http://schemas.microsoft.com/office/drawing/2014/main" id="{F2C24A5E-96AF-AD22-B446-B08F2D5FD9AB}"/>
                </a:ext>
              </a:extLst>
            </p:cNvPr>
            <p:cNvSpPr/>
            <p:nvPr userDrawn="1"/>
          </p:nvSpPr>
          <p:spPr>
            <a:xfrm>
              <a:off x="9588944" y="1377427"/>
              <a:ext cx="1299451" cy="122637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77585" h="3659521">
                  <a:moveTo>
                    <a:pt x="2728586" y="6299"/>
                  </a:moveTo>
                  <a:lnTo>
                    <a:pt x="3877585" y="0"/>
                  </a:lnTo>
                  <a:lnTo>
                    <a:pt x="1123178" y="3654851"/>
                  </a:lnTo>
                  <a:lnTo>
                    <a:pt x="0" y="3659521"/>
                  </a:lnTo>
                  <a:lnTo>
                    <a:pt x="2728586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3" name="Прямоугольник 2">
              <a:extLst>
                <a:ext uri="{FF2B5EF4-FFF2-40B4-BE49-F238E27FC236}">
                  <a16:creationId xmlns="" xmlns:a16="http://schemas.microsoft.com/office/drawing/2014/main" id="{E5BB677D-8680-DDC8-96D4-94CF8DC9FAC1}"/>
                </a:ext>
              </a:extLst>
            </p:cNvPr>
            <p:cNvSpPr/>
            <p:nvPr userDrawn="1"/>
          </p:nvSpPr>
          <p:spPr>
            <a:xfrm>
              <a:off x="10287445" y="1377427"/>
              <a:ext cx="1232776" cy="122637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78626" h="3659521">
                  <a:moveTo>
                    <a:pt x="2747535" y="6299"/>
                  </a:moveTo>
                  <a:lnTo>
                    <a:pt x="3678626" y="0"/>
                  </a:lnTo>
                  <a:lnTo>
                    <a:pt x="952642" y="3654851"/>
                  </a:lnTo>
                  <a:lnTo>
                    <a:pt x="0" y="3659521"/>
                  </a:lnTo>
                  <a:lnTo>
                    <a:pt x="2747535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4" name="Прямоугольник 2">
              <a:extLst>
                <a:ext uri="{FF2B5EF4-FFF2-40B4-BE49-F238E27FC236}">
                  <a16:creationId xmlns="" xmlns:a16="http://schemas.microsoft.com/office/drawing/2014/main" id="{944E8809-ABAF-574E-41B8-29348CF8A110}"/>
                </a:ext>
              </a:extLst>
            </p:cNvPr>
            <p:cNvSpPr/>
            <p:nvPr userDrawn="1"/>
          </p:nvSpPr>
          <p:spPr>
            <a:xfrm>
              <a:off x="10906570" y="1377427"/>
              <a:ext cx="1175626" cy="122637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1999069 w 2930160"/>
                <a:gd name="connsiteY0" fmla="*/ 6299 h 3654851"/>
                <a:gd name="connsiteX1" fmla="*/ 2930160 w 2930160"/>
                <a:gd name="connsiteY1" fmla="*/ 0 h 3654851"/>
                <a:gd name="connsiteX2" fmla="*/ 204176 w 2930160"/>
                <a:gd name="connsiteY2" fmla="*/ 3654851 h 3654851"/>
                <a:gd name="connsiteX3" fmla="*/ 0 w 2930160"/>
                <a:gd name="connsiteY3" fmla="*/ 3631098 h 3654851"/>
                <a:gd name="connsiteX4" fmla="*/ 1999069 w 2930160"/>
                <a:gd name="connsiteY4" fmla="*/ 6299 h 3654851"/>
                <a:gd name="connsiteX0" fmla="*/ 2576999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576999 w 3508090"/>
                <a:gd name="connsiteY4" fmla="*/ 6299 h 3659521"/>
                <a:gd name="connsiteX0" fmla="*/ 2908598 w 3508090"/>
                <a:gd name="connsiteY0" fmla="*/ 53671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908598 w 3508090"/>
                <a:gd name="connsiteY4" fmla="*/ 53671 h 3659521"/>
                <a:gd name="connsiteX0" fmla="*/ 2747535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747535 w 3508090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08090" h="3659521">
                  <a:moveTo>
                    <a:pt x="2747535" y="6299"/>
                  </a:moveTo>
                  <a:lnTo>
                    <a:pt x="3508090" y="0"/>
                  </a:lnTo>
                  <a:lnTo>
                    <a:pt x="782106" y="3654851"/>
                  </a:lnTo>
                  <a:lnTo>
                    <a:pt x="0" y="3659521"/>
                  </a:lnTo>
                  <a:lnTo>
                    <a:pt x="2747535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5" name="Прямоугольник 2">
              <a:extLst>
                <a:ext uri="{FF2B5EF4-FFF2-40B4-BE49-F238E27FC236}">
                  <a16:creationId xmlns="" xmlns:a16="http://schemas.microsoft.com/office/drawing/2014/main" id="{A77A7A27-FC04-AB82-5B7B-877BE650A89E}"/>
                </a:ext>
              </a:extLst>
            </p:cNvPr>
            <p:cNvSpPr/>
            <p:nvPr userDrawn="1"/>
          </p:nvSpPr>
          <p:spPr>
            <a:xfrm>
              <a:off x="11500294" y="1376362"/>
              <a:ext cx="1007351" cy="1225873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1999069 w 2930160"/>
                <a:gd name="connsiteY0" fmla="*/ 6299 h 3654851"/>
                <a:gd name="connsiteX1" fmla="*/ 2930160 w 2930160"/>
                <a:gd name="connsiteY1" fmla="*/ 0 h 3654851"/>
                <a:gd name="connsiteX2" fmla="*/ 204176 w 2930160"/>
                <a:gd name="connsiteY2" fmla="*/ 3654851 h 3654851"/>
                <a:gd name="connsiteX3" fmla="*/ 0 w 2930160"/>
                <a:gd name="connsiteY3" fmla="*/ 3631098 h 3654851"/>
                <a:gd name="connsiteX4" fmla="*/ 1999069 w 2930160"/>
                <a:gd name="connsiteY4" fmla="*/ 6299 h 3654851"/>
                <a:gd name="connsiteX0" fmla="*/ 2576999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576999 w 3508090"/>
                <a:gd name="connsiteY4" fmla="*/ 6299 h 3659521"/>
                <a:gd name="connsiteX0" fmla="*/ 2908598 w 3508090"/>
                <a:gd name="connsiteY0" fmla="*/ 53671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908598 w 3508090"/>
                <a:gd name="connsiteY4" fmla="*/ 53671 h 3659521"/>
                <a:gd name="connsiteX0" fmla="*/ 2747535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747535 w 3508090"/>
                <a:gd name="connsiteY4" fmla="*/ 6299 h 3659521"/>
                <a:gd name="connsiteX0" fmla="*/ 2103285 w 2863840"/>
                <a:gd name="connsiteY0" fmla="*/ 6299 h 3654851"/>
                <a:gd name="connsiteX1" fmla="*/ 2863840 w 2863840"/>
                <a:gd name="connsiteY1" fmla="*/ 0 h 3654851"/>
                <a:gd name="connsiteX2" fmla="*/ 137856 w 2863840"/>
                <a:gd name="connsiteY2" fmla="*/ 3654851 h 3654851"/>
                <a:gd name="connsiteX3" fmla="*/ 0 w 2863840"/>
                <a:gd name="connsiteY3" fmla="*/ 3536356 h 3654851"/>
                <a:gd name="connsiteX4" fmla="*/ 2103285 w 2863840"/>
                <a:gd name="connsiteY4" fmla="*/ 6299 h 3654851"/>
                <a:gd name="connsiteX0" fmla="*/ 2216976 w 2977531"/>
                <a:gd name="connsiteY0" fmla="*/ 6299 h 3654851"/>
                <a:gd name="connsiteX1" fmla="*/ 2977531 w 2977531"/>
                <a:gd name="connsiteY1" fmla="*/ 0 h 3654851"/>
                <a:gd name="connsiteX2" fmla="*/ 251547 w 2977531"/>
                <a:gd name="connsiteY2" fmla="*/ 3654851 h 3654851"/>
                <a:gd name="connsiteX3" fmla="*/ 0 w 2977531"/>
                <a:gd name="connsiteY3" fmla="*/ 3631098 h 3654851"/>
                <a:gd name="connsiteX4" fmla="*/ 2216976 w 2977531"/>
                <a:gd name="connsiteY4" fmla="*/ 6299 h 3654851"/>
                <a:gd name="connsiteX0" fmla="*/ 2008542 w 2769097"/>
                <a:gd name="connsiteY0" fmla="*/ 6299 h 3654851"/>
                <a:gd name="connsiteX1" fmla="*/ 2769097 w 2769097"/>
                <a:gd name="connsiteY1" fmla="*/ 0 h 3654851"/>
                <a:gd name="connsiteX2" fmla="*/ 43113 w 2769097"/>
                <a:gd name="connsiteY2" fmla="*/ 3654851 h 3654851"/>
                <a:gd name="connsiteX3" fmla="*/ 0 w 2769097"/>
                <a:gd name="connsiteY3" fmla="*/ 3242654 h 3654851"/>
                <a:gd name="connsiteX4" fmla="*/ 2008542 w 2769097"/>
                <a:gd name="connsiteY4" fmla="*/ 6299 h 3654851"/>
                <a:gd name="connsiteX0" fmla="*/ 2245398 w 3005953"/>
                <a:gd name="connsiteY0" fmla="*/ 6299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245398 w 3005953"/>
                <a:gd name="connsiteY4" fmla="*/ 6299 h 3654851"/>
                <a:gd name="connsiteX0" fmla="*/ 2633843 w 3005953"/>
                <a:gd name="connsiteY0" fmla="*/ 15774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633843 w 3005953"/>
                <a:gd name="connsiteY4" fmla="*/ 15774 h 3654851"/>
                <a:gd name="connsiteX0" fmla="*/ 2794905 w 3005953"/>
                <a:gd name="connsiteY0" fmla="*/ 25248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794905 w 3005953"/>
                <a:gd name="connsiteY4" fmla="*/ 25248 h 3654851"/>
                <a:gd name="connsiteX0" fmla="*/ 2757008 w 3005953"/>
                <a:gd name="connsiteY0" fmla="*/ 0 h 3658026"/>
                <a:gd name="connsiteX1" fmla="*/ 3005953 w 3005953"/>
                <a:gd name="connsiteY1" fmla="*/ 3175 h 3658026"/>
                <a:gd name="connsiteX2" fmla="*/ 279969 w 3005953"/>
                <a:gd name="connsiteY2" fmla="*/ 3658026 h 3658026"/>
                <a:gd name="connsiteX3" fmla="*/ 0 w 3005953"/>
                <a:gd name="connsiteY3" fmla="*/ 3653222 h 3658026"/>
                <a:gd name="connsiteX4" fmla="*/ 2757008 w 3005953"/>
                <a:gd name="connsiteY4" fmla="*/ 0 h 36580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05953" h="3658026">
                  <a:moveTo>
                    <a:pt x="2757008" y="0"/>
                  </a:moveTo>
                  <a:lnTo>
                    <a:pt x="3005953" y="3175"/>
                  </a:lnTo>
                  <a:lnTo>
                    <a:pt x="279969" y="3658026"/>
                  </a:lnTo>
                  <a:lnTo>
                    <a:pt x="0" y="3653222"/>
                  </a:lnTo>
                  <a:lnTo>
                    <a:pt x="2757008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40A1C9D-1393-2829-F295-F35E4F037A5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74713" y="1818288"/>
            <a:ext cx="7813675" cy="2785241"/>
          </a:xfrm>
        </p:spPr>
        <p:txBody>
          <a:bodyPr anchor="t">
            <a:normAutofit/>
          </a:bodyPr>
          <a:lstStyle>
            <a:lvl1pPr algn="l">
              <a:defRPr sz="4800">
                <a:ln w="15875" cap="sq">
                  <a:solidFill>
                    <a:schemeClr val="bg1"/>
                  </a:solidFill>
                  <a:miter lim="800000"/>
                </a:ln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ru-RU" dirty="0"/>
              <a:t>/ ЗАГОЛОВОК ЗАГЛАВНЫМИ</a:t>
            </a:r>
            <a:br>
              <a:rPr lang="ru-RU" dirty="0"/>
            </a:br>
            <a:r>
              <a:rPr lang="ru-RU" dirty="0"/>
              <a:t>БУКВАМИ МАКСИМУМ</a:t>
            </a:r>
            <a:br>
              <a:rPr lang="ru-RU" dirty="0"/>
            </a:br>
            <a:r>
              <a:rPr lang="ru-RU" dirty="0"/>
              <a:t>4 СТРОКИ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C63BDE24-C031-D378-717E-89E36F6EDC5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74713" y="5277997"/>
            <a:ext cx="7813675" cy="706878"/>
          </a:xfrm>
        </p:spPr>
        <p:txBody>
          <a:bodyPr/>
          <a:lstStyle>
            <a:lvl1pPr marL="0" indent="0" algn="l">
              <a:buNone/>
              <a:defRPr sz="24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Подзаголовок</a:t>
            </a:r>
          </a:p>
        </p:txBody>
      </p:sp>
      <p:grpSp>
        <p:nvGrpSpPr>
          <p:cNvPr id="16" name="Группа 15">
            <a:extLst>
              <a:ext uri="{FF2B5EF4-FFF2-40B4-BE49-F238E27FC236}">
                <a16:creationId xmlns="" xmlns:a16="http://schemas.microsoft.com/office/drawing/2014/main" id="{8962D65E-3000-8167-E4DC-9F0655AABB85}"/>
              </a:ext>
            </a:extLst>
          </p:cNvPr>
          <p:cNvGrpSpPr/>
          <p:nvPr userDrawn="1"/>
        </p:nvGrpSpPr>
        <p:grpSpPr>
          <a:xfrm>
            <a:off x="874713" y="551990"/>
            <a:ext cx="45719" cy="272382"/>
            <a:chOff x="1046163" y="441325"/>
            <a:chExt cx="45719" cy="272382"/>
          </a:xfrm>
          <a:solidFill>
            <a:schemeClr val="tx1"/>
          </a:solidFill>
        </p:grpSpPr>
        <p:sp>
          <p:nvSpPr>
            <p:cNvPr id="17" name="Прямоугольник 16">
              <a:extLst>
                <a:ext uri="{FF2B5EF4-FFF2-40B4-BE49-F238E27FC236}">
                  <a16:creationId xmlns="" xmlns:a16="http://schemas.microsoft.com/office/drawing/2014/main" id="{7138E7FC-EAFE-2F61-E3D0-E4CA25F78D5C}"/>
                </a:ext>
              </a:extLst>
            </p:cNvPr>
            <p:cNvSpPr/>
            <p:nvPr userDrawn="1"/>
          </p:nvSpPr>
          <p:spPr>
            <a:xfrm>
              <a:off x="1046163" y="441325"/>
              <a:ext cx="4571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8" name="Прямоугольник 17">
              <a:extLst>
                <a:ext uri="{FF2B5EF4-FFF2-40B4-BE49-F238E27FC236}">
                  <a16:creationId xmlns="" xmlns:a16="http://schemas.microsoft.com/office/drawing/2014/main" id="{333448DB-152E-FD22-32C2-388CB0CAEAC8}"/>
                </a:ext>
              </a:extLst>
            </p:cNvPr>
            <p:cNvSpPr/>
            <p:nvPr userDrawn="1"/>
          </p:nvSpPr>
          <p:spPr>
            <a:xfrm>
              <a:off x="1046163" y="554657"/>
              <a:ext cx="4571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9" name="Прямоугольник 18">
              <a:extLst>
                <a:ext uri="{FF2B5EF4-FFF2-40B4-BE49-F238E27FC236}">
                  <a16:creationId xmlns="" xmlns:a16="http://schemas.microsoft.com/office/drawing/2014/main" id="{E431F110-256C-9C8B-EE94-9206505C7899}"/>
                </a:ext>
              </a:extLst>
            </p:cNvPr>
            <p:cNvSpPr/>
            <p:nvPr userDrawn="1"/>
          </p:nvSpPr>
          <p:spPr>
            <a:xfrm>
              <a:off x="1046163" y="667988"/>
              <a:ext cx="4571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6F4250D4-215D-0F83-A3C9-81416D89152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88531" y="5461864"/>
            <a:ext cx="2460557" cy="524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168430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78">
          <p15:clr>
            <a:srgbClr val="A4A3A4"/>
          </p15:clr>
        </p15:guide>
        <p15:guide id="2" pos="279">
          <p15:clr>
            <a:srgbClr val="A4A3A4"/>
          </p15:clr>
        </p15:guide>
        <p15:guide id="3" pos="551">
          <p15:clr>
            <a:srgbClr val="A4A3A4"/>
          </p15:clr>
        </p15:guide>
        <p15:guide id="4" pos="1096">
          <p15:clr>
            <a:srgbClr val="A4A3A4"/>
          </p15:clr>
        </p15:guide>
        <p15:guide id="5" pos="1640">
          <p15:clr>
            <a:srgbClr val="A4A3A4"/>
          </p15:clr>
        </p15:guide>
        <p15:guide id="6" pos="2184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>
          <p15:clr>
            <a:srgbClr val="A4A3A4"/>
          </p15:clr>
        </p15:guide>
        <p15:guide id="9" pos="3840">
          <p15:clr>
            <a:srgbClr val="A4A3A4"/>
          </p15:clr>
        </p15:guide>
        <p15:guide id="10" pos="4384">
          <p15:clr>
            <a:srgbClr val="A4A3A4"/>
          </p15:clr>
        </p15:guide>
        <p15:guide id="11" pos="4929">
          <p15:clr>
            <a:srgbClr val="A4A3A4"/>
          </p15:clr>
        </p15:guide>
        <p15:guide id="12" pos="5473">
          <p15:clr>
            <a:srgbClr val="A4A3A4"/>
          </p15:clr>
        </p15:guide>
        <p15:guide id="13" pos="6040">
          <p15:clr>
            <a:srgbClr val="A4A3A4"/>
          </p15:clr>
        </p15:guide>
        <p15:guide id="14" pos="6584">
          <p15:clr>
            <a:srgbClr val="A4A3A4"/>
          </p15:clr>
        </p15:guide>
        <p15:guide id="15" pos="7129">
          <p15:clr>
            <a:srgbClr val="A4A3A4"/>
          </p15:clr>
        </p15:guide>
        <p15:guide id="16" pos="7401">
          <p15:clr>
            <a:srgbClr val="A4A3A4"/>
          </p15:clr>
        </p15:guide>
        <p15:guide id="17" orient="horz" pos="550">
          <p15:clr>
            <a:srgbClr val="A4A3A4"/>
          </p15:clr>
        </p15:guide>
        <p15:guide id="18" orient="horz" pos="3770">
          <p15:clr>
            <a:srgbClr val="A4A3A4"/>
          </p15:clr>
        </p15:guide>
        <p15:guide id="19" orient="horz" pos="4042">
          <p15:clr>
            <a:srgbClr val="A4A3A4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(Рабочие) Титу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Группа 9">
            <a:extLst>
              <a:ext uri="{FF2B5EF4-FFF2-40B4-BE49-F238E27FC236}">
                <a16:creationId xmlns="" xmlns:a16="http://schemas.microsoft.com/office/drawing/2014/main" id="{652A3713-1DE2-F5A8-0F79-EFDCF3DC72A8}"/>
              </a:ext>
            </a:extLst>
          </p:cNvPr>
          <p:cNvGrpSpPr/>
          <p:nvPr userDrawn="1"/>
        </p:nvGrpSpPr>
        <p:grpSpPr>
          <a:xfrm>
            <a:off x="0" y="1376362"/>
            <a:ext cx="12479070" cy="3672171"/>
            <a:chOff x="28575" y="1376362"/>
            <a:chExt cx="12479070" cy="3672171"/>
          </a:xfrm>
          <a:solidFill>
            <a:srgbClr val="FF8710"/>
          </a:solidFill>
        </p:grpSpPr>
        <p:sp>
          <p:nvSpPr>
            <p:cNvPr id="11" name="Прямоугольник 2">
              <a:extLst>
                <a:ext uri="{FF2B5EF4-FFF2-40B4-BE49-F238E27FC236}">
                  <a16:creationId xmlns="" xmlns:a16="http://schemas.microsoft.com/office/drawing/2014/main" id="{C8F80AAA-8A74-5FAF-C2B1-6723DDA245FD}"/>
                </a:ext>
              </a:extLst>
            </p:cNvPr>
            <p:cNvSpPr/>
            <p:nvPr userDrawn="1"/>
          </p:nvSpPr>
          <p:spPr>
            <a:xfrm>
              <a:off x="28575" y="1376363"/>
              <a:ext cx="10149541" cy="3672170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49541" h="3672170">
                  <a:moveTo>
                    <a:pt x="0" y="0"/>
                  </a:moveTo>
                  <a:lnTo>
                    <a:pt x="10149541" y="3175"/>
                  </a:lnTo>
                  <a:lnTo>
                    <a:pt x="7395135" y="3667501"/>
                  </a:lnTo>
                  <a:lnTo>
                    <a:pt x="0" y="367217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2" name="Прямоугольник 2">
              <a:extLst>
                <a:ext uri="{FF2B5EF4-FFF2-40B4-BE49-F238E27FC236}">
                  <a16:creationId xmlns="" xmlns:a16="http://schemas.microsoft.com/office/drawing/2014/main" id="{F2C24A5E-96AF-AD22-B446-B08F2D5FD9AB}"/>
                </a:ext>
              </a:extLst>
            </p:cNvPr>
            <p:cNvSpPr/>
            <p:nvPr userDrawn="1"/>
          </p:nvSpPr>
          <p:spPr>
            <a:xfrm>
              <a:off x="9588944" y="1377427"/>
              <a:ext cx="1299451" cy="122637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77585" h="3659521">
                  <a:moveTo>
                    <a:pt x="2728586" y="6299"/>
                  </a:moveTo>
                  <a:lnTo>
                    <a:pt x="3877585" y="0"/>
                  </a:lnTo>
                  <a:lnTo>
                    <a:pt x="1123178" y="3654851"/>
                  </a:lnTo>
                  <a:lnTo>
                    <a:pt x="0" y="3659521"/>
                  </a:lnTo>
                  <a:lnTo>
                    <a:pt x="2728586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3" name="Прямоугольник 2">
              <a:extLst>
                <a:ext uri="{FF2B5EF4-FFF2-40B4-BE49-F238E27FC236}">
                  <a16:creationId xmlns="" xmlns:a16="http://schemas.microsoft.com/office/drawing/2014/main" id="{E5BB677D-8680-DDC8-96D4-94CF8DC9FAC1}"/>
                </a:ext>
              </a:extLst>
            </p:cNvPr>
            <p:cNvSpPr/>
            <p:nvPr userDrawn="1"/>
          </p:nvSpPr>
          <p:spPr>
            <a:xfrm>
              <a:off x="10287445" y="1377427"/>
              <a:ext cx="1232776" cy="122637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78626" h="3659521">
                  <a:moveTo>
                    <a:pt x="2747535" y="6299"/>
                  </a:moveTo>
                  <a:lnTo>
                    <a:pt x="3678626" y="0"/>
                  </a:lnTo>
                  <a:lnTo>
                    <a:pt x="952642" y="3654851"/>
                  </a:lnTo>
                  <a:lnTo>
                    <a:pt x="0" y="3659521"/>
                  </a:lnTo>
                  <a:lnTo>
                    <a:pt x="2747535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4" name="Прямоугольник 2">
              <a:extLst>
                <a:ext uri="{FF2B5EF4-FFF2-40B4-BE49-F238E27FC236}">
                  <a16:creationId xmlns="" xmlns:a16="http://schemas.microsoft.com/office/drawing/2014/main" id="{944E8809-ABAF-574E-41B8-29348CF8A110}"/>
                </a:ext>
              </a:extLst>
            </p:cNvPr>
            <p:cNvSpPr/>
            <p:nvPr userDrawn="1"/>
          </p:nvSpPr>
          <p:spPr>
            <a:xfrm>
              <a:off x="10906570" y="1377427"/>
              <a:ext cx="1175626" cy="122637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1999069 w 2930160"/>
                <a:gd name="connsiteY0" fmla="*/ 6299 h 3654851"/>
                <a:gd name="connsiteX1" fmla="*/ 2930160 w 2930160"/>
                <a:gd name="connsiteY1" fmla="*/ 0 h 3654851"/>
                <a:gd name="connsiteX2" fmla="*/ 204176 w 2930160"/>
                <a:gd name="connsiteY2" fmla="*/ 3654851 h 3654851"/>
                <a:gd name="connsiteX3" fmla="*/ 0 w 2930160"/>
                <a:gd name="connsiteY3" fmla="*/ 3631098 h 3654851"/>
                <a:gd name="connsiteX4" fmla="*/ 1999069 w 2930160"/>
                <a:gd name="connsiteY4" fmla="*/ 6299 h 3654851"/>
                <a:gd name="connsiteX0" fmla="*/ 2576999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576999 w 3508090"/>
                <a:gd name="connsiteY4" fmla="*/ 6299 h 3659521"/>
                <a:gd name="connsiteX0" fmla="*/ 2908598 w 3508090"/>
                <a:gd name="connsiteY0" fmla="*/ 53671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908598 w 3508090"/>
                <a:gd name="connsiteY4" fmla="*/ 53671 h 3659521"/>
                <a:gd name="connsiteX0" fmla="*/ 2747535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747535 w 3508090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08090" h="3659521">
                  <a:moveTo>
                    <a:pt x="2747535" y="6299"/>
                  </a:moveTo>
                  <a:lnTo>
                    <a:pt x="3508090" y="0"/>
                  </a:lnTo>
                  <a:lnTo>
                    <a:pt x="782106" y="3654851"/>
                  </a:lnTo>
                  <a:lnTo>
                    <a:pt x="0" y="3659521"/>
                  </a:lnTo>
                  <a:lnTo>
                    <a:pt x="2747535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5" name="Прямоугольник 2">
              <a:extLst>
                <a:ext uri="{FF2B5EF4-FFF2-40B4-BE49-F238E27FC236}">
                  <a16:creationId xmlns="" xmlns:a16="http://schemas.microsoft.com/office/drawing/2014/main" id="{A77A7A27-FC04-AB82-5B7B-877BE650A89E}"/>
                </a:ext>
              </a:extLst>
            </p:cNvPr>
            <p:cNvSpPr/>
            <p:nvPr userDrawn="1"/>
          </p:nvSpPr>
          <p:spPr>
            <a:xfrm>
              <a:off x="11500294" y="1376362"/>
              <a:ext cx="1007351" cy="1225873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1999069 w 2930160"/>
                <a:gd name="connsiteY0" fmla="*/ 6299 h 3654851"/>
                <a:gd name="connsiteX1" fmla="*/ 2930160 w 2930160"/>
                <a:gd name="connsiteY1" fmla="*/ 0 h 3654851"/>
                <a:gd name="connsiteX2" fmla="*/ 204176 w 2930160"/>
                <a:gd name="connsiteY2" fmla="*/ 3654851 h 3654851"/>
                <a:gd name="connsiteX3" fmla="*/ 0 w 2930160"/>
                <a:gd name="connsiteY3" fmla="*/ 3631098 h 3654851"/>
                <a:gd name="connsiteX4" fmla="*/ 1999069 w 2930160"/>
                <a:gd name="connsiteY4" fmla="*/ 6299 h 3654851"/>
                <a:gd name="connsiteX0" fmla="*/ 2576999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576999 w 3508090"/>
                <a:gd name="connsiteY4" fmla="*/ 6299 h 3659521"/>
                <a:gd name="connsiteX0" fmla="*/ 2908598 w 3508090"/>
                <a:gd name="connsiteY0" fmla="*/ 53671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908598 w 3508090"/>
                <a:gd name="connsiteY4" fmla="*/ 53671 h 3659521"/>
                <a:gd name="connsiteX0" fmla="*/ 2747535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747535 w 3508090"/>
                <a:gd name="connsiteY4" fmla="*/ 6299 h 3659521"/>
                <a:gd name="connsiteX0" fmla="*/ 2103285 w 2863840"/>
                <a:gd name="connsiteY0" fmla="*/ 6299 h 3654851"/>
                <a:gd name="connsiteX1" fmla="*/ 2863840 w 2863840"/>
                <a:gd name="connsiteY1" fmla="*/ 0 h 3654851"/>
                <a:gd name="connsiteX2" fmla="*/ 137856 w 2863840"/>
                <a:gd name="connsiteY2" fmla="*/ 3654851 h 3654851"/>
                <a:gd name="connsiteX3" fmla="*/ 0 w 2863840"/>
                <a:gd name="connsiteY3" fmla="*/ 3536356 h 3654851"/>
                <a:gd name="connsiteX4" fmla="*/ 2103285 w 2863840"/>
                <a:gd name="connsiteY4" fmla="*/ 6299 h 3654851"/>
                <a:gd name="connsiteX0" fmla="*/ 2216976 w 2977531"/>
                <a:gd name="connsiteY0" fmla="*/ 6299 h 3654851"/>
                <a:gd name="connsiteX1" fmla="*/ 2977531 w 2977531"/>
                <a:gd name="connsiteY1" fmla="*/ 0 h 3654851"/>
                <a:gd name="connsiteX2" fmla="*/ 251547 w 2977531"/>
                <a:gd name="connsiteY2" fmla="*/ 3654851 h 3654851"/>
                <a:gd name="connsiteX3" fmla="*/ 0 w 2977531"/>
                <a:gd name="connsiteY3" fmla="*/ 3631098 h 3654851"/>
                <a:gd name="connsiteX4" fmla="*/ 2216976 w 2977531"/>
                <a:gd name="connsiteY4" fmla="*/ 6299 h 3654851"/>
                <a:gd name="connsiteX0" fmla="*/ 2008542 w 2769097"/>
                <a:gd name="connsiteY0" fmla="*/ 6299 h 3654851"/>
                <a:gd name="connsiteX1" fmla="*/ 2769097 w 2769097"/>
                <a:gd name="connsiteY1" fmla="*/ 0 h 3654851"/>
                <a:gd name="connsiteX2" fmla="*/ 43113 w 2769097"/>
                <a:gd name="connsiteY2" fmla="*/ 3654851 h 3654851"/>
                <a:gd name="connsiteX3" fmla="*/ 0 w 2769097"/>
                <a:gd name="connsiteY3" fmla="*/ 3242654 h 3654851"/>
                <a:gd name="connsiteX4" fmla="*/ 2008542 w 2769097"/>
                <a:gd name="connsiteY4" fmla="*/ 6299 h 3654851"/>
                <a:gd name="connsiteX0" fmla="*/ 2245398 w 3005953"/>
                <a:gd name="connsiteY0" fmla="*/ 6299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245398 w 3005953"/>
                <a:gd name="connsiteY4" fmla="*/ 6299 h 3654851"/>
                <a:gd name="connsiteX0" fmla="*/ 2633843 w 3005953"/>
                <a:gd name="connsiteY0" fmla="*/ 15774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633843 w 3005953"/>
                <a:gd name="connsiteY4" fmla="*/ 15774 h 3654851"/>
                <a:gd name="connsiteX0" fmla="*/ 2794905 w 3005953"/>
                <a:gd name="connsiteY0" fmla="*/ 25248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794905 w 3005953"/>
                <a:gd name="connsiteY4" fmla="*/ 25248 h 3654851"/>
                <a:gd name="connsiteX0" fmla="*/ 2757008 w 3005953"/>
                <a:gd name="connsiteY0" fmla="*/ 0 h 3658026"/>
                <a:gd name="connsiteX1" fmla="*/ 3005953 w 3005953"/>
                <a:gd name="connsiteY1" fmla="*/ 3175 h 3658026"/>
                <a:gd name="connsiteX2" fmla="*/ 279969 w 3005953"/>
                <a:gd name="connsiteY2" fmla="*/ 3658026 h 3658026"/>
                <a:gd name="connsiteX3" fmla="*/ 0 w 3005953"/>
                <a:gd name="connsiteY3" fmla="*/ 3653222 h 3658026"/>
                <a:gd name="connsiteX4" fmla="*/ 2757008 w 3005953"/>
                <a:gd name="connsiteY4" fmla="*/ 0 h 36580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05953" h="3658026">
                  <a:moveTo>
                    <a:pt x="2757008" y="0"/>
                  </a:moveTo>
                  <a:lnTo>
                    <a:pt x="3005953" y="3175"/>
                  </a:lnTo>
                  <a:lnTo>
                    <a:pt x="279969" y="3658026"/>
                  </a:lnTo>
                  <a:lnTo>
                    <a:pt x="0" y="3653222"/>
                  </a:lnTo>
                  <a:lnTo>
                    <a:pt x="2757008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40A1C9D-1393-2829-F295-F35E4F037A5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74713" y="1818288"/>
            <a:ext cx="7813675" cy="2785241"/>
          </a:xfrm>
        </p:spPr>
        <p:txBody>
          <a:bodyPr anchor="t">
            <a:normAutofit/>
          </a:bodyPr>
          <a:lstStyle>
            <a:lvl1pPr algn="l">
              <a:defRPr sz="480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ru-RU" dirty="0"/>
              <a:t>/ ЗАГОЛОВОК ЗАГЛАВНЫМИ</a:t>
            </a:r>
            <a:br>
              <a:rPr lang="ru-RU" dirty="0"/>
            </a:br>
            <a:r>
              <a:rPr lang="ru-RU" dirty="0"/>
              <a:t>БУКВАМИ МАКСИМУМ</a:t>
            </a:r>
            <a:br>
              <a:rPr lang="ru-RU" dirty="0"/>
            </a:br>
            <a:r>
              <a:rPr lang="ru-RU" dirty="0"/>
              <a:t>4 СТРОКИ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C63BDE24-C031-D378-717E-89E36F6EDC5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74713" y="5277997"/>
            <a:ext cx="7813675" cy="706878"/>
          </a:xfrm>
        </p:spPr>
        <p:txBody>
          <a:bodyPr/>
          <a:lstStyle>
            <a:lvl1pPr marL="0" indent="0" algn="l">
              <a:buNone/>
              <a:defRPr sz="24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Подзаголовок</a:t>
            </a:r>
          </a:p>
        </p:txBody>
      </p:sp>
      <p:grpSp>
        <p:nvGrpSpPr>
          <p:cNvPr id="8" name="Группа 7">
            <a:extLst>
              <a:ext uri="{FF2B5EF4-FFF2-40B4-BE49-F238E27FC236}">
                <a16:creationId xmlns="" xmlns:a16="http://schemas.microsoft.com/office/drawing/2014/main" id="{C81EB675-2032-3FC2-8461-B62DE10E52EF}"/>
              </a:ext>
            </a:extLst>
          </p:cNvPr>
          <p:cNvGrpSpPr/>
          <p:nvPr userDrawn="1"/>
        </p:nvGrpSpPr>
        <p:grpSpPr>
          <a:xfrm>
            <a:off x="874713" y="551990"/>
            <a:ext cx="45719" cy="272382"/>
            <a:chOff x="1046163" y="441325"/>
            <a:chExt cx="45719" cy="272382"/>
          </a:xfrm>
          <a:solidFill>
            <a:schemeClr val="tx1"/>
          </a:solidFill>
        </p:grpSpPr>
        <p:sp>
          <p:nvSpPr>
            <p:cNvPr id="16" name="Прямоугольник 15">
              <a:extLst>
                <a:ext uri="{FF2B5EF4-FFF2-40B4-BE49-F238E27FC236}">
                  <a16:creationId xmlns="" xmlns:a16="http://schemas.microsoft.com/office/drawing/2014/main" id="{33594B65-5F04-CCBA-1C1A-A1BBBE67C2E7}"/>
                </a:ext>
              </a:extLst>
            </p:cNvPr>
            <p:cNvSpPr/>
            <p:nvPr userDrawn="1"/>
          </p:nvSpPr>
          <p:spPr>
            <a:xfrm>
              <a:off x="1046163" y="441325"/>
              <a:ext cx="4571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7" name="Прямоугольник 16">
              <a:extLst>
                <a:ext uri="{FF2B5EF4-FFF2-40B4-BE49-F238E27FC236}">
                  <a16:creationId xmlns="" xmlns:a16="http://schemas.microsoft.com/office/drawing/2014/main" id="{78BA2D45-682F-A0E5-F970-D9F138C15FAC}"/>
                </a:ext>
              </a:extLst>
            </p:cNvPr>
            <p:cNvSpPr/>
            <p:nvPr userDrawn="1"/>
          </p:nvSpPr>
          <p:spPr>
            <a:xfrm>
              <a:off x="1046163" y="554657"/>
              <a:ext cx="4571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8" name="Прямоугольник 17">
              <a:extLst>
                <a:ext uri="{FF2B5EF4-FFF2-40B4-BE49-F238E27FC236}">
                  <a16:creationId xmlns="" xmlns:a16="http://schemas.microsoft.com/office/drawing/2014/main" id="{176907D2-D1CD-240C-B67B-A5E080B4A574}"/>
                </a:ext>
              </a:extLst>
            </p:cNvPr>
            <p:cNvSpPr/>
            <p:nvPr userDrawn="1"/>
          </p:nvSpPr>
          <p:spPr>
            <a:xfrm>
              <a:off x="1046163" y="667988"/>
              <a:ext cx="4571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37319ADB-0BF7-318A-DA58-9CD87F86F26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88531" y="5461864"/>
            <a:ext cx="2460557" cy="524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331639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51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7" orient="horz" pos="550" userDrawn="1">
          <p15:clr>
            <a:srgbClr val="A4A3A4"/>
          </p15:clr>
        </p15:guide>
        <p15:guide id="18" orient="horz" pos="3770" userDrawn="1">
          <p15:clr>
            <a:srgbClr val="A4A3A4"/>
          </p15:clr>
        </p15:guide>
        <p15:guide id="19" orient="horz" pos="4042" userDrawn="1">
          <p15:clr>
            <a:srgbClr val="A4A3A4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(Офис) Титу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Группа 23">
            <a:extLst>
              <a:ext uri="{FF2B5EF4-FFF2-40B4-BE49-F238E27FC236}">
                <a16:creationId xmlns="" xmlns:a16="http://schemas.microsoft.com/office/drawing/2014/main" id="{D9569C36-FEFF-A131-A5F2-1825AF07B96D}"/>
              </a:ext>
            </a:extLst>
          </p:cNvPr>
          <p:cNvGrpSpPr/>
          <p:nvPr userDrawn="1"/>
        </p:nvGrpSpPr>
        <p:grpSpPr>
          <a:xfrm>
            <a:off x="0" y="1376362"/>
            <a:ext cx="12479070" cy="3672171"/>
            <a:chOff x="28575" y="1376362"/>
            <a:chExt cx="12479070" cy="3672171"/>
          </a:xfrm>
          <a:solidFill>
            <a:srgbClr val="0AB773"/>
          </a:solidFill>
        </p:grpSpPr>
        <p:sp>
          <p:nvSpPr>
            <p:cNvPr id="25" name="Прямоугольник 2">
              <a:extLst>
                <a:ext uri="{FF2B5EF4-FFF2-40B4-BE49-F238E27FC236}">
                  <a16:creationId xmlns="" xmlns:a16="http://schemas.microsoft.com/office/drawing/2014/main" id="{9D257D26-21C6-F487-3230-AC2E6D8E56E9}"/>
                </a:ext>
              </a:extLst>
            </p:cNvPr>
            <p:cNvSpPr/>
            <p:nvPr userDrawn="1"/>
          </p:nvSpPr>
          <p:spPr>
            <a:xfrm>
              <a:off x="28575" y="1376363"/>
              <a:ext cx="10149541" cy="3672170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49541" h="3672170">
                  <a:moveTo>
                    <a:pt x="0" y="0"/>
                  </a:moveTo>
                  <a:lnTo>
                    <a:pt x="10149541" y="3175"/>
                  </a:lnTo>
                  <a:lnTo>
                    <a:pt x="7395135" y="3667501"/>
                  </a:lnTo>
                  <a:lnTo>
                    <a:pt x="0" y="367217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6" name="Прямоугольник 2">
              <a:extLst>
                <a:ext uri="{FF2B5EF4-FFF2-40B4-BE49-F238E27FC236}">
                  <a16:creationId xmlns="" xmlns:a16="http://schemas.microsoft.com/office/drawing/2014/main" id="{FD22B20D-F0B5-29A0-92DB-58696EE5A65F}"/>
                </a:ext>
              </a:extLst>
            </p:cNvPr>
            <p:cNvSpPr/>
            <p:nvPr userDrawn="1"/>
          </p:nvSpPr>
          <p:spPr>
            <a:xfrm>
              <a:off x="9588944" y="1377427"/>
              <a:ext cx="1299451" cy="122637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77585" h="3659521">
                  <a:moveTo>
                    <a:pt x="2728586" y="6299"/>
                  </a:moveTo>
                  <a:lnTo>
                    <a:pt x="3877585" y="0"/>
                  </a:lnTo>
                  <a:lnTo>
                    <a:pt x="1123178" y="3654851"/>
                  </a:lnTo>
                  <a:lnTo>
                    <a:pt x="0" y="3659521"/>
                  </a:lnTo>
                  <a:lnTo>
                    <a:pt x="2728586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7" name="Прямоугольник 2">
              <a:extLst>
                <a:ext uri="{FF2B5EF4-FFF2-40B4-BE49-F238E27FC236}">
                  <a16:creationId xmlns="" xmlns:a16="http://schemas.microsoft.com/office/drawing/2014/main" id="{44C1E0F4-A4C9-5345-7544-C7FA0E3E7A14}"/>
                </a:ext>
              </a:extLst>
            </p:cNvPr>
            <p:cNvSpPr/>
            <p:nvPr userDrawn="1"/>
          </p:nvSpPr>
          <p:spPr>
            <a:xfrm>
              <a:off x="10287445" y="1377427"/>
              <a:ext cx="1232776" cy="122637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78626" h="3659521">
                  <a:moveTo>
                    <a:pt x="2747535" y="6299"/>
                  </a:moveTo>
                  <a:lnTo>
                    <a:pt x="3678626" y="0"/>
                  </a:lnTo>
                  <a:lnTo>
                    <a:pt x="952642" y="3654851"/>
                  </a:lnTo>
                  <a:lnTo>
                    <a:pt x="0" y="3659521"/>
                  </a:lnTo>
                  <a:lnTo>
                    <a:pt x="2747535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8" name="Прямоугольник 2">
              <a:extLst>
                <a:ext uri="{FF2B5EF4-FFF2-40B4-BE49-F238E27FC236}">
                  <a16:creationId xmlns="" xmlns:a16="http://schemas.microsoft.com/office/drawing/2014/main" id="{56641D1E-7BDE-C789-03DE-B8F91B092963}"/>
                </a:ext>
              </a:extLst>
            </p:cNvPr>
            <p:cNvSpPr/>
            <p:nvPr userDrawn="1"/>
          </p:nvSpPr>
          <p:spPr>
            <a:xfrm>
              <a:off x="10906570" y="1377427"/>
              <a:ext cx="1175626" cy="122637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1999069 w 2930160"/>
                <a:gd name="connsiteY0" fmla="*/ 6299 h 3654851"/>
                <a:gd name="connsiteX1" fmla="*/ 2930160 w 2930160"/>
                <a:gd name="connsiteY1" fmla="*/ 0 h 3654851"/>
                <a:gd name="connsiteX2" fmla="*/ 204176 w 2930160"/>
                <a:gd name="connsiteY2" fmla="*/ 3654851 h 3654851"/>
                <a:gd name="connsiteX3" fmla="*/ 0 w 2930160"/>
                <a:gd name="connsiteY3" fmla="*/ 3631098 h 3654851"/>
                <a:gd name="connsiteX4" fmla="*/ 1999069 w 2930160"/>
                <a:gd name="connsiteY4" fmla="*/ 6299 h 3654851"/>
                <a:gd name="connsiteX0" fmla="*/ 2576999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576999 w 3508090"/>
                <a:gd name="connsiteY4" fmla="*/ 6299 h 3659521"/>
                <a:gd name="connsiteX0" fmla="*/ 2908598 w 3508090"/>
                <a:gd name="connsiteY0" fmla="*/ 53671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908598 w 3508090"/>
                <a:gd name="connsiteY4" fmla="*/ 53671 h 3659521"/>
                <a:gd name="connsiteX0" fmla="*/ 2747535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747535 w 3508090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08090" h="3659521">
                  <a:moveTo>
                    <a:pt x="2747535" y="6299"/>
                  </a:moveTo>
                  <a:lnTo>
                    <a:pt x="3508090" y="0"/>
                  </a:lnTo>
                  <a:lnTo>
                    <a:pt x="782106" y="3654851"/>
                  </a:lnTo>
                  <a:lnTo>
                    <a:pt x="0" y="3659521"/>
                  </a:lnTo>
                  <a:lnTo>
                    <a:pt x="2747535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9" name="Прямоугольник 2">
              <a:extLst>
                <a:ext uri="{FF2B5EF4-FFF2-40B4-BE49-F238E27FC236}">
                  <a16:creationId xmlns="" xmlns:a16="http://schemas.microsoft.com/office/drawing/2014/main" id="{3271C203-A6DD-B001-2B39-0672A0C0D4E5}"/>
                </a:ext>
              </a:extLst>
            </p:cNvPr>
            <p:cNvSpPr/>
            <p:nvPr userDrawn="1"/>
          </p:nvSpPr>
          <p:spPr>
            <a:xfrm>
              <a:off x="11500294" y="1376362"/>
              <a:ext cx="1007351" cy="1225873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1999069 w 2930160"/>
                <a:gd name="connsiteY0" fmla="*/ 6299 h 3654851"/>
                <a:gd name="connsiteX1" fmla="*/ 2930160 w 2930160"/>
                <a:gd name="connsiteY1" fmla="*/ 0 h 3654851"/>
                <a:gd name="connsiteX2" fmla="*/ 204176 w 2930160"/>
                <a:gd name="connsiteY2" fmla="*/ 3654851 h 3654851"/>
                <a:gd name="connsiteX3" fmla="*/ 0 w 2930160"/>
                <a:gd name="connsiteY3" fmla="*/ 3631098 h 3654851"/>
                <a:gd name="connsiteX4" fmla="*/ 1999069 w 2930160"/>
                <a:gd name="connsiteY4" fmla="*/ 6299 h 3654851"/>
                <a:gd name="connsiteX0" fmla="*/ 2576999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576999 w 3508090"/>
                <a:gd name="connsiteY4" fmla="*/ 6299 h 3659521"/>
                <a:gd name="connsiteX0" fmla="*/ 2908598 w 3508090"/>
                <a:gd name="connsiteY0" fmla="*/ 53671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908598 w 3508090"/>
                <a:gd name="connsiteY4" fmla="*/ 53671 h 3659521"/>
                <a:gd name="connsiteX0" fmla="*/ 2747535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747535 w 3508090"/>
                <a:gd name="connsiteY4" fmla="*/ 6299 h 3659521"/>
                <a:gd name="connsiteX0" fmla="*/ 2103285 w 2863840"/>
                <a:gd name="connsiteY0" fmla="*/ 6299 h 3654851"/>
                <a:gd name="connsiteX1" fmla="*/ 2863840 w 2863840"/>
                <a:gd name="connsiteY1" fmla="*/ 0 h 3654851"/>
                <a:gd name="connsiteX2" fmla="*/ 137856 w 2863840"/>
                <a:gd name="connsiteY2" fmla="*/ 3654851 h 3654851"/>
                <a:gd name="connsiteX3" fmla="*/ 0 w 2863840"/>
                <a:gd name="connsiteY3" fmla="*/ 3536356 h 3654851"/>
                <a:gd name="connsiteX4" fmla="*/ 2103285 w 2863840"/>
                <a:gd name="connsiteY4" fmla="*/ 6299 h 3654851"/>
                <a:gd name="connsiteX0" fmla="*/ 2216976 w 2977531"/>
                <a:gd name="connsiteY0" fmla="*/ 6299 h 3654851"/>
                <a:gd name="connsiteX1" fmla="*/ 2977531 w 2977531"/>
                <a:gd name="connsiteY1" fmla="*/ 0 h 3654851"/>
                <a:gd name="connsiteX2" fmla="*/ 251547 w 2977531"/>
                <a:gd name="connsiteY2" fmla="*/ 3654851 h 3654851"/>
                <a:gd name="connsiteX3" fmla="*/ 0 w 2977531"/>
                <a:gd name="connsiteY3" fmla="*/ 3631098 h 3654851"/>
                <a:gd name="connsiteX4" fmla="*/ 2216976 w 2977531"/>
                <a:gd name="connsiteY4" fmla="*/ 6299 h 3654851"/>
                <a:gd name="connsiteX0" fmla="*/ 2008542 w 2769097"/>
                <a:gd name="connsiteY0" fmla="*/ 6299 h 3654851"/>
                <a:gd name="connsiteX1" fmla="*/ 2769097 w 2769097"/>
                <a:gd name="connsiteY1" fmla="*/ 0 h 3654851"/>
                <a:gd name="connsiteX2" fmla="*/ 43113 w 2769097"/>
                <a:gd name="connsiteY2" fmla="*/ 3654851 h 3654851"/>
                <a:gd name="connsiteX3" fmla="*/ 0 w 2769097"/>
                <a:gd name="connsiteY3" fmla="*/ 3242654 h 3654851"/>
                <a:gd name="connsiteX4" fmla="*/ 2008542 w 2769097"/>
                <a:gd name="connsiteY4" fmla="*/ 6299 h 3654851"/>
                <a:gd name="connsiteX0" fmla="*/ 2245398 w 3005953"/>
                <a:gd name="connsiteY0" fmla="*/ 6299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245398 w 3005953"/>
                <a:gd name="connsiteY4" fmla="*/ 6299 h 3654851"/>
                <a:gd name="connsiteX0" fmla="*/ 2633843 w 3005953"/>
                <a:gd name="connsiteY0" fmla="*/ 15774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633843 w 3005953"/>
                <a:gd name="connsiteY4" fmla="*/ 15774 h 3654851"/>
                <a:gd name="connsiteX0" fmla="*/ 2794905 w 3005953"/>
                <a:gd name="connsiteY0" fmla="*/ 25248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794905 w 3005953"/>
                <a:gd name="connsiteY4" fmla="*/ 25248 h 3654851"/>
                <a:gd name="connsiteX0" fmla="*/ 2757008 w 3005953"/>
                <a:gd name="connsiteY0" fmla="*/ 0 h 3658026"/>
                <a:gd name="connsiteX1" fmla="*/ 3005953 w 3005953"/>
                <a:gd name="connsiteY1" fmla="*/ 3175 h 3658026"/>
                <a:gd name="connsiteX2" fmla="*/ 279969 w 3005953"/>
                <a:gd name="connsiteY2" fmla="*/ 3658026 h 3658026"/>
                <a:gd name="connsiteX3" fmla="*/ 0 w 3005953"/>
                <a:gd name="connsiteY3" fmla="*/ 3653222 h 3658026"/>
                <a:gd name="connsiteX4" fmla="*/ 2757008 w 3005953"/>
                <a:gd name="connsiteY4" fmla="*/ 0 h 36580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05953" h="3658026">
                  <a:moveTo>
                    <a:pt x="2757008" y="0"/>
                  </a:moveTo>
                  <a:lnTo>
                    <a:pt x="3005953" y="3175"/>
                  </a:lnTo>
                  <a:lnTo>
                    <a:pt x="279969" y="3658026"/>
                  </a:lnTo>
                  <a:lnTo>
                    <a:pt x="0" y="3653222"/>
                  </a:lnTo>
                  <a:lnTo>
                    <a:pt x="2757008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sp>
        <p:nvSpPr>
          <p:cNvPr id="30" name="Заголовок 1">
            <a:extLst>
              <a:ext uri="{FF2B5EF4-FFF2-40B4-BE49-F238E27FC236}">
                <a16:creationId xmlns="" xmlns:a16="http://schemas.microsoft.com/office/drawing/2014/main" id="{A318726A-8E74-B200-1476-C13B597125B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74713" y="1818288"/>
            <a:ext cx="7813675" cy="2785241"/>
          </a:xfrm>
        </p:spPr>
        <p:txBody>
          <a:bodyPr anchor="t">
            <a:normAutofit/>
          </a:bodyPr>
          <a:lstStyle>
            <a:lvl1pPr algn="l">
              <a:defRPr sz="4800">
                <a:ln w="15875">
                  <a:solidFill>
                    <a:schemeClr val="bg1"/>
                  </a:solidFill>
                </a:ln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ru-RU" dirty="0"/>
              <a:t>/ ЗАГОЛОВОК ЗАГЛАВНЫМИ</a:t>
            </a:r>
            <a:br>
              <a:rPr lang="ru-RU" dirty="0"/>
            </a:br>
            <a:r>
              <a:rPr lang="ru-RU" dirty="0"/>
              <a:t>БУКВАМИ МАКСИМУМ</a:t>
            </a:r>
            <a:br>
              <a:rPr lang="ru-RU" dirty="0"/>
            </a:br>
            <a:r>
              <a:rPr lang="ru-RU" dirty="0"/>
              <a:t>4 СТРОКИ</a:t>
            </a:r>
          </a:p>
        </p:txBody>
      </p:sp>
      <p:sp>
        <p:nvSpPr>
          <p:cNvPr id="31" name="Подзаголовок 2">
            <a:extLst>
              <a:ext uri="{FF2B5EF4-FFF2-40B4-BE49-F238E27FC236}">
                <a16:creationId xmlns="" xmlns:a16="http://schemas.microsoft.com/office/drawing/2014/main" id="{826FC6F6-2BD3-9733-0A66-E7DF60D2BE3C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74713" y="5277997"/>
            <a:ext cx="7813675" cy="706878"/>
          </a:xfrm>
        </p:spPr>
        <p:txBody>
          <a:bodyPr/>
          <a:lstStyle>
            <a:lvl1pPr marL="0" indent="0" algn="l">
              <a:buNone/>
              <a:defRPr sz="24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Подзаголовок</a:t>
            </a:r>
          </a:p>
        </p:txBody>
      </p:sp>
      <p:grpSp>
        <p:nvGrpSpPr>
          <p:cNvPr id="33" name="Группа 32">
            <a:extLst>
              <a:ext uri="{FF2B5EF4-FFF2-40B4-BE49-F238E27FC236}">
                <a16:creationId xmlns="" xmlns:a16="http://schemas.microsoft.com/office/drawing/2014/main" id="{68A18165-BE72-4FD5-2A71-FB67735FE4B6}"/>
              </a:ext>
            </a:extLst>
          </p:cNvPr>
          <p:cNvGrpSpPr/>
          <p:nvPr userDrawn="1"/>
        </p:nvGrpSpPr>
        <p:grpSpPr>
          <a:xfrm>
            <a:off x="874713" y="551990"/>
            <a:ext cx="45719" cy="272382"/>
            <a:chOff x="1046163" y="441325"/>
            <a:chExt cx="45719" cy="272382"/>
          </a:xfrm>
          <a:solidFill>
            <a:schemeClr val="tx1"/>
          </a:solidFill>
        </p:grpSpPr>
        <p:sp>
          <p:nvSpPr>
            <p:cNvPr id="34" name="Прямоугольник 33">
              <a:extLst>
                <a:ext uri="{FF2B5EF4-FFF2-40B4-BE49-F238E27FC236}">
                  <a16:creationId xmlns="" xmlns:a16="http://schemas.microsoft.com/office/drawing/2014/main" id="{375E487D-94AB-3DD8-7C09-8CF638685866}"/>
                </a:ext>
              </a:extLst>
            </p:cNvPr>
            <p:cNvSpPr/>
            <p:nvPr userDrawn="1"/>
          </p:nvSpPr>
          <p:spPr>
            <a:xfrm>
              <a:off x="1046163" y="441325"/>
              <a:ext cx="4571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35" name="Прямоугольник 34">
              <a:extLst>
                <a:ext uri="{FF2B5EF4-FFF2-40B4-BE49-F238E27FC236}">
                  <a16:creationId xmlns="" xmlns:a16="http://schemas.microsoft.com/office/drawing/2014/main" id="{022D7316-D76A-A49F-E25C-1EB74CE33676}"/>
                </a:ext>
              </a:extLst>
            </p:cNvPr>
            <p:cNvSpPr/>
            <p:nvPr userDrawn="1"/>
          </p:nvSpPr>
          <p:spPr>
            <a:xfrm>
              <a:off x="1046163" y="554657"/>
              <a:ext cx="4571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36" name="Прямоугольник 35">
              <a:extLst>
                <a:ext uri="{FF2B5EF4-FFF2-40B4-BE49-F238E27FC236}">
                  <a16:creationId xmlns="" xmlns:a16="http://schemas.microsoft.com/office/drawing/2014/main" id="{0F8BF6AD-6CDE-7187-C73C-DF00F78528B3}"/>
                </a:ext>
              </a:extLst>
            </p:cNvPr>
            <p:cNvSpPr/>
            <p:nvPr userDrawn="1"/>
          </p:nvSpPr>
          <p:spPr>
            <a:xfrm>
              <a:off x="1046163" y="667988"/>
              <a:ext cx="4571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98F6741A-9845-67D0-21FD-725F1C81D1B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88531" y="5461864"/>
            <a:ext cx="2460557" cy="524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58221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51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7" orient="horz" pos="550" userDrawn="1">
          <p15:clr>
            <a:srgbClr val="A4A3A4"/>
          </p15:clr>
        </p15:guide>
        <p15:guide id="18" orient="horz" pos="3770" userDrawn="1">
          <p15:clr>
            <a:srgbClr val="A4A3A4"/>
          </p15:clr>
        </p15:guide>
        <p15:guide id="19" orient="horz" pos="4042" userDrawn="1">
          <p15:clr>
            <a:srgbClr val="A4A3A4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(ИТ) Титу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Группа 23">
            <a:extLst>
              <a:ext uri="{FF2B5EF4-FFF2-40B4-BE49-F238E27FC236}">
                <a16:creationId xmlns="" xmlns:a16="http://schemas.microsoft.com/office/drawing/2014/main" id="{D9569C36-FEFF-A131-A5F2-1825AF07B96D}"/>
              </a:ext>
            </a:extLst>
          </p:cNvPr>
          <p:cNvGrpSpPr/>
          <p:nvPr userDrawn="1"/>
        </p:nvGrpSpPr>
        <p:grpSpPr>
          <a:xfrm>
            <a:off x="0" y="1376362"/>
            <a:ext cx="12479070" cy="3672171"/>
            <a:chOff x="28575" y="1376362"/>
            <a:chExt cx="12479070" cy="3672171"/>
          </a:xfrm>
          <a:solidFill>
            <a:srgbClr val="9B3DC3"/>
          </a:solidFill>
        </p:grpSpPr>
        <p:sp>
          <p:nvSpPr>
            <p:cNvPr id="25" name="Прямоугольник 2">
              <a:extLst>
                <a:ext uri="{FF2B5EF4-FFF2-40B4-BE49-F238E27FC236}">
                  <a16:creationId xmlns="" xmlns:a16="http://schemas.microsoft.com/office/drawing/2014/main" id="{9D257D26-21C6-F487-3230-AC2E6D8E56E9}"/>
                </a:ext>
              </a:extLst>
            </p:cNvPr>
            <p:cNvSpPr/>
            <p:nvPr userDrawn="1"/>
          </p:nvSpPr>
          <p:spPr>
            <a:xfrm>
              <a:off x="28575" y="1376363"/>
              <a:ext cx="10149541" cy="3672170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49541" h="3672170">
                  <a:moveTo>
                    <a:pt x="0" y="0"/>
                  </a:moveTo>
                  <a:lnTo>
                    <a:pt x="10149541" y="3175"/>
                  </a:lnTo>
                  <a:lnTo>
                    <a:pt x="7395135" y="3667501"/>
                  </a:lnTo>
                  <a:lnTo>
                    <a:pt x="0" y="367217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6" name="Прямоугольник 2">
              <a:extLst>
                <a:ext uri="{FF2B5EF4-FFF2-40B4-BE49-F238E27FC236}">
                  <a16:creationId xmlns="" xmlns:a16="http://schemas.microsoft.com/office/drawing/2014/main" id="{FD22B20D-F0B5-29A0-92DB-58696EE5A65F}"/>
                </a:ext>
              </a:extLst>
            </p:cNvPr>
            <p:cNvSpPr/>
            <p:nvPr userDrawn="1"/>
          </p:nvSpPr>
          <p:spPr>
            <a:xfrm>
              <a:off x="9588944" y="1377427"/>
              <a:ext cx="1299451" cy="122637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77585" h="3659521">
                  <a:moveTo>
                    <a:pt x="2728586" y="6299"/>
                  </a:moveTo>
                  <a:lnTo>
                    <a:pt x="3877585" y="0"/>
                  </a:lnTo>
                  <a:lnTo>
                    <a:pt x="1123178" y="3654851"/>
                  </a:lnTo>
                  <a:lnTo>
                    <a:pt x="0" y="3659521"/>
                  </a:lnTo>
                  <a:lnTo>
                    <a:pt x="2728586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7" name="Прямоугольник 2">
              <a:extLst>
                <a:ext uri="{FF2B5EF4-FFF2-40B4-BE49-F238E27FC236}">
                  <a16:creationId xmlns="" xmlns:a16="http://schemas.microsoft.com/office/drawing/2014/main" id="{44C1E0F4-A4C9-5345-7544-C7FA0E3E7A14}"/>
                </a:ext>
              </a:extLst>
            </p:cNvPr>
            <p:cNvSpPr/>
            <p:nvPr userDrawn="1"/>
          </p:nvSpPr>
          <p:spPr>
            <a:xfrm>
              <a:off x="10287445" y="1377427"/>
              <a:ext cx="1232776" cy="122637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78626" h="3659521">
                  <a:moveTo>
                    <a:pt x="2747535" y="6299"/>
                  </a:moveTo>
                  <a:lnTo>
                    <a:pt x="3678626" y="0"/>
                  </a:lnTo>
                  <a:lnTo>
                    <a:pt x="952642" y="3654851"/>
                  </a:lnTo>
                  <a:lnTo>
                    <a:pt x="0" y="3659521"/>
                  </a:lnTo>
                  <a:lnTo>
                    <a:pt x="2747535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8" name="Прямоугольник 2">
              <a:extLst>
                <a:ext uri="{FF2B5EF4-FFF2-40B4-BE49-F238E27FC236}">
                  <a16:creationId xmlns="" xmlns:a16="http://schemas.microsoft.com/office/drawing/2014/main" id="{56641D1E-7BDE-C789-03DE-B8F91B092963}"/>
                </a:ext>
              </a:extLst>
            </p:cNvPr>
            <p:cNvSpPr/>
            <p:nvPr userDrawn="1"/>
          </p:nvSpPr>
          <p:spPr>
            <a:xfrm>
              <a:off x="10906570" y="1377427"/>
              <a:ext cx="1175626" cy="122637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1999069 w 2930160"/>
                <a:gd name="connsiteY0" fmla="*/ 6299 h 3654851"/>
                <a:gd name="connsiteX1" fmla="*/ 2930160 w 2930160"/>
                <a:gd name="connsiteY1" fmla="*/ 0 h 3654851"/>
                <a:gd name="connsiteX2" fmla="*/ 204176 w 2930160"/>
                <a:gd name="connsiteY2" fmla="*/ 3654851 h 3654851"/>
                <a:gd name="connsiteX3" fmla="*/ 0 w 2930160"/>
                <a:gd name="connsiteY3" fmla="*/ 3631098 h 3654851"/>
                <a:gd name="connsiteX4" fmla="*/ 1999069 w 2930160"/>
                <a:gd name="connsiteY4" fmla="*/ 6299 h 3654851"/>
                <a:gd name="connsiteX0" fmla="*/ 2576999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576999 w 3508090"/>
                <a:gd name="connsiteY4" fmla="*/ 6299 h 3659521"/>
                <a:gd name="connsiteX0" fmla="*/ 2908598 w 3508090"/>
                <a:gd name="connsiteY0" fmla="*/ 53671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908598 w 3508090"/>
                <a:gd name="connsiteY4" fmla="*/ 53671 h 3659521"/>
                <a:gd name="connsiteX0" fmla="*/ 2747535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747535 w 3508090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08090" h="3659521">
                  <a:moveTo>
                    <a:pt x="2747535" y="6299"/>
                  </a:moveTo>
                  <a:lnTo>
                    <a:pt x="3508090" y="0"/>
                  </a:lnTo>
                  <a:lnTo>
                    <a:pt x="782106" y="3654851"/>
                  </a:lnTo>
                  <a:lnTo>
                    <a:pt x="0" y="3659521"/>
                  </a:lnTo>
                  <a:lnTo>
                    <a:pt x="2747535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9" name="Прямоугольник 2">
              <a:extLst>
                <a:ext uri="{FF2B5EF4-FFF2-40B4-BE49-F238E27FC236}">
                  <a16:creationId xmlns="" xmlns:a16="http://schemas.microsoft.com/office/drawing/2014/main" id="{3271C203-A6DD-B001-2B39-0672A0C0D4E5}"/>
                </a:ext>
              </a:extLst>
            </p:cNvPr>
            <p:cNvSpPr/>
            <p:nvPr userDrawn="1"/>
          </p:nvSpPr>
          <p:spPr>
            <a:xfrm>
              <a:off x="11500294" y="1376362"/>
              <a:ext cx="1007351" cy="1225873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1999069 w 2930160"/>
                <a:gd name="connsiteY0" fmla="*/ 6299 h 3654851"/>
                <a:gd name="connsiteX1" fmla="*/ 2930160 w 2930160"/>
                <a:gd name="connsiteY1" fmla="*/ 0 h 3654851"/>
                <a:gd name="connsiteX2" fmla="*/ 204176 w 2930160"/>
                <a:gd name="connsiteY2" fmla="*/ 3654851 h 3654851"/>
                <a:gd name="connsiteX3" fmla="*/ 0 w 2930160"/>
                <a:gd name="connsiteY3" fmla="*/ 3631098 h 3654851"/>
                <a:gd name="connsiteX4" fmla="*/ 1999069 w 2930160"/>
                <a:gd name="connsiteY4" fmla="*/ 6299 h 3654851"/>
                <a:gd name="connsiteX0" fmla="*/ 2576999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576999 w 3508090"/>
                <a:gd name="connsiteY4" fmla="*/ 6299 h 3659521"/>
                <a:gd name="connsiteX0" fmla="*/ 2908598 w 3508090"/>
                <a:gd name="connsiteY0" fmla="*/ 53671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908598 w 3508090"/>
                <a:gd name="connsiteY4" fmla="*/ 53671 h 3659521"/>
                <a:gd name="connsiteX0" fmla="*/ 2747535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747535 w 3508090"/>
                <a:gd name="connsiteY4" fmla="*/ 6299 h 3659521"/>
                <a:gd name="connsiteX0" fmla="*/ 2103285 w 2863840"/>
                <a:gd name="connsiteY0" fmla="*/ 6299 h 3654851"/>
                <a:gd name="connsiteX1" fmla="*/ 2863840 w 2863840"/>
                <a:gd name="connsiteY1" fmla="*/ 0 h 3654851"/>
                <a:gd name="connsiteX2" fmla="*/ 137856 w 2863840"/>
                <a:gd name="connsiteY2" fmla="*/ 3654851 h 3654851"/>
                <a:gd name="connsiteX3" fmla="*/ 0 w 2863840"/>
                <a:gd name="connsiteY3" fmla="*/ 3536356 h 3654851"/>
                <a:gd name="connsiteX4" fmla="*/ 2103285 w 2863840"/>
                <a:gd name="connsiteY4" fmla="*/ 6299 h 3654851"/>
                <a:gd name="connsiteX0" fmla="*/ 2216976 w 2977531"/>
                <a:gd name="connsiteY0" fmla="*/ 6299 h 3654851"/>
                <a:gd name="connsiteX1" fmla="*/ 2977531 w 2977531"/>
                <a:gd name="connsiteY1" fmla="*/ 0 h 3654851"/>
                <a:gd name="connsiteX2" fmla="*/ 251547 w 2977531"/>
                <a:gd name="connsiteY2" fmla="*/ 3654851 h 3654851"/>
                <a:gd name="connsiteX3" fmla="*/ 0 w 2977531"/>
                <a:gd name="connsiteY3" fmla="*/ 3631098 h 3654851"/>
                <a:gd name="connsiteX4" fmla="*/ 2216976 w 2977531"/>
                <a:gd name="connsiteY4" fmla="*/ 6299 h 3654851"/>
                <a:gd name="connsiteX0" fmla="*/ 2008542 w 2769097"/>
                <a:gd name="connsiteY0" fmla="*/ 6299 h 3654851"/>
                <a:gd name="connsiteX1" fmla="*/ 2769097 w 2769097"/>
                <a:gd name="connsiteY1" fmla="*/ 0 h 3654851"/>
                <a:gd name="connsiteX2" fmla="*/ 43113 w 2769097"/>
                <a:gd name="connsiteY2" fmla="*/ 3654851 h 3654851"/>
                <a:gd name="connsiteX3" fmla="*/ 0 w 2769097"/>
                <a:gd name="connsiteY3" fmla="*/ 3242654 h 3654851"/>
                <a:gd name="connsiteX4" fmla="*/ 2008542 w 2769097"/>
                <a:gd name="connsiteY4" fmla="*/ 6299 h 3654851"/>
                <a:gd name="connsiteX0" fmla="*/ 2245398 w 3005953"/>
                <a:gd name="connsiteY0" fmla="*/ 6299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245398 w 3005953"/>
                <a:gd name="connsiteY4" fmla="*/ 6299 h 3654851"/>
                <a:gd name="connsiteX0" fmla="*/ 2633843 w 3005953"/>
                <a:gd name="connsiteY0" fmla="*/ 15774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633843 w 3005953"/>
                <a:gd name="connsiteY4" fmla="*/ 15774 h 3654851"/>
                <a:gd name="connsiteX0" fmla="*/ 2794905 w 3005953"/>
                <a:gd name="connsiteY0" fmla="*/ 25248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794905 w 3005953"/>
                <a:gd name="connsiteY4" fmla="*/ 25248 h 3654851"/>
                <a:gd name="connsiteX0" fmla="*/ 2757008 w 3005953"/>
                <a:gd name="connsiteY0" fmla="*/ 0 h 3658026"/>
                <a:gd name="connsiteX1" fmla="*/ 3005953 w 3005953"/>
                <a:gd name="connsiteY1" fmla="*/ 3175 h 3658026"/>
                <a:gd name="connsiteX2" fmla="*/ 279969 w 3005953"/>
                <a:gd name="connsiteY2" fmla="*/ 3658026 h 3658026"/>
                <a:gd name="connsiteX3" fmla="*/ 0 w 3005953"/>
                <a:gd name="connsiteY3" fmla="*/ 3653222 h 3658026"/>
                <a:gd name="connsiteX4" fmla="*/ 2757008 w 3005953"/>
                <a:gd name="connsiteY4" fmla="*/ 0 h 36580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05953" h="3658026">
                  <a:moveTo>
                    <a:pt x="2757008" y="0"/>
                  </a:moveTo>
                  <a:lnTo>
                    <a:pt x="3005953" y="3175"/>
                  </a:lnTo>
                  <a:lnTo>
                    <a:pt x="279969" y="3658026"/>
                  </a:lnTo>
                  <a:lnTo>
                    <a:pt x="0" y="3653222"/>
                  </a:lnTo>
                  <a:lnTo>
                    <a:pt x="2757008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sp>
        <p:nvSpPr>
          <p:cNvPr id="30" name="Заголовок 1">
            <a:extLst>
              <a:ext uri="{FF2B5EF4-FFF2-40B4-BE49-F238E27FC236}">
                <a16:creationId xmlns="" xmlns:a16="http://schemas.microsoft.com/office/drawing/2014/main" id="{A318726A-8E74-B200-1476-C13B597125B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74713" y="1818288"/>
            <a:ext cx="7813675" cy="2785241"/>
          </a:xfrm>
        </p:spPr>
        <p:txBody>
          <a:bodyPr anchor="t">
            <a:normAutofit/>
          </a:bodyPr>
          <a:lstStyle>
            <a:lvl1pPr algn="l">
              <a:defRPr sz="4800">
                <a:ln w="15875" cap="sq">
                  <a:solidFill>
                    <a:schemeClr val="bg1"/>
                  </a:solidFill>
                  <a:miter lim="800000"/>
                </a:ln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ru-RU" dirty="0"/>
              <a:t>/ ЗАГОЛОВОК ЗАГЛАВНЫМИ</a:t>
            </a:r>
            <a:br>
              <a:rPr lang="ru-RU" dirty="0"/>
            </a:br>
            <a:r>
              <a:rPr lang="ru-RU" dirty="0"/>
              <a:t>БУКВАМИ МАКСИМУМ</a:t>
            </a:r>
            <a:br>
              <a:rPr lang="ru-RU" dirty="0"/>
            </a:br>
            <a:r>
              <a:rPr lang="ru-RU" dirty="0"/>
              <a:t>4 СТРОКИ</a:t>
            </a:r>
          </a:p>
        </p:txBody>
      </p:sp>
      <p:sp>
        <p:nvSpPr>
          <p:cNvPr id="31" name="Подзаголовок 2">
            <a:extLst>
              <a:ext uri="{FF2B5EF4-FFF2-40B4-BE49-F238E27FC236}">
                <a16:creationId xmlns="" xmlns:a16="http://schemas.microsoft.com/office/drawing/2014/main" id="{826FC6F6-2BD3-9733-0A66-E7DF60D2BE3C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74713" y="5277997"/>
            <a:ext cx="7813675" cy="706878"/>
          </a:xfrm>
        </p:spPr>
        <p:txBody>
          <a:bodyPr/>
          <a:lstStyle>
            <a:lvl1pPr marL="0" indent="0" algn="l">
              <a:buNone/>
              <a:defRPr sz="24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Подзаголовок</a:t>
            </a:r>
          </a:p>
        </p:txBody>
      </p:sp>
      <p:grpSp>
        <p:nvGrpSpPr>
          <p:cNvPr id="33" name="Группа 32">
            <a:extLst>
              <a:ext uri="{FF2B5EF4-FFF2-40B4-BE49-F238E27FC236}">
                <a16:creationId xmlns="" xmlns:a16="http://schemas.microsoft.com/office/drawing/2014/main" id="{68A18165-BE72-4FD5-2A71-FB67735FE4B6}"/>
              </a:ext>
            </a:extLst>
          </p:cNvPr>
          <p:cNvGrpSpPr/>
          <p:nvPr userDrawn="1"/>
        </p:nvGrpSpPr>
        <p:grpSpPr>
          <a:xfrm>
            <a:off x="874713" y="551990"/>
            <a:ext cx="45719" cy="272382"/>
            <a:chOff x="1046163" y="441325"/>
            <a:chExt cx="45719" cy="272382"/>
          </a:xfrm>
          <a:solidFill>
            <a:schemeClr val="tx1"/>
          </a:solidFill>
        </p:grpSpPr>
        <p:sp>
          <p:nvSpPr>
            <p:cNvPr id="34" name="Прямоугольник 33">
              <a:extLst>
                <a:ext uri="{FF2B5EF4-FFF2-40B4-BE49-F238E27FC236}">
                  <a16:creationId xmlns="" xmlns:a16="http://schemas.microsoft.com/office/drawing/2014/main" id="{375E487D-94AB-3DD8-7C09-8CF638685866}"/>
                </a:ext>
              </a:extLst>
            </p:cNvPr>
            <p:cNvSpPr/>
            <p:nvPr userDrawn="1"/>
          </p:nvSpPr>
          <p:spPr>
            <a:xfrm>
              <a:off x="1046163" y="441325"/>
              <a:ext cx="4571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35" name="Прямоугольник 34">
              <a:extLst>
                <a:ext uri="{FF2B5EF4-FFF2-40B4-BE49-F238E27FC236}">
                  <a16:creationId xmlns="" xmlns:a16="http://schemas.microsoft.com/office/drawing/2014/main" id="{022D7316-D76A-A49F-E25C-1EB74CE33676}"/>
                </a:ext>
              </a:extLst>
            </p:cNvPr>
            <p:cNvSpPr/>
            <p:nvPr userDrawn="1"/>
          </p:nvSpPr>
          <p:spPr>
            <a:xfrm>
              <a:off x="1046163" y="554657"/>
              <a:ext cx="4571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36" name="Прямоугольник 35">
              <a:extLst>
                <a:ext uri="{FF2B5EF4-FFF2-40B4-BE49-F238E27FC236}">
                  <a16:creationId xmlns="" xmlns:a16="http://schemas.microsoft.com/office/drawing/2014/main" id="{0F8BF6AD-6CDE-7187-C73C-DF00F78528B3}"/>
                </a:ext>
              </a:extLst>
            </p:cNvPr>
            <p:cNvSpPr/>
            <p:nvPr userDrawn="1"/>
          </p:nvSpPr>
          <p:spPr>
            <a:xfrm>
              <a:off x="1046163" y="667988"/>
              <a:ext cx="4571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BD53B989-74F0-F97C-E975-081F9169A46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88531" y="5461864"/>
            <a:ext cx="2460557" cy="524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8053455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51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7" orient="horz" pos="550" userDrawn="1">
          <p15:clr>
            <a:srgbClr val="A4A3A4"/>
          </p15:clr>
        </p15:guide>
        <p15:guide id="18" orient="horz" pos="3770" userDrawn="1">
          <p15:clr>
            <a:srgbClr val="A4A3A4"/>
          </p15:clr>
        </p15:guide>
        <p15:guide id="19" orient="horz" pos="4042" userDrawn="1">
          <p15:clr>
            <a:srgbClr val="A4A3A4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(Студенты) Титу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Группа 23">
            <a:extLst>
              <a:ext uri="{FF2B5EF4-FFF2-40B4-BE49-F238E27FC236}">
                <a16:creationId xmlns="" xmlns:a16="http://schemas.microsoft.com/office/drawing/2014/main" id="{D9569C36-FEFF-A131-A5F2-1825AF07B96D}"/>
              </a:ext>
            </a:extLst>
          </p:cNvPr>
          <p:cNvGrpSpPr/>
          <p:nvPr userDrawn="1"/>
        </p:nvGrpSpPr>
        <p:grpSpPr>
          <a:xfrm>
            <a:off x="0" y="1376362"/>
            <a:ext cx="12479070" cy="3672171"/>
            <a:chOff x="28575" y="1376362"/>
            <a:chExt cx="12479070" cy="3672171"/>
          </a:xfrm>
          <a:solidFill>
            <a:srgbClr val="4B66CA"/>
          </a:solidFill>
        </p:grpSpPr>
        <p:sp>
          <p:nvSpPr>
            <p:cNvPr id="25" name="Прямоугольник 2">
              <a:extLst>
                <a:ext uri="{FF2B5EF4-FFF2-40B4-BE49-F238E27FC236}">
                  <a16:creationId xmlns="" xmlns:a16="http://schemas.microsoft.com/office/drawing/2014/main" id="{9D257D26-21C6-F487-3230-AC2E6D8E56E9}"/>
                </a:ext>
              </a:extLst>
            </p:cNvPr>
            <p:cNvSpPr/>
            <p:nvPr userDrawn="1"/>
          </p:nvSpPr>
          <p:spPr>
            <a:xfrm>
              <a:off x="28575" y="1376363"/>
              <a:ext cx="10149541" cy="3672170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49541" h="3672170">
                  <a:moveTo>
                    <a:pt x="0" y="0"/>
                  </a:moveTo>
                  <a:lnTo>
                    <a:pt x="10149541" y="3175"/>
                  </a:lnTo>
                  <a:lnTo>
                    <a:pt x="7395135" y="3667501"/>
                  </a:lnTo>
                  <a:lnTo>
                    <a:pt x="0" y="367217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6" name="Прямоугольник 2">
              <a:extLst>
                <a:ext uri="{FF2B5EF4-FFF2-40B4-BE49-F238E27FC236}">
                  <a16:creationId xmlns="" xmlns:a16="http://schemas.microsoft.com/office/drawing/2014/main" id="{FD22B20D-F0B5-29A0-92DB-58696EE5A65F}"/>
                </a:ext>
              </a:extLst>
            </p:cNvPr>
            <p:cNvSpPr/>
            <p:nvPr userDrawn="1"/>
          </p:nvSpPr>
          <p:spPr>
            <a:xfrm>
              <a:off x="9588944" y="1377427"/>
              <a:ext cx="1299451" cy="122637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77585" h="3659521">
                  <a:moveTo>
                    <a:pt x="2728586" y="6299"/>
                  </a:moveTo>
                  <a:lnTo>
                    <a:pt x="3877585" y="0"/>
                  </a:lnTo>
                  <a:lnTo>
                    <a:pt x="1123178" y="3654851"/>
                  </a:lnTo>
                  <a:lnTo>
                    <a:pt x="0" y="3659521"/>
                  </a:lnTo>
                  <a:lnTo>
                    <a:pt x="2728586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7" name="Прямоугольник 2">
              <a:extLst>
                <a:ext uri="{FF2B5EF4-FFF2-40B4-BE49-F238E27FC236}">
                  <a16:creationId xmlns="" xmlns:a16="http://schemas.microsoft.com/office/drawing/2014/main" id="{44C1E0F4-A4C9-5345-7544-C7FA0E3E7A14}"/>
                </a:ext>
              </a:extLst>
            </p:cNvPr>
            <p:cNvSpPr/>
            <p:nvPr userDrawn="1"/>
          </p:nvSpPr>
          <p:spPr>
            <a:xfrm>
              <a:off x="10287445" y="1377427"/>
              <a:ext cx="1232776" cy="122637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78626" h="3659521">
                  <a:moveTo>
                    <a:pt x="2747535" y="6299"/>
                  </a:moveTo>
                  <a:lnTo>
                    <a:pt x="3678626" y="0"/>
                  </a:lnTo>
                  <a:lnTo>
                    <a:pt x="952642" y="3654851"/>
                  </a:lnTo>
                  <a:lnTo>
                    <a:pt x="0" y="3659521"/>
                  </a:lnTo>
                  <a:lnTo>
                    <a:pt x="2747535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8" name="Прямоугольник 2">
              <a:extLst>
                <a:ext uri="{FF2B5EF4-FFF2-40B4-BE49-F238E27FC236}">
                  <a16:creationId xmlns="" xmlns:a16="http://schemas.microsoft.com/office/drawing/2014/main" id="{56641D1E-7BDE-C789-03DE-B8F91B092963}"/>
                </a:ext>
              </a:extLst>
            </p:cNvPr>
            <p:cNvSpPr/>
            <p:nvPr userDrawn="1"/>
          </p:nvSpPr>
          <p:spPr>
            <a:xfrm>
              <a:off x="10906570" y="1377427"/>
              <a:ext cx="1175626" cy="122637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1999069 w 2930160"/>
                <a:gd name="connsiteY0" fmla="*/ 6299 h 3654851"/>
                <a:gd name="connsiteX1" fmla="*/ 2930160 w 2930160"/>
                <a:gd name="connsiteY1" fmla="*/ 0 h 3654851"/>
                <a:gd name="connsiteX2" fmla="*/ 204176 w 2930160"/>
                <a:gd name="connsiteY2" fmla="*/ 3654851 h 3654851"/>
                <a:gd name="connsiteX3" fmla="*/ 0 w 2930160"/>
                <a:gd name="connsiteY3" fmla="*/ 3631098 h 3654851"/>
                <a:gd name="connsiteX4" fmla="*/ 1999069 w 2930160"/>
                <a:gd name="connsiteY4" fmla="*/ 6299 h 3654851"/>
                <a:gd name="connsiteX0" fmla="*/ 2576999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576999 w 3508090"/>
                <a:gd name="connsiteY4" fmla="*/ 6299 h 3659521"/>
                <a:gd name="connsiteX0" fmla="*/ 2908598 w 3508090"/>
                <a:gd name="connsiteY0" fmla="*/ 53671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908598 w 3508090"/>
                <a:gd name="connsiteY4" fmla="*/ 53671 h 3659521"/>
                <a:gd name="connsiteX0" fmla="*/ 2747535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747535 w 3508090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08090" h="3659521">
                  <a:moveTo>
                    <a:pt x="2747535" y="6299"/>
                  </a:moveTo>
                  <a:lnTo>
                    <a:pt x="3508090" y="0"/>
                  </a:lnTo>
                  <a:lnTo>
                    <a:pt x="782106" y="3654851"/>
                  </a:lnTo>
                  <a:lnTo>
                    <a:pt x="0" y="3659521"/>
                  </a:lnTo>
                  <a:lnTo>
                    <a:pt x="2747535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9" name="Прямоугольник 2">
              <a:extLst>
                <a:ext uri="{FF2B5EF4-FFF2-40B4-BE49-F238E27FC236}">
                  <a16:creationId xmlns="" xmlns:a16="http://schemas.microsoft.com/office/drawing/2014/main" id="{3271C203-A6DD-B001-2B39-0672A0C0D4E5}"/>
                </a:ext>
              </a:extLst>
            </p:cNvPr>
            <p:cNvSpPr/>
            <p:nvPr userDrawn="1"/>
          </p:nvSpPr>
          <p:spPr>
            <a:xfrm>
              <a:off x="11500294" y="1376362"/>
              <a:ext cx="1007351" cy="1225873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1999069 w 2930160"/>
                <a:gd name="connsiteY0" fmla="*/ 6299 h 3654851"/>
                <a:gd name="connsiteX1" fmla="*/ 2930160 w 2930160"/>
                <a:gd name="connsiteY1" fmla="*/ 0 h 3654851"/>
                <a:gd name="connsiteX2" fmla="*/ 204176 w 2930160"/>
                <a:gd name="connsiteY2" fmla="*/ 3654851 h 3654851"/>
                <a:gd name="connsiteX3" fmla="*/ 0 w 2930160"/>
                <a:gd name="connsiteY3" fmla="*/ 3631098 h 3654851"/>
                <a:gd name="connsiteX4" fmla="*/ 1999069 w 2930160"/>
                <a:gd name="connsiteY4" fmla="*/ 6299 h 3654851"/>
                <a:gd name="connsiteX0" fmla="*/ 2576999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576999 w 3508090"/>
                <a:gd name="connsiteY4" fmla="*/ 6299 h 3659521"/>
                <a:gd name="connsiteX0" fmla="*/ 2908598 w 3508090"/>
                <a:gd name="connsiteY0" fmla="*/ 53671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908598 w 3508090"/>
                <a:gd name="connsiteY4" fmla="*/ 53671 h 3659521"/>
                <a:gd name="connsiteX0" fmla="*/ 2747535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747535 w 3508090"/>
                <a:gd name="connsiteY4" fmla="*/ 6299 h 3659521"/>
                <a:gd name="connsiteX0" fmla="*/ 2103285 w 2863840"/>
                <a:gd name="connsiteY0" fmla="*/ 6299 h 3654851"/>
                <a:gd name="connsiteX1" fmla="*/ 2863840 w 2863840"/>
                <a:gd name="connsiteY1" fmla="*/ 0 h 3654851"/>
                <a:gd name="connsiteX2" fmla="*/ 137856 w 2863840"/>
                <a:gd name="connsiteY2" fmla="*/ 3654851 h 3654851"/>
                <a:gd name="connsiteX3" fmla="*/ 0 w 2863840"/>
                <a:gd name="connsiteY3" fmla="*/ 3536356 h 3654851"/>
                <a:gd name="connsiteX4" fmla="*/ 2103285 w 2863840"/>
                <a:gd name="connsiteY4" fmla="*/ 6299 h 3654851"/>
                <a:gd name="connsiteX0" fmla="*/ 2216976 w 2977531"/>
                <a:gd name="connsiteY0" fmla="*/ 6299 h 3654851"/>
                <a:gd name="connsiteX1" fmla="*/ 2977531 w 2977531"/>
                <a:gd name="connsiteY1" fmla="*/ 0 h 3654851"/>
                <a:gd name="connsiteX2" fmla="*/ 251547 w 2977531"/>
                <a:gd name="connsiteY2" fmla="*/ 3654851 h 3654851"/>
                <a:gd name="connsiteX3" fmla="*/ 0 w 2977531"/>
                <a:gd name="connsiteY3" fmla="*/ 3631098 h 3654851"/>
                <a:gd name="connsiteX4" fmla="*/ 2216976 w 2977531"/>
                <a:gd name="connsiteY4" fmla="*/ 6299 h 3654851"/>
                <a:gd name="connsiteX0" fmla="*/ 2008542 w 2769097"/>
                <a:gd name="connsiteY0" fmla="*/ 6299 h 3654851"/>
                <a:gd name="connsiteX1" fmla="*/ 2769097 w 2769097"/>
                <a:gd name="connsiteY1" fmla="*/ 0 h 3654851"/>
                <a:gd name="connsiteX2" fmla="*/ 43113 w 2769097"/>
                <a:gd name="connsiteY2" fmla="*/ 3654851 h 3654851"/>
                <a:gd name="connsiteX3" fmla="*/ 0 w 2769097"/>
                <a:gd name="connsiteY3" fmla="*/ 3242654 h 3654851"/>
                <a:gd name="connsiteX4" fmla="*/ 2008542 w 2769097"/>
                <a:gd name="connsiteY4" fmla="*/ 6299 h 3654851"/>
                <a:gd name="connsiteX0" fmla="*/ 2245398 w 3005953"/>
                <a:gd name="connsiteY0" fmla="*/ 6299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245398 w 3005953"/>
                <a:gd name="connsiteY4" fmla="*/ 6299 h 3654851"/>
                <a:gd name="connsiteX0" fmla="*/ 2633843 w 3005953"/>
                <a:gd name="connsiteY0" fmla="*/ 15774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633843 w 3005953"/>
                <a:gd name="connsiteY4" fmla="*/ 15774 h 3654851"/>
                <a:gd name="connsiteX0" fmla="*/ 2794905 w 3005953"/>
                <a:gd name="connsiteY0" fmla="*/ 25248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794905 w 3005953"/>
                <a:gd name="connsiteY4" fmla="*/ 25248 h 3654851"/>
                <a:gd name="connsiteX0" fmla="*/ 2757008 w 3005953"/>
                <a:gd name="connsiteY0" fmla="*/ 0 h 3658026"/>
                <a:gd name="connsiteX1" fmla="*/ 3005953 w 3005953"/>
                <a:gd name="connsiteY1" fmla="*/ 3175 h 3658026"/>
                <a:gd name="connsiteX2" fmla="*/ 279969 w 3005953"/>
                <a:gd name="connsiteY2" fmla="*/ 3658026 h 3658026"/>
                <a:gd name="connsiteX3" fmla="*/ 0 w 3005953"/>
                <a:gd name="connsiteY3" fmla="*/ 3653222 h 3658026"/>
                <a:gd name="connsiteX4" fmla="*/ 2757008 w 3005953"/>
                <a:gd name="connsiteY4" fmla="*/ 0 h 36580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05953" h="3658026">
                  <a:moveTo>
                    <a:pt x="2757008" y="0"/>
                  </a:moveTo>
                  <a:lnTo>
                    <a:pt x="3005953" y="3175"/>
                  </a:lnTo>
                  <a:lnTo>
                    <a:pt x="279969" y="3658026"/>
                  </a:lnTo>
                  <a:lnTo>
                    <a:pt x="0" y="3653222"/>
                  </a:lnTo>
                  <a:lnTo>
                    <a:pt x="2757008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sp>
        <p:nvSpPr>
          <p:cNvPr id="30" name="Заголовок 1">
            <a:extLst>
              <a:ext uri="{FF2B5EF4-FFF2-40B4-BE49-F238E27FC236}">
                <a16:creationId xmlns="" xmlns:a16="http://schemas.microsoft.com/office/drawing/2014/main" id="{A318726A-8E74-B200-1476-C13B597125B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74713" y="1818288"/>
            <a:ext cx="7813675" cy="2785241"/>
          </a:xfrm>
        </p:spPr>
        <p:txBody>
          <a:bodyPr anchor="t">
            <a:normAutofit/>
          </a:bodyPr>
          <a:lstStyle>
            <a:lvl1pPr algn="l">
              <a:defRPr sz="4800">
                <a:ln w="15875" cap="sq">
                  <a:solidFill>
                    <a:schemeClr val="bg1"/>
                  </a:solidFill>
                  <a:miter lim="800000"/>
                </a:ln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ru-RU" dirty="0"/>
              <a:t>/ ЗАГОЛОВОК ЗАГЛАВНЫМИ</a:t>
            </a:r>
            <a:br>
              <a:rPr lang="ru-RU" dirty="0"/>
            </a:br>
            <a:r>
              <a:rPr lang="ru-RU" dirty="0"/>
              <a:t>БУКВАМИ МАКСИМУМ</a:t>
            </a:r>
            <a:br>
              <a:rPr lang="ru-RU" dirty="0"/>
            </a:br>
            <a:r>
              <a:rPr lang="ru-RU" dirty="0"/>
              <a:t>4 СТРОКИ</a:t>
            </a:r>
          </a:p>
        </p:txBody>
      </p:sp>
      <p:sp>
        <p:nvSpPr>
          <p:cNvPr id="31" name="Подзаголовок 2">
            <a:extLst>
              <a:ext uri="{FF2B5EF4-FFF2-40B4-BE49-F238E27FC236}">
                <a16:creationId xmlns="" xmlns:a16="http://schemas.microsoft.com/office/drawing/2014/main" id="{826FC6F6-2BD3-9733-0A66-E7DF60D2BE3C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74713" y="5277997"/>
            <a:ext cx="7813675" cy="706878"/>
          </a:xfrm>
        </p:spPr>
        <p:txBody>
          <a:bodyPr/>
          <a:lstStyle>
            <a:lvl1pPr marL="0" indent="0" algn="l">
              <a:buNone/>
              <a:defRPr sz="24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Подзаголовок</a:t>
            </a:r>
          </a:p>
        </p:txBody>
      </p:sp>
      <p:grpSp>
        <p:nvGrpSpPr>
          <p:cNvPr id="33" name="Группа 32">
            <a:extLst>
              <a:ext uri="{FF2B5EF4-FFF2-40B4-BE49-F238E27FC236}">
                <a16:creationId xmlns="" xmlns:a16="http://schemas.microsoft.com/office/drawing/2014/main" id="{68A18165-BE72-4FD5-2A71-FB67735FE4B6}"/>
              </a:ext>
            </a:extLst>
          </p:cNvPr>
          <p:cNvGrpSpPr/>
          <p:nvPr userDrawn="1"/>
        </p:nvGrpSpPr>
        <p:grpSpPr>
          <a:xfrm>
            <a:off x="874713" y="551990"/>
            <a:ext cx="45719" cy="272382"/>
            <a:chOff x="1046163" y="441325"/>
            <a:chExt cx="45719" cy="272382"/>
          </a:xfrm>
          <a:solidFill>
            <a:schemeClr val="tx1"/>
          </a:solidFill>
        </p:grpSpPr>
        <p:sp>
          <p:nvSpPr>
            <p:cNvPr id="34" name="Прямоугольник 33">
              <a:extLst>
                <a:ext uri="{FF2B5EF4-FFF2-40B4-BE49-F238E27FC236}">
                  <a16:creationId xmlns="" xmlns:a16="http://schemas.microsoft.com/office/drawing/2014/main" id="{375E487D-94AB-3DD8-7C09-8CF638685866}"/>
                </a:ext>
              </a:extLst>
            </p:cNvPr>
            <p:cNvSpPr/>
            <p:nvPr userDrawn="1"/>
          </p:nvSpPr>
          <p:spPr>
            <a:xfrm>
              <a:off x="1046163" y="441325"/>
              <a:ext cx="4571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35" name="Прямоугольник 34">
              <a:extLst>
                <a:ext uri="{FF2B5EF4-FFF2-40B4-BE49-F238E27FC236}">
                  <a16:creationId xmlns="" xmlns:a16="http://schemas.microsoft.com/office/drawing/2014/main" id="{022D7316-D76A-A49F-E25C-1EB74CE33676}"/>
                </a:ext>
              </a:extLst>
            </p:cNvPr>
            <p:cNvSpPr/>
            <p:nvPr userDrawn="1"/>
          </p:nvSpPr>
          <p:spPr>
            <a:xfrm>
              <a:off x="1046163" y="554657"/>
              <a:ext cx="4571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36" name="Прямоугольник 35">
              <a:extLst>
                <a:ext uri="{FF2B5EF4-FFF2-40B4-BE49-F238E27FC236}">
                  <a16:creationId xmlns="" xmlns:a16="http://schemas.microsoft.com/office/drawing/2014/main" id="{0F8BF6AD-6CDE-7187-C73C-DF00F78528B3}"/>
                </a:ext>
              </a:extLst>
            </p:cNvPr>
            <p:cNvSpPr/>
            <p:nvPr userDrawn="1"/>
          </p:nvSpPr>
          <p:spPr>
            <a:xfrm>
              <a:off x="1046163" y="667988"/>
              <a:ext cx="4571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CAA12196-C38E-1F85-F9CE-D4A40ECC2C6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88531" y="5461864"/>
            <a:ext cx="2460557" cy="524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414911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51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7" orient="horz" pos="550" userDrawn="1">
          <p15:clr>
            <a:srgbClr val="A4A3A4"/>
          </p15:clr>
        </p15:guide>
        <p15:guide id="18" orient="horz" pos="3770" userDrawn="1">
          <p15:clr>
            <a:srgbClr val="A4A3A4"/>
          </p15:clr>
        </p15:guide>
        <p15:guide id="19" orient="horz" pos="4042" userDrawn="1">
          <p15:clr>
            <a:srgbClr val="A4A3A4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(Общий) Титул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Группа 9">
            <a:extLst>
              <a:ext uri="{FF2B5EF4-FFF2-40B4-BE49-F238E27FC236}">
                <a16:creationId xmlns="" xmlns:a16="http://schemas.microsoft.com/office/drawing/2014/main" id="{652A3713-1DE2-F5A8-0F79-EFDCF3DC72A8}"/>
              </a:ext>
            </a:extLst>
          </p:cNvPr>
          <p:cNvGrpSpPr/>
          <p:nvPr userDrawn="1"/>
        </p:nvGrpSpPr>
        <p:grpSpPr>
          <a:xfrm>
            <a:off x="0" y="1376362"/>
            <a:ext cx="12479070" cy="3672171"/>
            <a:chOff x="28575" y="1376362"/>
            <a:chExt cx="12479070" cy="3672171"/>
          </a:xfrm>
          <a:solidFill>
            <a:schemeClr val="bg1">
              <a:lumMod val="85000"/>
            </a:schemeClr>
          </a:solidFill>
        </p:grpSpPr>
        <p:sp>
          <p:nvSpPr>
            <p:cNvPr id="11" name="Прямоугольник 2">
              <a:extLst>
                <a:ext uri="{FF2B5EF4-FFF2-40B4-BE49-F238E27FC236}">
                  <a16:creationId xmlns="" xmlns:a16="http://schemas.microsoft.com/office/drawing/2014/main" id="{C8F80AAA-8A74-5FAF-C2B1-6723DDA245FD}"/>
                </a:ext>
              </a:extLst>
            </p:cNvPr>
            <p:cNvSpPr/>
            <p:nvPr userDrawn="1"/>
          </p:nvSpPr>
          <p:spPr>
            <a:xfrm>
              <a:off x="28575" y="1376363"/>
              <a:ext cx="10149541" cy="3672170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49541" h="3672170">
                  <a:moveTo>
                    <a:pt x="0" y="0"/>
                  </a:moveTo>
                  <a:lnTo>
                    <a:pt x="10149541" y="3175"/>
                  </a:lnTo>
                  <a:lnTo>
                    <a:pt x="7395135" y="3667501"/>
                  </a:lnTo>
                  <a:lnTo>
                    <a:pt x="0" y="367217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2" name="Прямоугольник 2">
              <a:extLst>
                <a:ext uri="{FF2B5EF4-FFF2-40B4-BE49-F238E27FC236}">
                  <a16:creationId xmlns="" xmlns:a16="http://schemas.microsoft.com/office/drawing/2014/main" id="{F2C24A5E-96AF-AD22-B446-B08F2D5FD9AB}"/>
                </a:ext>
              </a:extLst>
            </p:cNvPr>
            <p:cNvSpPr/>
            <p:nvPr userDrawn="1"/>
          </p:nvSpPr>
          <p:spPr>
            <a:xfrm>
              <a:off x="9588944" y="1377427"/>
              <a:ext cx="1299451" cy="122637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77585" h="3659521">
                  <a:moveTo>
                    <a:pt x="2728586" y="6299"/>
                  </a:moveTo>
                  <a:lnTo>
                    <a:pt x="3877585" y="0"/>
                  </a:lnTo>
                  <a:lnTo>
                    <a:pt x="1123178" y="3654851"/>
                  </a:lnTo>
                  <a:lnTo>
                    <a:pt x="0" y="3659521"/>
                  </a:lnTo>
                  <a:lnTo>
                    <a:pt x="2728586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3" name="Прямоугольник 2">
              <a:extLst>
                <a:ext uri="{FF2B5EF4-FFF2-40B4-BE49-F238E27FC236}">
                  <a16:creationId xmlns="" xmlns:a16="http://schemas.microsoft.com/office/drawing/2014/main" id="{E5BB677D-8680-DDC8-96D4-94CF8DC9FAC1}"/>
                </a:ext>
              </a:extLst>
            </p:cNvPr>
            <p:cNvSpPr/>
            <p:nvPr userDrawn="1"/>
          </p:nvSpPr>
          <p:spPr>
            <a:xfrm>
              <a:off x="10287445" y="1377427"/>
              <a:ext cx="1232776" cy="122637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78626" h="3659521">
                  <a:moveTo>
                    <a:pt x="2747535" y="6299"/>
                  </a:moveTo>
                  <a:lnTo>
                    <a:pt x="3678626" y="0"/>
                  </a:lnTo>
                  <a:lnTo>
                    <a:pt x="952642" y="3654851"/>
                  </a:lnTo>
                  <a:lnTo>
                    <a:pt x="0" y="3659521"/>
                  </a:lnTo>
                  <a:lnTo>
                    <a:pt x="2747535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4" name="Прямоугольник 2">
              <a:extLst>
                <a:ext uri="{FF2B5EF4-FFF2-40B4-BE49-F238E27FC236}">
                  <a16:creationId xmlns="" xmlns:a16="http://schemas.microsoft.com/office/drawing/2014/main" id="{944E8809-ABAF-574E-41B8-29348CF8A110}"/>
                </a:ext>
              </a:extLst>
            </p:cNvPr>
            <p:cNvSpPr/>
            <p:nvPr userDrawn="1"/>
          </p:nvSpPr>
          <p:spPr>
            <a:xfrm>
              <a:off x="10906570" y="1377427"/>
              <a:ext cx="1175626" cy="122637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1999069 w 2930160"/>
                <a:gd name="connsiteY0" fmla="*/ 6299 h 3654851"/>
                <a:gd name="connsiteX1" fmla="*/ 2930160 w 2930160"/>
                <a:gd name="connsiteY1" fmla="*/ 0 h 3654851"/>
                <a:gd name="connsiteX2" fmla="*/ 204176 w 2930160"/>
                <a:gd name="connsiteY2" fmla="*/ 3654851 h 3654851"/>
                <a:gd name="connsiteX3" fmla="*/ 0 w 2930160"/>
                <a:gd name="connsiteY3" fmla="*/ 3631098 h 3654851"/>
                <a:gd name="connsiteX4" fmla="*/ 1999069 w 2930160"/>
                <a:gd name="connsiteY4" fmla="*/ 6299 h 3654851"/>
                <a:gd name="connsiteX0" fmla="*/ 2576999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576999 w 3508090"/>
                <a:gd name="connsiteY4" fmla="*/ 6299 h 3659521"/>
                <a:gd name="connsiteX0" fmla="*/ 2908598 w 3508090"/>
                <a:gd name="connsiteY0" fmla="*/ 53671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908598 w 3508090"/>
                <a:gd name="connsiteY4" fmla="*/ 53671 h 3659521"/>
                <a:gd name="connsiteX0" fmla="*/ 2747535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747535 w 3508090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08090" h="3659521">
                  <a:moveTo>
                    <a:pt x="2747535" y="6299"/>
                  </a:moveTo>
                  <a:lnTo>
                    <a:pt x="3508090" y="0"/>
                  </a:lnTo>
                  <a:lnTo>
                    <a:pt x="782106" y="3654851"/>
                  </a:lnTo>
                  <a:lnTo>
                    <a:pt x="0" y="3659521"/>
                  </a:lnTo>
                  <a:lnTo>
                    <a:pt x="2747535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5" name="Прямоугольник 2">
              <a:extLst>
                <a:ext uri="{FF2B5EF4-FFF2-40B4-BE49-F238E27FC236}">
                  <a16:creationId xmlns="" xmlns:a16="http://schemas.microsoft.com/office/drawing/2014/main" id="{A77A7A27-FC04-AB82-5B7B-877BE650A89E}"/>
                </a:ext>
              </a:extLst>
            </p:cNvPr>
            <p:cNvSpPr/>
            <p:nvPr userDrawn="1"/>
          </p:nvSpPr>
          <p:spPr>
            <a:xfrm>
              <a:off x="11500294" y="1376362"/>
              <a:ext cx="1007351" cy="1225873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1999069 w 2930160"/>
                <a:gd name="connsiteY0" fmla="*/ 6299 h 3654851"/>
                <a:gd name="connsiteX1" fmla="*/ 2930160 w 2930160"/>
                <a:gd name="connsiteY1" fmla="*/ 0 h 3654851"/>
                <a:gd name="connsiteX2" fmla="*/ 204176 w 2930160"/>
                <a:gd name="connsiteY2" fmla="*/ 3654851 h 3654851"/>
                <a:gd name="connsiteX3" fmla="*/ 0 w 2930160"/>
                <a:gd name="connsiteY3" fmla="*/ 3631098 h 3654851"/>
                <a:gd name="connsiteX4" fmla="*/ 1999069 w 2930160"/>
                <a:gd name="connsiteY4" fmla="*/ 6299 h 3654851"/>
                <a:gd name="connsiteX0" fmla="*/ 2576999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576999 w 3508090"/>
                <a:gd name="connsiteY4" fmla="*/ 6299 h 3659521"/>
                <a:gd name="connsiteX0" fmla="*/ 2908598 w 3508090"/>
                <a:gd name="connsiteY0" fmla="*/ 53671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908598 w 3508090"/>
                <a:gd name="connsiteY4" fmla="*/ 53671 h 3659521"/>
                <a:gd name="connsiteX0" fmla="*/ 2747535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747535 w 3508090"/>
                <a:gd name="connsiteY4" fmla="*/ 6299 h 3659521"/>
                <a:gd name="connsiteX0" fmla="*/ 2103285 w 2863840"/>
                <a:gd name="connsiteY0" fmla="*/ 6299 h 3654851"/>
                <a:gd name="connsiteX1" fmla="*/ 2863840 w 2863840"/>
                <a:gd name="connsiteY1" fmla="*/ 0 h 3654851"/>
                <a:gd name="connsiteX2" fmla="*/ 137856 w 2863840"/>
                <a:gd name="connsiteY2" fmla="*/ 3654851 h 3654851"/>
                <a:gd name="connsiteX3" fmla="*/ 0 w 2863840"/>
                <a:gd name="connsiteY3" fmla="*/ 3536356 h 3654851"/>
                <a:gd name="connsiteX4" fmla="*/ 2103285 w 2863840"/>
                <a:gd name="connsiteY4" fmla="*/ 6299 h 3654851"/>
                <a:gd name="connsiteX0" fmla="*/ 2216976 w 2977531"/>
                <a:gd name="connsiteY0" fmla="*/ 6299 h 3654851"/>
                <a:gd name="connsiteX1" fmla="*/ 2977531 w 2977531"/>
                <a:gd name="connsiteY1" fmla="*/ 0 h 3654851"/>
                <a:gd name="connsiteX2" fmla="*/ 251547 w 2977531"/>
                <a:gd name="connsiteY2" fmla="*/ 3654851 h 3654851"/>
                <a:gd name="connsiteX3" fmla="*/ 0 w 2977531"/>
                <a:gd name="connsiteY3" fmla="*/ 3631098 h 3654851"/>
                <a:gd name="connsiteX4" fmla="*/ 2216976 w 2977531"/>
                <a:gd name="connsiteY4" fmla="*/ 6299 h 3654851"/>
                <a:gd name="connsiteX0" fmla="*/ 2008542 w 2769097"/>
                <a:gd name="connsiteY0" fmla="*/ 6299 h 3654851"/>
                <a:gd name="connsiteX1" fmla="*/ 2769097 w 2769097"/>
                <a:gd name="connsiteY1" fmla="*/ 0 h 3654851"/>
                <a:gd name="connsiteX2" fmla="*/ 43113 w 2769097"/>
                <a:gd name="connsiteY2" fmla="*/ 3654851 h 3654851"/>
                <a:gd name="connsiteX3" fmla="*/ 0 w 2769097"/>
                <a:gd name="connsiteY3" fmla="*/ 3242654 h 3654851"/>
                <a:gd name="connsiteX4" fmla="*/ 2008542 w 2769097"/>
                <a:gd name="connsiteY4" fmla="*/ 6299 h 3654851"/>
                <a:gd name="connsiteX0" fmla="*/ 2245398 w 3005953"/>
                <a:gd name="connsiteY0" fmla="*/ 6299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245398 w 3005953"/>
                <a:gd name="connsiteY4" fmla="*/ 6299 h 3654851"/>
                <a:gd name="connsiteX0" fmla="*/ 2633843 w 3005953"/>
                <a:gd name="connsiteY0" fmla="*/ 15774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633843 w 3005953"/>
                <a:gd name="connsiteY4" fmla="*/ 15774 h 3654851"/>
                <a:gd name="connsiteX0" fmla="*/ 2794905 w 3005953"/>
                <a:gd name="connsiteY0" fmla="*/ 25248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794905 w 3005953"/>
                <a:gd name="connsiteY4" fmla="*/ 25248 h 3654851"/>
                <a:gd name="connsiteX0" fmla="*/ 2757008 w 3005953"/>
                <a:gd name="connsiteY0" fmla="*/ 0 h 3658026"/>
                <a:gd name="connsiteX1" fmla="*/ 3005953 w 3005953"/>
                <a:gd name="connsiteY1" fmla="*/ 3175 h 3658026"/>
                <a:gd name="connsiteX2" fmla="*/ 279969 w 3005953"/>
                <a:gd name="connsiteY2" fmla="*/ 3658026 h 3658026"/>
                <a:gd name="connsiteX3" fmla="*/ 0 w 3005953"/>
                <a:gd name="connsiteY3" fmla="*/ 3653222 h 3658026"/>
                <a:gd name="connsiteX4" fmla="*/ 2757008 w 3005953"/>
                <a:gd name="connsiteY4" fmla="*/ 0 h 36580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05953" h="3658026">
                  <a:moveTo>
                    <a:pt x="2757008" y="0"/>
                  </a:moveTo>
                  <a:lnTo>
                    <a:pt x="3005953" y="3175"/>
                  </a:lnTo>
                  <a:lnTo>
                    <a:pt x="279969" y="3658026"/>
                  </a:lnTo>
                  <a:lnTo>
                    <a:pt x="0" y="3653222"/>
                  </a:lnTo>
                  <a:lnTo>
                    <a:pt x="2757008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bg1">
                    <a:lumMod val="8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40A1C9D-1393-2829-F295-F35E4F037A5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74713" y="1818288"/>
            <a:ext cx="7813675" cy="2785241"/>
          </a:xfrm>
        </p:spPr>
        <p:txBody>
          <a:bodyPr anchor="t">
            <a:normAutofit/>
          </a:bodyPr>
          <a:lstStyle>
            <a:lvl1pPr algn="l">
              <a:defRPr sz="480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ru-RU" dirty="0"/>
              <a:t>/ ЗАГОЛОВОК ЗАГЛАВНЫМИ</a:t>
            </a:r>
            <a:br>
              <a:rPr lang="ru-RU" dirty="0"/>
            </a:br>
            <a:r>
              <a:rPr lang="ru-RU" dirty="0"/>
              <a:t>БУКВАМИ МАКСИМУМ</a:t>
            </a:r>
            <a:br>
              <a:rPr lang="ru-RU" dirty="0"/>
            </a:br>
            <a:r>
              <a:rPr lang="ru-RU" dirty="0"/>
              <a:t>4 СТРОКИ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C63BDE24-C031-D378-717E-89E36F6EDC5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74713" y="5277997"/>
            <a:ext cx="7813675" cy="706878"/>
          </a:xfrm>
        </p:spPr>
        <p:txBody>
          <a:bodyPr/>
          <a:lstStyle>
            <a:lvl1pPr marL="0" indent="0" algn="l">
              <a:buNone/>
              <a:defRPr sz="24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Подзаголовок</a:t>
            </a:r>
          </a:p>
        </p:txBody>
      </p:sp>
      <p:grpSp>
        <p:nvGrpSpPr>
          <p:cNvPr id="4" name="Группа 3">
            <a:extLst>
              <a:ext uri="{FF2B5EF4-FFF2-40B4-BE49-F238E27FC236}">
                <a16:creationId xmlns="" xmlns:a16="http://schemas.microsoft.com/office/drawing/2014/main" id="{04593924-474A-9CFF-F598-7D5FD09A7A31}"/>
              </a:ext>
            </a:extLst>
          </p:cNvPr>
          <p:cNvGrpSpPr/>
          <p:nvPr userDrawn="1"/>
        </p:nvGrpSpPr>
        <p:grpSpPr>
          <a:xfrm>
            <a:off x="874713" y="551990"/>
            <a:ext cx="45719" cy="272382"/>
            <a:chOff x="1046163" y="441325"/>
            <a:chExt cx="45719" cy="272382"/>
          </a:xfrm>
          <a:solidFill>
            <a:schemeClr val="tx1"/>
          </a:solidFill>
        </p:grpSpPr>
        <p:sp>
          <p:nvSpPr>
            <p:cNvPr id="5" name="Прямоугольник 4">
              <a:extLst>
                <a:ext uri="{FF2B5EF4-FFF2-40B4-BE49-F238E27FC236}">
                  <a16:creationId xmlns="" xmlns:a16="http://schemas.microsoft.com/office/drawing/2014/main" id="{2018AA13-0D0A-A35E-1B83-75236E8B0913}"/>
                </a:ext>
              </a:extLst>
            </p:cNvPr>
            <p:cNvSpPr/>
            <p:nvPr userDrawn="1"/>
          </p:nvSpPr>
          <p:spPr>
            <a:xfrm>
              <a:off x="1046163" y="441325"/>
              <a:ext cx="4571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6" name="Прямоугольник 5">
              <a:extLst>
                <a:ext uri="{FF2B5EF4-FFF2-40B4-BE49-F238E27FC236}">
                  <a16:creationId xmlns="" xmlns:a16="http://schemas.microsoft.com/office/drawing/2014/main" id="{A84C5542-7707-E0A0-C9E7-AC2E02A90DED}"/>
                </a:ext>
              </a:extLst>
            </p:cNvPr>
            <p:cNvSpPr/>
            <p:nvPr userDrawn="1"/>
          </p:nvSpPr>
          <p:spPr>
            <a:xfrm>
              <a:off x="1046163" y="554657"/>
              <a:ext cx="4571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7" name="Прямоугольник 6">
              <a:extLst>
                <a:ext uri="{FF2B5EF4-FFF2-40B4-BE49-F238E27FC236}">
                  <a16:creationId xmlns="" xmlns:a16="http://schemas.microsoft.com/office/drawing/2014/main" id="{74A90653-EAE3-8C92-17F9-C4AFF9F86599}"/>
                </a:ext>
              </a:extLst>
            </p:cNvPr>
            <p:cNvSpPr/>
            <p:nvPr userDrawn="1"/>
          </p:nvSpPr>
          <p:spPr>
            <a:xfrm>
              <a:off x="1046163" y="667988"/>
              <a:ext cx="4571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1EF481D2-C9C0-A862-9275-DB2B2C30494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88531" y="5461864"/>
            <a:ext cx="2460557" cy="524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9989000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78">
          <p15:clr>
            <a:srgbClr val="A4A3A4"/>
          </p15:clr>
        </p15:guide>
        <p15:guide id="2" pos="279">
          <p15:clr>
            <a:srgbClr val="A4A3A4"/>
          </p15:clr>
        </p15:guide>
        <p15:guide id="3" pos="551">
          <p15:clr>
            <a:srgbClr val="A4A3A4"/>
          </p15:clr>
        </p15:guide>
        <p15:guide id="4" pos="1096">
          <p15:clr>
            <a:srgbClr val="A4A3A4"/>
          </p15:clr>
        </p15:guide>
        <p15:guide id="5" pos="1640">
          <p15:clr>
            <a:srgbClr val="A4A3A4"/>
          </p15:clr>
        </p15:guide>
        <p15:guide id="6" pos="2184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>
          <p15:clr>
            <a:srgbClr val="A4A3A4"/>
          </p15:clr>
        </p15:guide>
        <p15:guide id="9" pos="3840">
          <p15:clr>
            <a:srgbClr val="A4A3A4"/>
          </p15:clr>
        </p15:guide>
        <p15:guide id="10" pos="4384">
          <p15:clr>
            <a:srgbClr val="A4A3A4"/>
          </p15:clr>
        </p15:guide>
        <p15:guide id="11" pos="4929">
          <p15:clr>
            <a:srgbClr val="A4A3A4"/>
          </p15:clr>
        </p15:guide>
        <p15:guide id="12" pos="5473">
          <p15:clr>
            <a:srgbClr val="A4A3A4"/>
          </p15:clr>
        </p15:guide>
        <p15:guide id="13" pos="6040">
          <p15:clr>
            <a:srgbClr val="A4A3A4"/>
          </p15:clr>
        </p15:guide>
        <p15:guide id="14" pos="6584">
          <p15:clr>
            <a:srgbClr val="A4A3A4"/>
          </p15:clr>
        </p15:guide>
        <p15:guide id="15" pos="7129">
          <p15:clr>
            <a:srgbClr val="A4A3A4"/>
          </p15:clr>
        </p15:guide>
        <p15:guide id="16" pos="7401">
          <p15:clr>
            <a:srgbClr val="A4A3A4"/>
          </p15:clr>
        </p15:guide>
        <p15:guide id="17" orient="horz" pos="550">
          <p15:clr>
            <a:srgbClr val="A4A3A4"/>
          </p15:clr>
        </p15:guide>
        <p15:guide id="18" orient="horz" pos="3770">
          <p15:clr>
            <a:srgbClr val="A4A3A4"/>
          </p15:clr>
        </p15:guide>
        <p15:guide id="19" orient="horz" pos="4042">
          <p15:clr>
            <a:srgbClr val="A4A3A4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94782415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51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70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ыч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327C95A8-98BA-A0AA-0D0A-556CD40EF8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8836" y="2413001"/>
            <a:ext cx="10548451" cy="3571874"/>
          </a:xfrm>
        </p:spPr>
        <p:txBody>
          <a:bodyPr>
            <a:normAutofit/>
          </a:bodyPr>
          <a:lstStyle>
            <a:lvl1pPr marL="0" indent="0">
              <a:buNone/>
              <a:defRPr sz="1400" b="0" i="0" spc="0" baseline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b="0" i="0">
                <a:latin typeface="FSRAILWAY Book" panose="020B0503040504020204" pitchFamily="34" charset="0"/>
              </a:defRPr>
            </a:lvl2pPr>
            <a:lvl3pPr>
              <a:defRPr b="0" i="0">
                <a:latin typeface="FSRAILWAY Book" panose="020B0503040504020204" pitchFamily="34" charset="0"/>
              </a:defRPr>
            </a:lvl3pPr>
            <a:lvl4pPr>
              <a:defRPr b="0" i="0">
                <a:latin typeface="FSRAILWAY Book" panose="020B0503040504020204" pitchFamily="34" charset="0"/>
              </a:defRPr>
            </a:lvl4pPr>
            <a:lvl5pPr>
              <a:defRPr b="0" i="0">
                <a:latin typeface="FSRAILWAY Book" panose="020B0503040504020204" pitchFamily="34" charset="0"/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</p:txBody>
      </p:sp>
      <p:grpSp>
        <p:nvGrpSpPr>
          <p:cNvPr id="10" name="Группа 9">
            <a:extLst>
              <a:ext uri="{FF2B5EF4-FFF2-40B4-BE49-F238E27FC236}">
                <a16:creationId xmlns="" xmlns:a16="http://schemas.microsoft.com/office/drawing/2014/main" id="{4A905702-EA6D-C4D1-FA25-88ADE31D55FE}"/>
              </a:ext>
            </a:extLst>
          </p:cNvPr>
          <p:cNvGrpSpPr/>
          <p:nvPr userDrawn="1"/>
        </p:nvGrpSpPr>
        <p:grpSpPr>
          <a:xfrm>
            <a:off x="9249621" y="4480109"/>
            <a:ext cx="2503213" cy="1936566"/>
            <a:chOff x="704576" y="4524928"/>
            <a:chExt cx="2503213" cy="1936566"/>
          </a:xfrm>
          <a:solidFill>
            <a:schemeClr val="bg1">
              <a:lumMod val="85000"/>
            </a:schemeClr>
          </a:solidFill>
        </p:grpSpPr>
        <p:sp>
          <p:nvSpPr>
            <p:cNvPr id="16" name="Прямоугольник 2">
              <a:extLst>
                <a:ext uri="{FF2B5EF4-FFF2-40B4-BE49-F238E27FC236}">
                  <a16:creationId xmlns="" xmlns:a16="http://schemas.microsoft.com/office/drawing/2014/main" id="{09B901F4-1E4C-DAE6-8553-15F83E4E5D34}"/>
                </a:ext>
              </a:extLst>
            </p:cNvPr>
            <p:cNvSpPr/>
            <p:nvPr/>
          </p:nvSpPr>
          <p:spPr>
            <a:xfrm>
              <a:off x="704576" y="4902384"/>
              <a:ext cx="1196363" cy="1129083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77585" h="3659521">
                  <a:moveTo>
                    <a:pt x="2728586" y="6299"/>
                  </a:moveTo>
                  <a:lnTo>
                    <a:pt x="3877585" y="0"/>
                  </a:lnTo>
                  <a:lnTo>
                    <a:pt x="1123178" y="3654851"/>
                  </a:lnTo>
                  <a:lnTo>
                    <a:pt x="0" y="3659521"/>
                  </a:lnTo>
                  <a:lnTo>
                    <a:pt x="2728586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Прямоугольник 2">
              <a:extLst>
                <a:ext uri="{FF2B5EF4-FFF2-40B4-BE49-F238E27FC236}">
                  <a16:creationId xmlns="" xmlns:a16="http://schemas.microsoft.com/office/drawing/2014/main" id="{C45BAEC4-C2CB-6084-EDB2-DC9FA7BA95FA}"/>
                </a:ext>
              </a:extLst>
            </p:cNvPr>
            <p:cNvSpPr/>
            <p:nvPr/>
          </p:nvSpPr>
          <p:spPr>
            <a:xfrm>
              <a:off x="836438" y="4524928"/>
              <a:ext cx="761193" cy="757240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78626" h="3659521">
                  <a:moveTo>
                    <a:pt x="2747535" y="6299"/>
                  </a:moveTo>
                  <a:lnTo>
                    <a:pt x="3678626" y="0"/>
                  </a:lnTo>
                  <a:lnTo>
                    <a:pt x="952642" y="3654851"/>
                  </a:lnTo>
                  <a:lnTo>
                    <a:pt x="0" y="3659521"/>
                  </a:lnTo>
                  <a:lnTo>
                    <a:pt x="2747535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Прямоугольник 2">
              <a:extLst>
                <a:ext uri="{FF2B5EF4-FFF2-40B4-BE49-F238E27FC236}">
                  <a16:creationId xmlns="" xmlns:a16="http://schemas.microsoft.com/office/drawing/2014/main" id="{5129BE5B-040E-F018-D674-4AC61354A81E}"/>
                </a:ext>
              </a:extLst>
            </p:cNvPr>
            <p:cNvSpPr/>
            <p:nvPr/>
          </p:nvSpPr>
          <p:spPr>
            <a:xfrm>
              <a:off x="1129149" y="5900630"/>
              <a:ext cx="704655" cy="56086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1999069 w 2930160"/>
                <a:gd name="connsiteY0" fmla="*/ 6299 h 3654851"/>
                <a:gd name="connsiteX1" fmla="*/ 2930160 w 2930160"/>
                <a:gd name="connsiteY1" fmla="*/ 0 h 3654851"/>
                <a:gd name="connsiteX2" fmla="*/ 204176 w 2930160"/>
                <a:gd name="connsiteY2" fmla="*/ 3654851 h 3654851"/>
                <a:gd name="connsiteX3" fmla="*/ 0 w 2930160"/>
                <a:gd name="connsiteY3" fmla="*/ 3631098 h 3654851"/>
                <a:gd name="connsiteX4" fmla="*/ 1999069 w 2930160"/>
                <a:gd name="connsiteY4" fmla="*/ 6299 h 3654851"/>
                <a:gd name="connsiteX0" fmla="*/ 2576999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576999 w 3508090"/>
                <a:gd name="connsiteY4" fmla="*/ 6299 h 3659521"/>
                <a:gd name="connsiteX0" fmla="*/ 2908598 w 3508090"/>
                <a:gd name="connsiteY0" fmla="*/ 53671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908598 w 3508090"/>
                <a:gd name="connsiteY4" fmla="*/ 53671 h 3659521"/>
                <a:gd name="connsiteX0" fmla="*/ 2747535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747535 w 3508090"/>
                <a:gd name="connsiteY4" fmla="*/ 6299 h 3659521"/>
                <a:gd name="connsiteX0" fmla="*/ 2747535 w 2747536"/>
                <a:gd name="connsiteY0" fmla="*/ 0 h 3653222"/>
                <a:gd name="connsiteX1" fmla="*/ 1571399 w 2747536"/>
                <a:gd name="connsiteY1" fmla="*/ 2477526 h 3653222"/>
                <a:gd name="connsiteX2" fmla="*/ 782106 w 2747536"/>
                <a:gd name="connsiteY2" fmla="*/ 3648552 h 3653222"/>
                <a:gd name="connsiteX3" fmla="*/ 0 w 2747536"/>
                <a:gd name="connsiteY3" fmla="*/ 3653222 h 3653222"/>
                <a:gd name="connsiteX4" fmla="*/ 2747535 w 2747536"/>
                <a:gd name="connsiteY4" fmla="*/ 0 h 3653222"/>
                <a:gd name="connsiteX0" fmla="*/ 1245081 w 1571399"/>
                <a:gd name="connsiteY0" fmla="*/ 0 h 1178081"/>
                <a:gd name="connsiteX1" fmla="*/ 1571399 w 1571399"/>
                <a:gd name="connsiteY1" fmla="*/ 2385 h 1178081"/>
                <a:gd name="connsiteX2" fmla="*/ 782106 w 1571399"/>
                <a:gd name="connsiteY2" fmla="*/ 1173411 h 1178081"/>
                <a:gd name="connsiteX3" fmla="*/ 0 w 1571399"/>
                <a:gd name="connsiteY3" fmla="*/ 1178081 h 1178081"/>
                <a:gd name="connsiteX4" fmla="*/ 1245081 w 1571399"/>
                <a:gd name="connsiteY4" fmla="*/ 0 h 1178081"/>
                <a:gd name="connsiteX0" fmla="*/ 1149549 w 1571399"/>
                <a:gd name="connsiteY0" fmla="*/ 0 h 1516785"/>
                <a:gd name="connsiteX1" fmla="*/ 1571399 w 1571399"/>
                <a:gd name="connsiteY1" fmla="*/ 341089 h 1516785"/>
                <a:gd name="connsiteX2" fmla="*/ 782106 w 1571399"/>
                <a:gd name="connsiteY2" fmla="*/ 1512115 h 1516785"/>
                <a:gd name="connsiteX3" fmla="*/ 0 w 1571399"/>
                <a:gd name="connsiteY3" fmla="*/ 1516785 h 1516785"/>
                <a:gd name="connsiteX4" fmla="*/ 1149549 w 1571399"/>
                <a:gd name="connsiteY4" fmla="*/ 0 h 1516785"/>
                <a:gd name="connsiteX0" fmla="*/ 1149549 w 1901418"/>
                <a:gd name="connsiteY0" fmla="*/ 6299 h 1523084"/>
                <a:gd name="connsiteX1" fmla="*/ 1901418 w 1901418"/>
                <a:gd name="connsiteY1" fmla="*/ 0 h 1523084"/>
                <a:gd name="connsiteX2" fmla="*/ 782106 w 1901418"/>
                <a:gd name="connsiteY2" fmla="*/ 1518414 h 1523084"/>
                <a:gd name="connsiteX3" fmla="*/ 0 w 1901418"/>
                <a:gd name="connsiteY3" fmla="*/ 1523084 h 1523084"/>
                <a:gd name="connsiteX4" fmla="*/ 1149549 w 1901418"/>
                <a:gd name="connsiteY4" fmla="*/ 6299 h 1523084"/>
                <a:gd name="connsiteX0" fmla="*/ 1158234 w 1901418"/>
                <a:gd name="connsiteY0" fmla="*/ 0 h 1690479"/>
                <a:gd name="connsiteX1" fmla="*/ 1901418 w 1901418"/>
                <a:gd name="connsiteY1" fmla="*/ 167395 h 1690479"/>
                <a:gd name="connsiteX2" fmla="*/ 782106 w 1901418"/>
                <a:gd name="connsiteY2" fmla="*/ 1685809 h 1690479"/>
                <a:gd name="connsiteX3" fmla="*/ 0 w 1901418"/>
                <a:gd name="connsiteY3" fmla="*/ 1690479 h 1690479"/>
                <a:gd name="connsiteX4" fmla="*/ 1158234 w 1901418"/>
                <a:gd name="connsiteY4" fmla="*/ 0 h 1690479"/>
                <a:gd name="connsiteX0" fmla="*/ 1210342 w 1901418"/>
                <a:gd name="connsiteY0" fmla="*/ 214732 h 1523084"/>
                <a:gd name="connsiteX1" fmla="*/ 1901418 w 1901418"/>
                <a:gd name="connsiteY1" fmla="*/ 0 h 1523084"/>
                <a:gd name="connsiteX2" fmla="*/ 782106 w 1901418"/>
                <a:gd name="connsiteY2" fmla="*/ 1518414 h 1523084"/>
                <a:gd name="connsiteX3" fmla="*/ 0 w 1901418"/>
                <a:gd name="connsiteY3" fmla="*/ 1523084 h 1523084"/>
                <a:gd name="connsiteX4" fmla="*/ 1210342 w 1901418"/>
                <a:gd name="connsiteY4" fmla="*/ 214732 h 1523084"/>
                <a:gd name="connsiteX0" fmla="*/ 1149549 w 1901418"/>
                <a:gd name="connsiteY0" fmla="*/ 0 h 1542839"/>
                <a:gd name="connsiteX1" fmla="*/ 1901418 w 1901418"/>
                <a:gd name="connsiteY1" fmla="*/ 19755 h 1542839"/>
                <a:gd name="connsiteX2" fmla="*/ 782106 w 1901418"/>
                <a:gd name="connsiteY2" fmla="*/ 1538169 h 1542839"/>
                <a:gd name="connsiteX3" fmla="*/ 0 w 1901418"/>
                <a:gd name="connsiteY3" fmla="*/ 1542839 h 1542839"/>
                <a:gd name="connsiteX4" fmla="*/ 1149549 w 1901418"/>
                <a:gd name="connsiteY4" fmla="*/ 0 h 1542839"/>
                <a:gd name="connsiteX0" fmla="*/ 1149549 w 1901418"/>
                <a:gd name="connsiteY0" fmla="*/ 0 h 1542839"/>
                <a:gd name="connsiteX1" fmla="*/ 1901418 w 1901418"/>
                <a:gd name="connsiteY1" fmla="*/ 19755 h 1542839"/>
                <a:gd name="connsiteX2" fmla="*/ 782106 w 1901418"/>
                <a:gd name="connsiteY2" fmla="*/ 1538169 h 1542839"/>
                <a:gd name="connsiteX3" fmla="*/ 0 w 1901418"/>
                <a:gd name="connsiteY3" fmla="*/ 1542839 h 1542839"/>
                <a:gd name="connsiteX4" fmla="*/ 1149549 w 1901418"/>
                <a:gd name="connsiteY4" fmla="*/ 0 h 1542839"/>
                <a:gd name="connsiteX0" fmla="*/ 1149549 w 1910103"/>
                <a:gd name="connsiteY0" fmla="*/ 0 h 1542839"/>
                <a:gd name="connsiteX1" fmla="*/ 1910103 w 1910103"/>
                <a:gd name="connsiteY1" fmla="*/ 2385 h 1542839"/>
                <a:gd name="connsiteX2" fmla="*/ 782106 w 1910103"/>
                <a:gd name="connsiteY2" fmla="*/ 1538169 h 1542839"/>
                <a:gd name="connsiteX3" fmla="*/ 0 w 1910103"/>
                <a:gd name="connsiteY3" fmla="*/ 1542839 h 1542839"/>
                <a:gd name="connsiteX4" fmla="*/ 1149549 w 1910103"/>
                <a:gd name="connsiteY4" fmla="*/ 0 h 1542839"/>
                <a:gd name="connsiteX0" fmla="*/ 1149549 w 1927472"/>
                <a:gd name="connsiteY0" fmla="*/ 0 h 1542839"/>
                <a:gd name="connsiteX1" fmla="*/ 1927472 w 1927472"/>
                <a:gd name="connsiteY1" fmla="*/ 11070 h 1542839"/>
                <a:gd name="connsiteX2" fmla="*/ 782106 w 1927472"/>
                <a:gd name="connsiteY2" fmla="*/ 1538169 h 1542839"/>
                <a:gd name="connsiteX3" fmla="*/ 0 w 1927472"/>
                <a:gd name="connsiteY3" fmla="*/ 1542839 h 1542839"/>
                <a:gd name="connsiteX4" fmla="*/ 1149549 w 1927472"/>
                <a:gd name="connsiteY4" fmla="*/ 0 h 1542839"/>
                <a:gd name="connsiteX0" fmla="*/ 1219027 w 1927472"/>
                <a:gd name="connsiteY0" fmla="*/ 197363 h 1531769"/>
                <a:gd name="connsiteX1" fmla="*/ 1927472 w 1927472"/>
                <a:gd name="connsiteY1" fmla="*/ 0 h 1531769"/>
                <a:gd name="connsiteX2" fmla="*/ 782106 w 1927472"/>
                <a:gd name="connsiteY2" fmla="*/ 1527099 h 1531769"/>
                <a:gd name="connsiteX3" fmla="*/ 0 w 1927472"/>
                <a:gd name="connsiteY3" fmla="*/ 1531769 h 1531769"/>
                <a:gd name="connsiteX4" fmla="*/ 1219027 w 1927472"/>
                <a:gd name="connsiteY4" fmla="*/ 197363 h 1531769"/>
                <a:gd name="connsiteX0" fmla="*/ 1149549 w 1927472"/>
                <a:gd name="connsiteY0" fmla="*/ 0 h 1534154"/>
                <a:gd name="connsiteX1" fmla="*/ 1927472 w 1927472"/>
                <a:gd name="connsiteY1" fmla="*/ 2385 h 1534154"/>
                <a:gd name="connsiteX2" fmla="*/ 782106 w 1927472"/>
                <a:gd name="connsiteY2" fmla="*/ 1529484 h 1534154"/>
                <a:gd name="connsiteX3" fmla="*/ 0 w 1927472"/>
                <a:gd name="connsiteY3" fmla="*/ 1534154 h 1534154"/>
                <a:gd name="connsiteX4" fmla="*/ 1149549 w 1927472"/>
                <a:gd name="connsiteY4" fmla="*/ 0 h 15341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27472" h="1534154">
                  <a:moveTo>
                    <a:pt x="1149549" y="0"/>
                  </a:moveTo>
                  <a:lnTo>
                    <a:pt x="1927472" y="2385"/>
                  </a:lnTo>
                  <a:lnTo>
                    <a:pt x="782106" y="1529484"/>
                  </a:lnTo>
                  <a:lnTo>
                    <a:pt x="0" y="1534154"/>
                  </a:lnTo>
                  <a:lnTo>
                    <a:pt x="1149549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Прямоугольник 2">
              <a:extLst>
                <a:ext uri="{FF2B5EF4-FFF2-40B4-BE49-F238E27FC236}">
                  <a16:creationId xmlns="" xmlns:a16="http://schemas.microsoft.com/office/drawing/2014/main" id="{27D5FA13-12DC-EB84-0254-9BF4426324C6}"/>
                </a:ext>
              </a:extLst>
            </p:cNvPr>
            <p:cNvSpPr/>
            <p:nvPr/>
          </p:nvSpPr>
          <p:spPr>
            <a:xfrm>
              <a:off x="2589450" y="5282168"/>
              <a:ext cx="618339" cy="75247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1999069 w 2930160"/>
                <a:gd name="connsiteY0" fmla="*/ 6299 h 3654851"/>
                <a:gd name="connsiteX1" fmla="*/ 2930160 w 2930160"/>
                <a:gd name="connsiteY1" fmla="*/ 0 h 3654851"/>
                <a:gd name="connsiteX2" fmla="*/ 204176 w 2930160"/>
                <a:gd name="connsiteY2" fmla="*/ 3654851 h 3654851"/>
                <a:gd name="connsiteX3" fmla="*/ 0 w 2930160"/>
                <a:gd name="connsiteY3" fmla="*/ 3631098 h 3654851"/>
                <a:gd name="connsiteX4" fmla="*/ 1999069 w 2930160"/>
                <a:gd name="connsiteY4" fmla="*/ 6299 h 3654851"/>
                <a:gd name="connsiteX0" fmla="*/ 2576999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576999 w 3508090"/>
                <a:gd name="connsiteY4" fmla="*/ 6299 h 3659521"/>
                <a:gd name="connsiteX0" fmla="*/ 2908598 w 3508090"/>
                <a:gd name="connsiteY0" fmla="*/ 53671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908598 w 3508090"/>
                <a:gd name="connsiteY4" fmla="*/ 53671 h 3659521"/>
                <a:gd name="connsiteX0" fmla="*/ 2747535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747535 w 3508090"/>
                <a:gd name="connsiteY4" fmla="*/ 6299 h 3659521"/>
                <a:gd name="connsiteX0" fmla="*/ 2103285 w 2863840"/>
                <a:gd name="connsiteY0" fmla="*/ 6299 h 3654851"/>
                <a:gd name="connsiteX1" fmla="*/ 2863840 w 2863840"/>
                <a:gd name="connsiteY1" fmla="*/ 0 h 3654851"/>
                <a:gd name="connsiteX2" fmla="*/ 137856 w 2863840"/>
                <a:gd name="connsiteY2" fmla="*/ 3654851 h 3654851"/>
                <a:gd name="connsiteX3" fmla="*/ 0 w 2863840"/>
                <a:gd name="connsiteY3" fmla="*/ 3536356 h 3654851"/>
                <a:gd name="connsiteX4" fmla="*/ 2103285 w 2863840"/>
                <a:gd name="connsiteY4" fmla="*/ 6299 h 3654851"/>
                <a:gd name="connsiteX0" fmla="*/ 2216976 w 2977531"/>
                <a:gd name="connsiteY0" fmla="*/ 6299 h 3654851"/>
                <a:gd name="connsiteX1" fmla="*/ 2977531 w 2977531"/>
                <a:gd name="connsiteY1" fmla="*/ 0 h 3654851"/>
                <a:gd name="connsiteX2" fmla="*/ 251547 w 2977531"/>
                <a:gd name="connsiteY2" fmla="*/ 3654851 h 3654851"/>
                <a:gd name="connsiteX3" fmla="*/ 0 w 2977531"/>
                <a:gd name="connsiteY3" fmla="*/ 3631098 h 3654851"/>
                <a:gd name="connsiteX4" fmla="*/ 2216976 w 2977531"/>
                <a:gd name="connsiteY4" fmla="*/ 6299 h 3654851"/>
                <a:gd name="connsiteX0" fmla="*/ 2008542 w 2769097"/>
                <a:gd name="connsiteY0" fmla="*/ 6299 h 3654851"/>
                <a:gd name="connsiteX1" fmla="*/ 2769097 w 2769097"/>
                <a:gd name="connsiteY1" fmla="*/ 0 h 3654851"/>
                <a:gd name="connsiteX2" fmla="*/ 43113 w 2769097"/>
                <a:gd name="connsiteY2" fmla="*/ 3654851 h 3654851"/>
                <a:gd name="connsiteX3" fmla="*/ 0 w 2769097"/>
                <a:gd name="connsiteY3" fmla="*/ 3242654 h 3654851"/>
                <a:gd name="connsiteX4" fmla="*/ 2008542 w 2769097"/>
                <a:gd name="connsiteY4" fmla="*/ 6299 h 3654851"/>
                <a:gd name="connsiteX0" fmla="*/ 2245398 w 3005953"/>
                <a:gd name="connsiteY0" fmla="*/ 6299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245398 w 3005953"/>
                <a:gd name="connsiteY4" fmla="*/ 6299 h 3654851"/>
                <a:gd name="connsiteX0" fmla="*/ 2633843 w 3005953"/>
                <a:gd name="connsiteY0" fmla="*/ 15774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633843 w 3005953"/>
                <a:gd name="connsiteY4" fmla="*/ 15774 h 3654851"/>
                <a:gd name="connsiteX0" fmla="*/ 2794905 w 3005953"/>
                <a:gd name="connsiteY0" fmla="*/ 25248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794905 w 3005953"/>
                <a:gd name="connsiteY4" fmla="*/ 25248 h 3654851"/>
                <a:gd name="connsiteX0" fmla="*/ 2757008 w 3005953"/>
                <a:gd name="connsiteY0" fmla="*/ 0 h 3658026"/>
                <a:gd name="connsiteX1" fmla="*/ 3005953 w 3005953"/>
                <a:gd name="connsiteY1" fmla="*/ 3175 h 3658026"/>
                <a:gd name="connsiteX2" fmla="*/ 279969 w 3005953"/>
                <a:gd name="connsiteY2" fmla="*/ 3658026 h 3658026"/>
                <a:gd name="connsiteX3" fmla="*/ 0 w 3005953"/>
                <a:gd name="connsiteY3" fmla="*/ 3653222 h 3658026"/>
                <a:gd name="connsiteX4" fmla="*/ 2757008 w 3005953"/>
                <a:gd name="connsiteY4" fmla="*/ 0 h 36580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05953" h="3658026">
                  <a:moveTo>
                    <a:pt x="2757008" y="0"/>
                  </a:moveTo>
                  <a:lnTo>
                    <a:pt x="3005953" y="3175"/>
                  </a:lnTo>
                  <a:lnTo>
                    <a:pt x="279969" y="3658026"/>
                  </a:lnTo>
                  <a:lnTo>
                    <a:pt x="0" y="3653222"/>
                  </a:lnTo>
                  <a:lnTo>
                    <a:pt x="2757008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7" name="Текст 4">
            <a:extLst>
              <a:ext uri="{FF2B5EF4-FFF2-40B4-BE49-F238E27FC236}">
                <a16:creationId xmlns="" xmlns:a16="http://schemas.microsoft.com/office/drawing/2014/main" id="{450EED4A-789C-6887-9DDB-43DB7656F56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68837" y="1675515"/>
            <a:ext cx="10548451" cy="53250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 b="0" i="0" spc="100" baseline="0">
                <a:ln cap="sq">
                  <a:solidFill>
                    <a:schemeClr val="tx1"/>
                  </a:solidFill>
                  <a:miter lim="800000"/>
                </a:ln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КОРОТКОЕ ДОПОЛНЕНИЕ</a:t>
            </a:r>
            <a:r>
              <a:rPr lang="en-US" dirty="0"/>
              <a:t> </a:t>
            </a:r>
            <a:r>
              <a:rPr lang="ru-RU" dirty="0"/>
              <a:t>К ЗАГОЛОВКУ</a:t>
            </a:r>
          </a:p>
        </p:txBody>
      </p:sp>
      <p:sp>
        <p:nvSpPr>
          <p:cNvPr id="8" name="Заголовок 7">
            <a:extLst>
              <a:ext uri="{FF2B5EF4-FFF2-40B4-BE49-F238E27FC236}">
                <a16:creationId xmlns="" xmlns:a16="http://schemas.microsoft.com/office/drawing/2014/main" id="{9A1A5A5D-4188-B060-B182-73497377432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8837" y="365125"/>
            <a:ext cx="7919551" cy="1325563"/>
          </a:xfrm>
        </p:spPr>
        <p:txBody>
          <a:bodyPr anchor="t">
            <a:normAutofit/>
          </a:bodyPr>
          <a:lstStyle>
            <a:lvl1pPr>
              <a:def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/ </a:t>
            </a:r>
            <a:r>
              <a:rPr lang="ru-RU" dirty="0"/>
              <a:t>ЗАГОЛОВОК</a:t>
            </a:r>
            <a:r>
              <a:rPr lang="en-US" dirty="0"/>
              <a:t> </a:t>
            </a:r>
            <a:r>
              <a:rPr lang="ru-RU" dirty="0"/>
              <a:t>ЗАГЛАВНЫЕ</a:t>
            </a:r>
            <a:br>
              <a:rPr lang="ru-RU" dirty="0"/>
            </a:br>
            <a:r>
              <a:rPr lang="ru-RU" dirty="0"/>
              <a:t>БУКВЫ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813DD331-ACCB-6200-6142-17A5AC950D7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99622" y="445891"/>
            <a:ext cx="2453212" cy="523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797313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51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70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Фирменная рамка №1 (мини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4">
            <a:extLst>
              <a:ext uri="{FF2B5EF4-FFF2-40B4-BE49-F238E27FC236}">
                <a16:creationId xmlns="" xmlns:a16="http://schemas.microsoft.com/office/drawing/2014/main" id="{3C453187-ECDD-7163-9B14-CE57967F96E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68837" y="1675515"/>
            <a:ext cx="5327163" cy="53250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 b="0" i="0" spc="100" baseline="0">
                <a:ln cap="sq">
                  <a:solidFill>
                    <a:schemeClr val="tx1"/>
                  </a:solidFill>
                  <a:miter lim="800000"/>
                </a:ln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КОРОТКОЕ ДОПОЛНЕНИЕ</a:t>
            </a:r>
            <a:r>
              <a:rPr lang="en-US" dirty="0"/>
              <a:t> </a:t>
            </a:r>
            <a:r>
              <a:rPr lang="ru-RU" dirty="0"/>
              <a:t>К ЗАГОЛОВКУ</a:t>
            </a:r>
          </a:p>
        </p:txBody>
      </p:sp>
      <p:sp>
        <p:nvSpPr>
          <p:cNvPr id="5" name="Заголовок 7">
            <a:extLst>
              <a:ext uri="{FF2B5EF4-FFF2-40B4-BE49-F238E27FC236}">
                <a16:creationId xmlns="" xmlns:a16="http://schemas.microsoft.com/office/drawing/2014/main" id="{FAB9B020-1B19-EBFB-65D9-19397C08660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8837" y="365125"/>
            <a:ext cx="7919551" cy="1325563"/>
          </a:xfrm>
        </p:spPr>
        <p:txBody>
          <a:bodyPr anchor="t">
            <a:normAutofit/>
          </a:bodyPr>
          <a:lstStyle>
            <a:lvl1pPr>
              <a:def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/ </a:t>
            </a:r>
            <a:r>
              <a:rPr lang="ru-RU" dirty="0"/>
              <a:t>ЗАГОЛОВОК</a:t>
            </a:r>
            <a:r>
              <a:rPr lang="en-US" dirty="0"/>
              <a:t> </a:t>
            </a:r>
            <a:r>
              <a:rPr lang="ru-RU" dirty="0"/>
              <a:t>ЗАГЛАВНЫЕ</a:t>
            </a:r>
            <a:br>
              <a:rPr lang="ru-RU" dirty="0"/>
            </a:br>
            <a:r>
              <a:rPr lang="ru-RU" dirty="0"/>
              <a:t>БУКВЫ</a:t>
            </a:r>
          </a:p>
        </p:txBody>
      </p:sp>
      <p:sp>
        <p:nvSpPr>
          <p:cNvPr id="22" name="Рисунок 21">
            <a:extLst>
              <a:ext uri="{FF2B5EF4-FFF2-40B4-BE49-F238E27FC236}">
                <a16:creationId xmlns="" xmlns:a16="http://schemas.microsoft.com/office/drawing/2014/main" id="{90653700-EC2B-0197-26D7-CA2CA2934F5C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1713" y="2440263"/>
            <a:ext cx="12194536" cy="3946300"/>
          </a:xfrm>
          <a:custGeom>
            <a:avLst/>
            <a:gdLst>
              <a:gd name="connsiteX0" fmla="*/ 0 w 12192000"/>
              <a:gd name="connsiteY0" fmla="*/ 0 h 3979863"/>
              <a:gd name="connsiteX1" fmla="*/ 12192000 w 12192000"/>
              <a:gd name="connsiteY1" fmla="*/ 0 h 3979863"/>
              <a:gd name="connsiteX2" fmla="*/ 12192000 w 12192000"/>
              <a:gd name="connsiteY2" fmla="*/ 3979863 h 3979863"/>
              <a:gd name="connsiteX3" fmla="*/ 0 w 12192000"/>
              <a:gd name="connsiteY3" fmla="*/ 3979863 h 3979863"/>
              <a:gd name="connsiteX4" fmla="*/ 0 w 12192000"/>
              <a:gd name="connsiteY4" fmla="*/ 0 h 3979863"/>
              <a:gd name="connsiteX0" fmla="*/ 0 w 12192000"/>
              <a:gd name="connsiteY0" fmla="*/ 33 h 3979896"/>
              <a:gd name="connsiteX1" fmla="*/ 4496586 w 12192000"/>
              <a:gd name="connsiteY1" fmla="*/ 0 h 3979896"/>
              <a:gd name="connsiteX2" fmla="*/ 12192000 w 12192000"/>
              <a:gd name="connsiteY2" fmla="*/ 33 h 3979896"/>
              <a:gd name="connsiteX3" fmla="*/ 12192000 w 12192000"/>
              <a:gd name="connsiteY3" fmla="*/ 3979896 h 3979896"/>
              <a:gd name="connsiteX4" fmla="*/ 0 w 12192000"/>
              <a:gd name="connsiteY4" fmla="*/ 3979896 h 3979896"/>
              <a:gd name="connsiteX5" fmla="*/ 0 w 12192000"/>
              <a:gd name="connsiteY5" fmla="*/ 33 h 3979896"/>
              <a:gd name="connsiteX0" fmla="*/ 0 w 12192000"/>
              <a:gd name="connsiteY0" fmla="*/ 0 h 3979863"/>
              <a:gd name="connsiteX1" fmla="*/ 4493377 w 12192000"/>
              <a:gd name="connsiteY1" fmla="*/ 186056 h 3979863"/>
              <a:gd name="connsiteX2" fmla="*/ 12192000 w 12192000"/>
              <a:gd name="connsiteY2" fmla="*/ 0 h 3979863"/>
              <a:gd name="connsiteX3" fmla="*/ 12192000 w 12192000"/>
              <a:gd name="connsiteY3" fmla="*/ 3979863 h 3979863"/>
              <a:gd name="connsiteX4" fmla="*/ 0 w 12192000"/>
              <a:gd name="connsiteY4" fmla="*/ 3979863 h 3979863"/>
              <a:gd name="connsiteX5" fmla="*/ 0 w 12192000"/>
              <a:gd name="connsiteY5" fmla="*/ 0 h 3979863"/>
              <a:gd name="connsiteX0" fmla="*/ 0 w 12192000"/>
              <a:gd name="connsiteY0" fmla="*/ 0 h 3979863"/>
              <a:gd name="connsiteX1" fmla="*/ 4509419 w 12192000"/>
              <a:gd name="connsiteY1" fmla="*/ 9593 h 3979863"/>
              <a:gd name="connsiteX2" fmla="*/ 12192000 w 12192000"/>
              <a:gd name="connsiteY2" fmla="*/ 0 h 3979863"/>
              <a:gd name="connsiteX3" fmla="*/ 12192000 w 12192000"/>
              <a:gd name="connsiteY3" fmla="*/ 3979863 h 3979863"/>
              <a:gd name="connsiteX4" fmla="*/ 0 w 12192000"/>
              <a:gd name="connsiteY4" fmla="*/ 3979863 h 3979863"/>
              <a:gd name="connsiteX5" fmla="*/ 0 w 12192000"/>
              <a:gd name="connsiteY5" fmla="*/ 0 h 3979863"/>
              <a:gd name="connsiteX0" fmla="*/ 0 w 12192000"/>
              <a:gd name="connsiteY0" fmla="*/ 41742 h 4021605"/>
              <a:gd name="connsiteX1" fmla="*/ 4503002 w 12192000"/>
              <a:gd name="connsiteY1" fmla="*/ 0 h 4021605"/>
              <a:gd name="connsiteX2" fmla="*/ 12192000 w 12192000"/>
              <a:gd name="connsiteY2" fmla="*/ 41742 h 4021605"/>
              <a:gd name="connsiteX3" fmla="*/ 12192000 w 12192000"/>
              <a:gd name="connsiteY3" fmla="*/ 4021605 h 4021605"/>
              <a:gd name="connsiteX4" fmla="*/ 0 w 12192000"/>
              <a:gd name="connsiteY4" fmla="*/ 4021605 h 4021605"/>
              <a:gd name="connsiteX5" fmla="*/ 0 w 12192000"/>
              <a:gd name="connsiteY5" fmla="*/ 41742 h 4021605"/>
              <a:gd name="connsiteX0" fmla="*/ 0 w 12192000"/>
              <a:gd name="connsiteY0" fmla="*/ 0 h 3979863"/>
              <a:gd name="connsiteX1" fmla="*/ 4503002 w 12192000"/>
              <a:gd name="connsiteY1" fmla="*/ 9592 h 3979863"/>
              <a:gd name="connsiteX2" fmla="*/ 12192000 w 12192000"/>
              <a:gd name="connsiteY2" fmla="*/ 0 h 3979863"/>
              <a:gd name="connsiteX3" fmla="*/ 12192000 w 12192000"/>
              <a:gd name="connsiteY3" fmla="*/ 3979863 h 3979863"/>
              <a:gd name="connsiteX4" fmla="*/ 0 w 12192000"/>
              <a:gd name="connsiteY4" fmla="*/ 3979863 h 3979863"/>
              <a:gd name="connsiteX5" fmla="*/ 0 w 12192000"/>
              <a:gd name="connsiteY5" fmla="*/ 0 h 3979863"/>
              <a:gd name="connsiteX0" fmla="*/ 0 w 12192000"/>
              <a:gd name="connsiteY0" fmla="*/ 0 h 3979863"/>
              <a:gd name="connsiteX1" fmla="*/ 1737865 w 12192000"/>
              <a:gd name="connsiteY1" fmla="*/ 3691473 h 3979863"/>
              <a:gd name="connsiteX2" fmla="*/ 4503002 w 12192000"/>
              <a:gd name="connsiteY2" fmla="*/ 9592 h 3979863"/>
              <a:gd name="connsiteX3" fmla="*/ 12192000 w 12192000"/>
              <a:gd name="connsiteY3" fmla="*/ 0 h 3979863"/>
              <a:gd name="connsiteX4" fmla="*/ 12192000 w 12192000"/>
              <a:gd name="connsiteY4" fmla="*/ 3979863 h 3979863"/>
              <a:gd name="connsiteX5" fmla="*/ 0 w 12192000"/>
              <a:gd name="connsiteY5" fmla="*/ 3979863 h 3979863"/>
              <a:gd name="connsiteX6" fmla="*/ 0 w 12192000"/>
              <a:gd name="connsiteY6" fmla="*/ 0 h 3979863"/>
              <a:gd name="connsiteX0" fmla="*/ 55571 w 12192000"/>
              <a:gd name="connsiteY0" fmla="*/ 3692964 h 3979863"/>
              <a:gd name="connsiteX1" fmla="*/ 1737865 w 12192000"/>
              <a:gd name="connsiteY1" fmla="*/ 3691473 h 3979863"/>
              <a:gd name="connsiteX2" fmla="*/ 4503002 w 12192000"/>
              <a:gd name="connsiteY2" fmla="*/ 9592 h 3979863"/>
              <a:gd name="connsiteX3" fmla="*/ 12192000 w 12192000"/>
              <a:gd name="connsiteY3" fmla="*/ 0 h 3979863"/>
              <a:gd name="connsiteX4" fmla="*/ 12192000 w 12192000"/>
              <a:gd name="connsiteY4" fmla="*/ 3979863 h 3979863"/>
              <a:gd name="connsiteX5" fmla="*/ 0 w 12192000"/>
              <a:gd name="connsiteY5" fmla="*/ 3979863 h 3979863"/>
              <a:gd name="connsiteX6" fmla="*/ 55571 w 12192000"/>
              <a:gd name="connsiteY6" fmla="*/ 3692964 h 3979863"/>
              <a:gd name="connsiteX0" fmla="*/ 5052 w 12192000"/>
              <a:gd name="connsiteY0" fmla="*/ 3698016 h 3979863"/>
              <a:gd name="connsiteX1" fmla="*/ 1737865 w 12192000"/>
              <a:gd name="connsiteY1" fmla="*/ 3691473 h 3979863"/>
              <a:gd name="connsiteX2" fmla="*/ 4503002 w 12192000"/>
              <a:gd name="connsiteY2" fmla="*/ 9592 h 3979863"/>
              <a:gd name="connsiteX3" fmla="*/ 12192000 w 12192000"/>
              <a:gd name="connsiteY3" fmla="*/ 0 h 3979863"/>
              <a:gd name="connsiteX4" fmla="*/ 12192000 w 12192000"/>
              <a:gd name="connsiteY4" fmla="*/ 3979863 h 3979863"/>
              <a:gd name="connsiteX5" fmla="*/ 0 w 12192000"/>
              <a:gd name="connsiteY5" fmla="*/ 3979863 h 3979863"/>
              <a:gd name="connsiteX6" fmla="*/ 5052 w 12192000"/>
              <a:gd name="connsiteY6" fmla="*/ 3698016 h 3979863"/>
              <a:gd name="connsiteX0" fmla="*/ 0 w 12193672"/>
              <a:gd name="connsiteY0" fmla="*/ 3698016 h 3979863"/>
              <a:gd name="connsiteX1" fmla="*/ 1739537 w 12193672"/>
              <a:gd name="connsiteY1" fmla="*/ 3691473 h 3979863"/>
              <a:gd name="connsiteX2" fmla="*/ 4504674 w 12193672"/>
              <a:gd name="connsiteY2" fmla="*/ 9592 h 3979863"/>
              <a:gd name="connsiteX3" fmla="*/ 12193672 w 12193672"/>
              <a:gd name="connsiteY3" fmla="*/ 0 h 3979863"/>
              <a:gd name="connsiteX4" fmla="*/ 12193672 w 12193672"/>
              <a:gd name="connsiteY4" fmla="*/ 3979863 h 3979863"/>
              <a:gd name="connsiteX5" fmla="*/ 1672 w 12193672"/>
              <a:gd name="connsiteY5" fmla="*/ 3979863 h 3979863"/>
              <a:gd name="connsiteX6" fmla="*/ 0 w 12193672"/>
              <a:gd name="connsiteY6" fmla="*/ 3698016 h 3979863"/>
              <a:gd name="connsiteX0" fmla="*/ 156333 w 12192002"/>
              <a:gd name="connsiteY0" fmla="*/ 3832486 h 3979863"/>
              <a:gd name="connsiteX1" fmla="*/ 1737867 w 12192002"/>
              <a:gd name="connsiteY1" fmla="*/ 3691473 h 3979863"/>
              <a:gd name="connsiteX2" fmla="*/ 4503004 w 12192002"/>
              <a:gd name="connsiteY2" fmla="*/ 9592 h 3979863"/>
              <a:gd name="connsiteX3" fmla="*/ 12192002 w 12192002"/>
              <a:gd name="connsiteY3" fmla="*/ 0 h 3979863"/>
              <a:gd name="connsiteX4" fmla="*/ 12192002 w 12192002"/>
              <a:gd name="connsiteY4" fmla="*/ 3979863 h 3979863"/>
              <a:gd name="connsiteX5" fmla="*/ 2 w 12192002"/>
              <a:gd name="connsiteY5" fmla="*/ 3979863 h 3979863"/>
              <a:gd name="connsiteX6" fmla="*/ 156333 w 12192002"/>
              <a:gd name="connsiteY6" fmla="*/ 3832486 h 3979863"/>
              <a:gd name="connsiteX0" fmla="*/ 0 w 12193672"/>
              <a:gd name="connsiteY0" fmla="*/ 3694653 h 3979863"/>
              <a:gd name="connsiteX1" fmla="*/ 1739537 w 12193672"/>
              <a:gd name="connsiteY1" fmla="*/ 3691473 h 3979863"/>
              <a:gd name="connsiteX2" fmla="*/ 4504674 w 12193672"/>
              <a:gd name="connsiteY2" fmla="*/ 9592 h 3979863"/>
              <a:gd name="connsiteX3" fmla="*/ 12193672 w 12193672"/>
              <a:gd name="connsiteY3" fmla="*/ 0 h 3979863"/>
              <a:gd name="connsiteX4" fmla="*/ 12193672 w 12193672"/>
              <a:gd name="connsiteY4" fmla="*/ 3979863 h 3979863"/>
              <a:gd name="connsiteX5" fmla="*/ 1672 w 12193672"/>
              <a:gd name="connsiteY5" fmla="*/ 3979863 h 3979863"/>
              <a:gd name="connsiteX6" fmla="*/ 0 w 12193672"/>
              <a:gd name="connsiteY6" fmla="*/ 3694653 h 3979863"/>
              <a:gd name="connsiteX0" fmla="*/ 0 w 12193672"/>
              <a:gd name="connsiteY0" fmla="*/ 3694653 h 3979863"/>
              <a:gd name="connsiteX1" fmla="*/ 1692473 w 12193672"/>
              <a:gd name="connsiteY1" fmla="*/ 3614152 h 3979863"/>
              <a:gd name="connsiteX2" fmla="*/ 4504674 w 12193672"/>
              <a:gd name="connsiteY2" fmla="*/ 9592 h 3979863"/>
              <a:gd name="connsiteX3" fmla="*/ 12193672 w 12193672"/>
              <a:gd name="connsiteY3" fmla="*/ 0 h 3979863"/>
              <a:gd name="connsiteX4" fmla="*/ 12193672 w 12193672"/>
              <a:gd name="connsiteY4" fmla="*/ 3979863 h 3979863"/>
              <a:gd name="connsiteX5" fmla="*/ 1672 w 12193672"/>
              <a:gd name="connsiteY5" fmla="*/ 3979863 h 3979863"/>
              <a:gd name="connsiteX6" fmla="*/ 0 w 12193672"/>
              <a:gd name="connsiteY6" fmla="*/ 3694653 h 3979863"/>
              <a:gd name="connsiteX0" fmla="*/ 0 w 12193672"/>
              <a:gd name="connsiteY0" fmla="*/ 3694653 h 3979863"/>
              <a:gd name="connsiteX1" fmla="*/ 1739537 w 12193672"/>
              <a:gd name="connsiteY1" fmla="*/ 3691472 h 3979863"/>
              <a:gd name="connsiteX2" fmla="*/ 4504674 w 12193672"/>
              <a:gd name="connsiteY2" fmla="*/ 9592 h 3979863"/>
              <a:gd name="connsiteX3" fmla="*/ 12193672 w 12193672"/>
              <a:gd name="connsiteY3" fmla="*/ 0 h 3979863"/>
              <a:gd name="connsiteX4" fmla="*/ 12193672 w 12193672"/>
              <a:gd name="connsiteY4" fmla="*/ 3979863 h 3979863"/>
              <a:gd name="connsiteX5" fmla="*/ 1672 w 12193672"/>
              <a:gd name="connsiteY5" fmla="*/ 3979863 h 3979863"/>
              <a:gd name="connsiteX6" fmla="*/ 0 w 12193672"/>
              <a:gd name="connsiteY6" fmla="*/ 3694653 h 3979863"/>
              <a:gd name="connsiteX0" fmla="*/ 0 w 17294310"/>
              <a:gd name="connsiteY0" fmla="*/ 3694653 h 3979863"/>
              <a:gd name="connsiteX1" fmla="*/ 6840175 w 17294310"/>
              <a:gd name="connsiteY1" fmla="*/ 3691472 h 3979863"/>
              <a:gd name="connsiteX2" fmla="*/ 9605312 w 17294310"/>
              <a:gd name="connsiteY2" fmla="*/ 9592 h 3979863"/>
              <a:gd name="connsiteX3" fmla="*/ 17294310 w 17294310"/>
              <a:gd name="connsiteY3" fmla="*/ 0 h 3979863"/>
              <a:gd name="connsiteX4" fmla="*/ 17294310 w 17294310"/>
              <a:gd name="connsiteY4" fmla="*/ 3979863 h 3979863"/>
              <a:gd name="connsiteX5" fmla="*/ 5102310 w 17294310"/>
              <a:gd name="connsiteY5" fmla="*/ 3979863 h 3979863"/>
              <a:gd name="connsiteX6" fmla="*/ 0 w 17294310"/>
              <a:gd name="connsiteY6" fmla="*/ 3694653 h 3979863"/>
              <a:gd name="connsiteX0" fmla="*/ 0 w 17294310"/>
              <a:gd name="connsiteY0" fmla="*/ 3694653 h 3979863"/>
              <a:gd name="connsiteX1" fmla="*/ 6840175 w 17294310"/>
              <a:gd name="connsiteY1" fmla="*/ 3691472 h 3979863"/>
              <a:gd name="connsiteX2" fmla="*/ 9605312 w 17294310"/>
              <a:gd name="connsiteY2" fmla="*/ 9592 h 3979863"/>
              <a:gd name="connsiteX3" fmla="*/ 17294310 w 17294310"/>
              <a:gd name="connsiteY3" fmla="*/ 0 h 3979863"/>
              <a:gd name="connsiteX4" fmla="*/ 17294310 w 17294310"/>
              <a:gd name="connsiteY4" fmla="*/ 3979863 h 3979863"/>
              <a:gd name="connsiteX5" fmla="*/ 1672 w 17294310"/>
              <a:gd name="connsiteY5" fmla="*/ 3975100 h 3979863"/>
              <a:gd name="connsiteX6" fmla="*/ 0 w 17294310"/>
              <a:gd name="connsiteY6" fmla="*/ 3694653 h 3979863"/>
              <a:gd name="connsiteX0" fmla="*/ 0 w 17294310"/>
              <a:gd name="connsiteY0" fmla="*/ 3694653 h 3975100"/>
              <a:gd name="connsiteX1" fmla="*/ 6840175 w 17294310"/>
              <a:gd name="connsiteY1" fmla="*/ 3691472 h 3975100"/>
              <a:gd name="connsiteX2" fmla="*/ 9605312 w 17294310"/>
              <a:gd name="connsiteY2" fmla="*/ 9592 h 3975100"/>
              <a:gd name="connsiteX3" fmla="*/ 17294310 w 17294310"/>
              <a:gd name="connsiteY3" fmla="*/ 0 h 3975100"/>
              <a:gd name="connsiteX4" fmla="*/ 17294310 w 17294310"/>
              <a:gd name="connsiteY4" fmla="*/ 3943863 h 3975100"/>
              <a:gd name="connsiteX5" fmla="*/ 1672 w 17294310"/>
              <a:gd name="connsiteY5" fmla="*/ 3975100 h 3975100"/>
              <a:gd name="connsiteX6" fmla="*/ 0 w 17294310"/>
              <a:gd name="connsiteY6" fmla="*/ 3694653 h 3975100"/>
              <a:gd name="connsiteX0" fmla="*/ 1996 w 17296306"/>
              <a:gd name="connsiteY0" fmla="*/ 3694653 h 3946300"/>
              <a:gd name="connsiteX1" fmla="*/ 6842171 w 17296306"/>
              <a:gd name="connsiteY1" fmla="*/ 3691472 h 3946300"/>
              <a:gd name="connsiteX2" fmla="*/ 9607308 w 17296306"/>
              <a:gd name="connsiteY2" fmla="*/ 9592 h 3946300"/>
              <a:gd name="connsiteX3" fmla="*/ 17296306 w 17296306"/>
              <a:gd name="connsiteY3" fmla="*/ 0 h 3946300"/>
              <a:gd name="connsiteX4" fmla="*/ 17296306 w 17296306"/>
              <a:gd name="connsiteY4" fmla="*/ 3943863 h 3946300"/>
              <a:gd name="connsiteX5" fmla="*/ 68 w 17296306"/>
              <a:gd name="connsiteY5" fmla="*/ 3946300 h 3946300"/>
              <a:gd name="connsiteX6" fmla="*/ 1996 w 17296306"/>
              <a:gd name="connsiteY6" fmla="*/ 3694653 h 3946300"/>
              <a:gd name="connsiteX0" fmla="*/ 0 w 17294310"/>
              <a:gd name="connsiteY0" fmla="*/ 3694653 h 3946300"/>
              <a:gd name="connsiteX1" fmla="*/ 6840175 w 17294310"/>
              <a:gd name="connsiteY1" fmla="*/ 3691472 h 3946300"/>
              <a:gd name="connsiteX2" fmla="*/ 9605312 w 17294310"/>
              <a:gd name="connsiteY2" fmla="*/ 9592 h 3946300"/>
              <a:gd name="connsiteX3" fmla="*/ 17294310 w 17294310"/>
              <a:gd name="connsiteY3" fmla="*/ 0 h 3946300"/>
              <a:gd name="connsiteX4" fmla="*/ 17294310 w 17294310"/>
              <a:gd name="connsiteY4" fmla="*/ 3943863 h 3946300"/>
              <a:gd name="connsiteX5" fmla="*/ 5103983 w 17294310"/>
              <a:gd name="connsiteY5" fmla="*/ 3946300 h 3946300"/>
              <a:gd name="connsiteX6" fmla="*/ 0 w 17294310"/>
              <a:gd name="connsiteY6" fmla="*/ 3694653 h 3946300"/>
              <a:gd name="connsiteX0" fmla="*/ 0 w 12194536"/>
              <a:gd name="connsiteY0" fmla="*/ 3694653 h 3946300"/>
              <a:gd name="connsiteX1" fmla="*/ 1740401 w 12194536"/>
              <a:gd name="connsiteY1" fmla="*/ 3691472 h 3946300"/>
              <a:gd name="connsiteX2" fmla="*/ 4505538 w 12194536"/>
              <a:gd name="connsiteY2" fmla="*/ 9592 h 3946300"/>
              <a:gd name="connsiteX3" fmla="*/ 12194536 w 12194536"/>
              <a:gd name="connsiteY3" fmla="*/ 0 h 3946300"/>
              <a:gd name="connsiteX4" fmla="*/ 12194536 w 12194536"/>
              <a:gd name="connsiteY4" fmla="*/ 3943863 h 3946300"/>
              <a:gd name="connsiteX5" fmla="*/ 4209 w 12194536"/>
              <a:gd name="connsiteY5" fmla="*/ 3946300 h 3946300"/>
              <a:gd name="connsiteX6" fmla="*/ 0 w 12194536"/>
              <a:gd name="connsiteY6" fmla="*/ 3694653 h 3946300"/>
              <a:gd name="connsiteX0" fmla="*/ 0 w 12194536"/>
              <a:gd name="connsiteY0" fmla="*/ 3694653 h 3949475"/>
              <a:gd name="connsiteX1" fmla="*/ 1740401 w 12194536"/>
              <a:gd name="connsiteY1" fmla="*/ 3691472 h 3949475"/>
              <a:gd name="connsiteX2" fmla="*/ 4505538 w 12194536"/>
              <a:gd name="connsiteY2" fmla="*/ 9592 h 3949475"/>
              <a:gd name="connsiteX3" fmla="*/ 12194536 w 12194536"/>
              <a:gd name="connsiteY3" fmla="*/ 0 h 3949475"/>
              <a:gd name="connsiteX4" fmla="*/ 12194536 w 12194536"/>
              <a:gd name="connsiteY4" fmla="*/ 3943863 h 3949475"/>
              <a:gd name="connsiteX5" fmla="*/ 48659 w 12194536"/>
              <a:gd name="connsiteY5" fmla="*/ 3949475 h 3949475"/>
              <a:gd name="connsiteX6" fmla="*/ 0 w 12194536"/>
              <a:gd name="connsiteY6" fmla="*/ 3694653 h 3949475"/>
              <a:gd name="connsiteX0" fmla="*/ 0 w 12194536"/>
              <a:gd name="connsiteY0" fmla="*/ 3694653 h 3946300"/>
              <a:gd name="connsiteX1" fmla="*/ 1740401 w 12194536"/>
              <a:gd name="connsiteY1" fmla="*/ 3691472 h 3946300"/>
              <a:gd name="connsiteX2" fmla="*/ 4505538 w 12194536"/>
              <a:gd name="connsiteY2" fmla="*/ 9592 h 3946300"/>
              <a:gd name="connsiteX3" fmla="*/ 12194536 w 12194536"/>
              <a:gd name="connsiteY3" fmla="*/ 0 h 3946300"/>
              <a:gd name="connsiteX4" fmla="*/ 12194536 w 12194536"/>
              <a:gd name="connsiteY4" fmla="*/ 3943863 h 3946300"/>
              <a:gd name="connsiteX5" fmla="*/ 1034 w 12194536"/>
              <a:gd name="connsiteY5" fmla="*/ 3946300 h 3946300"/>
              <a:gd name="connsiteX6" fmla="*/ 0 w 12194536"/>
              <a:gd name="connsiteY6" fmla="*/ 3694653 h 3946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4536" h="3946300">
                <a:moveTo>
                  <a:pt x="0" y="3694653"/>
                </a:moveTo>
                <a:lnTo>
                  <a:pt x="1740401" y="3691472"/>
                </a:lnTo>
                <a:lnTo>
                  <a:pt x="4505538" y="9592"/>
                </a:lnTo>
                <a:lnTo>
                  <a:pt x="12194536" y="0"/>
                </a:lnTo>
                <a:lnTo>
                  <a:pt x="12194536" y="3943863"/>
                </a:lnTo>
                <a:lnTo>
                  <a:pt x="1034" y="3946300"/>
                </a:lnTo>
                <a:cubicBezTo>
                  <a:pt x="477" y="3852351"/>
                  <a:pt x="557" y="3788602"/>
                  <a:pt x="0" y="3694653"/>
                </a:cubicBezTo>
                <a:close/>
              </a:path>
            </a:pathLst>
          </a:custGeom>
        </p:spPr>
        <p:txBody>
          <a:bodyPr anchor="ctr">
            <a:normAutofit/>
          </a:bodyPr>
          <a:lstStyle>
            <a:lvl1pPr marL="7938" indent="0" algn="ctr">
              <a:spcBef>
                <a:spcPts val="0"/>
              </a:spcBef>
              <a:buNone/>
              <a:tabLst/>
              <a:defRPr lang="ru-RU" sz="2400" b="0" i="0" u="none" kern="1200" spc="100" baseline="0">
                <a:ln w="9525" cap="sq">
                  <a:noFill/>
                  <a:miter lim="800000"/>
                </a:ln>
                <a:solidFill>
                  <a:schemeClr val="tx1"/>
                </a:solidFill>
                <a:highlight>
                  <a:srgbClr val="E5E5E5"/>
                </a:highligh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ru-RU" dirty="0"/>
              <a:t>ВСТАВЬТЕ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B2D0B111-B195-FB14-1A57-1C25FE8CE8C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99622" y="445891"/>
            <a:ext cx="2453212" cy="523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904039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51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70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Фирменная рамка №1 (макс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Текст 4">
            <a:extLst>
              <a:ext uri="{FF2B5EF4-FFF2-40B4-BE49-F238E27FC236}">
                <a16:creationId xmlns="" xmlns:a16="http://schemas.microsoft.com/office/drawing/2014/main" id="{C28951EE-88D0-5DE9-5787-FA894E554C6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68836" y="1824330"/>
            <a:ext cx="3563451" cy="160467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lang="ru-RU" sz="1400" b="0" i="0" kern="1200" spc="0" baseline="0" dirty="0" smtClean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0" name="Рисунок 39">
            <a:extLst>
              <a:ext uri="{FF2B5EF4-FFF2-40B4-BE49-F238E27FC236}">
                <a16:creationId xmlns="" xmlns:a16="http://schemas.microsoft.com/office/drawing/2014/main" id="{75B9B551-557E-0FC0-DABE-233D94A7C030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-853" y="-1"/>
            <a:ext cx="12192853" cy="6738897"/>
          </a:xfrm>
          <a:custGeom>
            <a:avLst/>
            <a:gdLst>
              <a:gd name="connsiteX0" fmla="*/ 0 w 16136938"/>
              <a:gd name="connsiteY0" fmla="*/ 0 h 6858000"/>
              <a:gd name="connsiteX1" fmla="*/ 16136938 w 16136938"/>
              <a:gd name="connsiteY1" fmla="*/ 0 h 6858000"/>
              <a:gd name="connsiteX2" fmla="*/ 16136938 w 16136938"/>
              <a:gd name="connsiteY2" fmla="*/ 6858000 h 6858000"/>
              <a:gd name="connsiteX3" fmla="*/ 0 w 16136938"/>
              <a:gd name="connsiteY3" fmla="*/ 6858000 h 6858000"/>
              <a:gd name="connsiteX4" fmla="*/ 0 w 16136938"/>
              <a:gd name="connsiteY4" fmla="*/ 0 h 6858000"/>
              <a:gd name="connsiteX0" fmla="*/ 0 w 16136938"/>
              <a:gd name="connsiteY0" fmla="*/ 0 h 6858000"/>
              <a:gd name="connsiteX1" fmla="*/ 10421474 w 16136938"/>
              <a:gd name="connsiteY1" fmla="*/ 0 h 6858000"/>
              <a:gd name="connsiteX2" fmla="*/ 16136938 w 16136938"/>
              <a:gd name="connsiteY2" fmla="*/ 0 h 6858000"/>
              <a:gd name="connsiteX3" fmla="*/ 16136938 w 16136938"/>
              <a:gd name="connsiteY3" fmla="*/ 6858000 h 6858000"/>
              <a:gd name="connsiteX4" fmla="*/ 0 w 16136938"/>
              <a:gd name="connsiteY4" fmla="*/ 6858000 h 6858000"/>
              <a:gd name="connsiteX5" fmla="*/ 0 w 16136938"/>
              <a:gd name="connsiteY5" fmla="*/ 0 h 6858000"/>
              <a:gd name="connsiteX0" fmla="*/ 0 w 16136938"/>
              <a:gd name="connsiteY0" fmla="*/ 7 h 6858007"/>
              <a:gd name="connsiteX1" fmla="*/ 5645004 w 16136938"/>
              <a:gd name="connsiteY1" fmla="*/ 6266695 h 6858007"/>
              <a:gd name="connsiteX2" fmla="*/ 10421474 w 16136938"/>
              <a:gd name="connsiteY2" fmla="*/ 7 h 6858007"/>
              <a:gd name="connsiteX3" fmla="*/ 16136938 w 16136938"/>
              <a:gd name="connsiteY3" fmla="*/ 7 h 6858007"/>
              <a:gd name="connsiteX4" fmla="*/ 16136938 w 16136938"/>
              <a:gd name="connsiteY4" fmla="*/ 6858007 h 6858007"/>
              <a:gd name="connsiteX5" fmla="*/ 0 w 16136938"/>
              <a:gd name="connsiteY5" fmla="*/ 6858007 h 6858007"/>
              <a:gd name="connsiteX6" fmla="*/ 0 w 16136938"/>
              <a:gd name="connsiteY6" fmla="*/ 7 h 6858007"/>
              <a:gd name="connsiteX0" fmla="*/ 0 w 16136938"/>
              <a:gd name="connsiteY0" fmla="*/ 7 h 6858007"/>
              <a:gd name="connsiteX1" fmla="*/ 5616429 w 16136938"/>
              <a:gd name="connsiteY1" fmla="*/ 6415920 h 6858007"/>
              <a:gd name="connsiteX2" fmla="*/ 10421474 w 16136938"/>
              <a:gd name="connsiteY2" fmla="*/ 7 h 6858007"/>
              <a:gd name="connsiteX3" fmla="*/ 16136938 w 16136938"/>
              <a:gd name="connsiteY3" fmla="*/ 7 h 6858007"/>
              <a:gd name="connsiteX4" fmla="*/ 16136938 w 16136938"/>
              <a:gd name="connsiteY4" fmla="*/ 6858007 h 6858007"/>
              <a:gd name="connsiteX5" fmla="*/ 0 w 16136938"/>
              <a:gd name="connsiteY5" fmla="*/ 6858007 h 6858007"/>
              <a:gd name="connsiteX6" fmla="*/ 0 w 16136938"/>
              <a:gd name="connsiteY6" fmla="*/ 7 h 6858007"/>
              <a:gd name="connsiteX0" fmla="*/ 8709 w 16136938"/>
              <a:gd name="connsiteY0" fmla="*/ 6165669 h 6858000"/>
              <a:gd name="connsiteX1" fmla="*/ 5616429 w 16136938"/>
              <a:gd name="connsiteY1" fmla="*/ 6415913 h 6858000"/>
              <a:gd name="connsiteX2" fmla="*/ 10421474 w 16136938"/>
              <a:gd name="connsiteY2" fmla="*/ 0 h 6858000"/>
              <a:gd name="connsiteX3" fmla="*/ 16136938 w 16136938"/>
              <a:gd name="connsiteY3" fmla="*/ 0 h 6858000"/>
              <a:gd name="connsiteX4" fmla="*/ 16136938 w 16136938"/>
              <a:gd name="connsiteY4" fmla="*/ 6858000 h 6858000"/>
              <a:gd name="connsiteX5" fmla="*/ 0 w 16136938"/>
              <a:gd name="connsiteY5" fmla="*/ 6858000 h 6858000"/>
              <a:gd name="connsiteX6" fmla="*/ 8709 w 16136938"/>
              <a:gd name="connsiteY6" fmla="*/ 6165669 h 6858000"/>
              <a:gd name="connsiteX0" fmla="*/ 253184 w 16136938"/>
              <a:gd name="connsiteY0" fmla="*/ 6479994 h 6858000"/>
              <a:gd name="connsiteX1" fmla="*/ 5616429 w 16136938"/>
              <a:gd name="connsiteY1" fmla="*/ 6415913 h 6858000"/>
              <a:gd name="connsiteX2" fmla="*/ 10421474 w 16136938"/>
              <a:gd name="connsiteY2" fmla="*/ 0 h 6858000"/>
              <a:gd name="connsiteX3" fmla="*/ 16136938 w 16136938"/>
              <a:gd name="connsiteY3" fmla="*/ 0 h 6858000"/>
              <a:gd name="connsiteX4" fmla="*/ 16136938 w 16136938"/>
              <a:gd name="connsiteY4" fmla="*/ 6858000 h 6858000"/>
              <a:gd name="connsiteX5" fmla="*/ 0 w 16136938"/>
              <a:gd name="connsiteY5" fmla="*/ 6858000 h 6858000"/>
              <a:gd name="connsiteX6" fmla="*/ 253184 w 16136938"/>
              <a:gd name="connsiteY6" fmla="*/ 6479994 h 6858000"/>
              <a:gd name="connsiteX0" fmla="*/ 2359 w 16136938"/>
              <a:gd name="connsiteY0" fmla="*/ 6419669 h 6858000"/>
              <a:gd name="connsiteX1" fmla="*/ 5616429 w 16136938"/>
              <a:gd name="connsiteY1" fmla="*/ 6415913 h 6858000"/>
              <a:gd name="connsiteX2" fmla="*/ 10421474 w 16136938"/>
              <a:gd name="connsiteY2" fmla="*/ 0 h 6858000"/>
              <a:gd name="connsiteX3" fmla="*/ 16136938 w 16136938"/>
              <a:gd name="connsiteY3" fmla="*/ 0 h 6858000"/>
              <a:gd name="connsiteX4" fmla="*/ 16136938 w 16136938"/>
              <a:gd name="connsiteY4" fmla="*/ 6858000 h 6858000"/>
              <a:gd name="connsiteX5" fmla="*/ 0 w 16136938"/>
              <a:gd name="connsiteY5" fmla="*/ 6858000 h 6858000"/>
              <a:gd name="connsiteX6" fmla="*/ 2359 w 16136938"/>
              <a:gd name="connsiteY6" fmla="*/ 6419669 h 6858000"/>
              <a:gd name="connsiteX0" fmla="*/ 2359 w 16136938"/>
              <a:gd name="connsiteY0" fmla="*/ 6419669 h 6858000"/>
              <a:gd name="connsiteX1" fmla="*/ 5616429 w 16136938"/>
              <a:gd name="connsiteY1" fmla="*/ 6415913 h 6858000"/>
              <a:gd name="connsiteX2" fmla="*/ 10421474 w 16136938"/>
              <a:gd name="connsiteY2" fmla="*/ 0 h 6858000"/>
              <a:gd name="connsiteX3" fmla="*/ 16136938 w 16136938"/>
              <a:gd name="connsiteY3" fmla="*/ 0 h 6858000"/>
              <a:gd name="connsiteX4" fmla="*/ 16136938 w 16136938"/>
              <a:gd name="connsiteY4" fmla="*/ 6738897 h 6858000"/>
              <a:gd name="connsiteX5" fmla="*/ 0 w 16136938"/>
              <a:gd name="connsiteY5" fmla="*/ 6858000 h 6858000"/>
              <a:gd name="connsiteX6" fmla="*/ 2359 w 16136938"/>
              <a:gd name="connsiteY6" fmla="*/ 6419669 h 6858000"/>
              <a:gd name="connsiteX0" fmla="*/ 2359 w 16136938"/>
              <a:gd name="connsiteY0" fmla="*/ 6419669 h 6738897"/>
              <a:gd name="connsiteX1" fmla="*/ 5616429 w 16136938"/>
              <a:gd name="connsiteY1" fmla="*/ 6415913 h 6738897"/>
              <a:gd name="connsiteX2" fmla="*/ 10421474 w 16136938"/>
              <a:gd name="connsiteY2" fmla="*/ 0 h 6738897"/>
              <a:gd name="connsiteX3" fmla="*/ 16136938 w 16136938"/>
              <a:gd name="connsiteY3" fmla="*/ 0 h 6738897"/>
              <a:gd name="connsiteX4" fmla="*/ 16136938 w 16136938"/>
              <a:gd name="connsiteY4" fmla="*/ 6738897 h 6738897"/>
              <a:gd name="connsiteX5" fmla="*/ 0 w 16136938"/>
              <a:gd name="connsiteY5" fmla="*/ 6738897 h 6738897"/>
              <a:gd name="connsiteX6" fmla="*/ 2359 w 16136938"/>
              <a:gd name="connsiteY6" fmla="*/ 6419669 h 6738897"/>
              <a:gd name="connsiteX0" fmla="*/ 1 w 16134580"/>
              <a:gd name="connsiteY0" fmla="*/ 6419669 h 6738897"/>
              <a:gd name="connsiteX1" fmla="*/ 5614071 w 16134580"/>
              <a:gd name="connsiteY1" fmla="*/ 6415913 h 6738897"/>
              <a:gd name="connsiteX2" fmla="*/ 10419116 w 16134580"/>
              <a:gd name="connsiteY2" fmla="*/ 0 h 6738897"/>
              <a:gd name="connsiteX3" fmla="*/ 16134580 w 16134580"/>
              <a:gd name="connsiteY3" fmla="*/ 0 h 6738897"/>
              <a:gd name="connsiteX4" fmla="*/ 16134580 w 16134580"/>
              <a:gd name="connsiteY4" fmla="*/ 6738897 h 6738897"/>
              <a:gd name="connsiteX5" fmla="*/ 3945626 w 16134580"/>
              <a:gd name="connsiteY5" fmla="*/ 6738897 h 6738897"/>
              <a:gd name="connsiteX6" fmla="*/ 1 w 16134580"/>
              <a:gd name="connsiteY6" fmla="*/ 6419669 h 6738897"/>
              <a:gd name="connsiteX0" fmla="*/ 79 w 12192853"/>
              <a:gd name="connsiteY0" fmla="*/ 6419669 h 6738897"/>
              <a:gd name="connsiteX1" fmla="*/ 1672344 w 12192853"/>
              <a:gd name="connsiteY1" fmla="*/ 6415913 h 6738897"/>
              <a:gd name="connsiteX2" fmla="*/ 6477389 w 12192853"/>
              <a:gd name="connsiteY2" fmla="*/ 0 h 6738897"/>
              <a:gd name="connsiteX3" fmla="*/ 12192853 w 12192853"/>
              <a:gd name="connsiteY3" fmla="*/ 0 h 6738897"/>
              <a:gd name="connsiteX4" fmla="*/ 12192853 w 12192853"/>
              <a:gd name="connsiteY4" fmla="*/ 6738897 h 6738897"/>
              <a:gd name="connsiteX5" fmla="*/ 3899 w 12192853"/>
              <a:gd name="connsiteY5" fmla="*/ 6738897 h 6738897"/>
              <a:gd name="connsiteX6" fmla="*/ 79 w 12192853"/>
              <a:gd name="connsiteY6" fmla="*/ 6419669 h 67388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853" h="6738897">
                <a:moveTo>
                  <a:pt x="79" y="6419669"/>
                </a:moveTo>
                <a:lnTo>
                  <a:pt x="1672344" y="6415913"/>
                </a:lnTo>
                <a:lnTo>
                  <a:pt x="6477389" y="0"/>
                </a:lnTo>
                <a:lnTo>
                  <a:pt x="12192853" y="0"/>
                </a:lnTo>
                <a:lnTo>
                  <a:pt x="12192853" y="6738897"/>
                </a:lnTo>
                <a:lnTo>
                  <a:pt x="3899" y="6738897"/>
                </a:lnTo>
                <a:cubicBezTo>
                  <a:pt x="4685" y="6592787"/>
                  <a:pt x="-707" y="6565779"/>
                  <a:pt x="79" y="6419669"/>
                </a:cubicBezTo>
                <a:close/>
              </a:path>
            </a:pathLst>
          </a:custGeom>
        </p:spPr>
        <p:txBody>
          <a:bodyPr anchor="ctr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ru-RU" sz="2400" u="none" kern="1200" spc="100" baseline="0">
                <a:ln cap="sq">
                  <a:noFill/>
                  <a:miter lim="800000"/>
                </a:ln>
                <a:solidFill>
                  <a:schemeClr val="tx1"/>
                </a:solidFill>
                <a:highlight>
                  <a:srgbClr val="E5E5E5"/>
                </a:highligh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ru-RU" dirty="0"/>
              <a:t>ВСТАВЬТЕ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  <p:sp>
        <p:nvSpPr>
          <p:cNvPr id="2" name="Заголовок 7">
            <a:extLst>
              <a:ext uri="{FF2B5EF4-FFF2-40B4-BE49-F238E27FC236}">
                <a16:creationId xmlns="" xmlns:a16="http://schemas.microsoft.com/office/drawing/2014/main" id="{EFC5C786-A874-9BED-6876-C6EF26ED441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8837" y="365125"/>
            <a:ext cx="6190763" cy="1325563"/>
          </a:xfrm>
        </p:spPr>
        <p:txBody>
          <a:bodyPr anchor="t">
            <a:normAutofit/>
          </a:bodyPr>
          <a:lstStyle>
            <a:lvl1pPr>
              <a:def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/ </a:t>
            </a:r>
            <a:r>
              <a:rPr lang="ru-RU" dirty="0"/>
              <a:t>ЗАГОЛОВОК</a:t>
            </a:r>
            <a:r>
              <a:rPr lang="en-US" dirty="0"/>
              <a:t> </a:t>
            </a:r>
            <a:r>
              <a:rPr lang="ru-RU" dirty="0"/>
              <a:t>ЗАГЛАВНЫЕ БУКВЫ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3AF0FF7D-A72F-4F90-D15B-407E5A6D062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99622" y="445891"/>
            <a:ext cx="2453212" cy="523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118504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51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70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Фирменная рамка №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327C95A8-98BA-A0AA-0D0A-556CD40EF8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8837" y="2727169"/>
            <a:ext cx="5327164" cy="3257705"/>
          </a:xfrm>
        </p:spPr>
        <p:txBody>
          <a:bodyPr>
            <a:normAutofit/>
          </a:bodyPr>
          <a:lstStyle>
            <a:lvl1pPr marL="0" indent="0">
              <a:buNone/>
              <a:defRPr sz="1400" b="0" i="0" spc="0" baseline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b="0" i="0">
                <a:latin typeface="FSRAILWAY Book" panose="020B0503040504020204" pitchFamily="34" charset="0"/>
              </a:defRPr>
            </a:lvl2pPr>
            <a:lvl3pPr>
              <a:defRPr b="0" i="0">
                <a:latin typeface="FSRAILWAY Book" panose="020B0503040504020204" pitchFamily="34" charset="0"/>
              </a:defRPr>
            </a:lvl3pPr>
            <a:lvl4pPr>
              <a:defRPr b="0" i="0">
                <a:latin typeface="FSRAILWAY Book" panose="020B0503040504020204" pitchFamily="34" charset="0"/>
              </a:defRPr>
            </a:lvl4pPr>
            <a:lvl5pPr>
              <a:defRPr b="0" i="0">
                <a:latin typeface="FSRAILWAY Book" panose="020B0503040504020204" pitchFamily="34" charset="0"/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7" name="Текст 4">
            <a:extLst>
              <a:ext uri="{FF2B5EF4-FFF2-40B4-BE49-F238E27FC236}">
                <a16:creationId xmlns="" xmlns:a16="http://schemas.microsoft.com/office/drawing/2014/main" id="{450EED4A-789C-6887-9DDB-43DB7656F56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68837" y="1675515"/>
            <a:ext cx="7919551" cy="53250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 b="0" i="0" spc="100" baseline="0">
                <a:ln cap="sq">
                  <a:solidFill>
                    <a:schemeClr val="tx1"/>
                  </a:solidFill>
                  <a:miter lim="800000"/>
                </a:ln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КОРОТКОЕ ДОПОЛНЕНИЕ</a:t>
            </a:r>
            <a:r>
              <a:rPr lang="en-US" dirty="0"/>
              <a:t> </a:t>
            </a:r>
            <a:r>
              <a:rPr lang="ru-RU" dirty="0"/>
              <a:t>К ЗАГОЛОВКУ</a:t>
            </a:r>
          </a:p>
        </p:txBody>
      </p:sp>
      <p:sp>
        <p:nvSpPr>
          <p:cNvPr id="8" name="Заголовок 7">
            <a:extLst>
              <a:ext uri="{FF2B5EF4-FFF2-40B4-BE49-F238E27FC236}">
                <a16:creationId xmlns="" xmlns:a16="http://schemas.microsoft.com/office/drawing/2014/main" id="{9A1A5A5D-4188-B060-B182-73497377432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8837" y="365125"/>
            <a:ext cx="7919551" cy="1325563"/>
          </a:xfrm>
        </p:spPr>
        <p:txBody>
          <a:bodyPr anchor="t">
            <a:normAutofit/>
          </a:bodyPr>
          <a:lstStyle>
            <a:lvl1pPr>
              <a:def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/ </a:t>
            </a:r>
            <a:r>
              <a:rPr lang="ru-RU" dirty="0"/>
              <a:t>ЗАГОЛОВОК</a:t>
            </a:r>
            <a:r>
              <a:rPr lang="en-US" dirty="0"/>
              <a:t> </a:t>
            </a:r>
            <a:r>
              <a:rPr lang="ru-RU" dirty="0"/>
              <a:t>ЗАГЛАВНЫЕ</a:t>
            </a:r>
            <a:br>
              <a:rPr lang="ru-RU" dirty="0"/>
            </a:br>
            <a:r>
              <a:rPr lang="ru-RU" dirty="0"/>
              <a:t>БУКВЫ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7C2FB1EA-BFE3-793B-E21F-E78D731D167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99622" y="445891"/>
            <a:ext cx="2453212" cy="523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9750158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51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70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Фирменная рамка №3 (сверху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уппа 10">
            <a:extLst>
              <a:ext uri="{FF2B5EF4-FFF2-40B4-BE49-F238E27FC236}">
                <a16:creationId xmlns="" xmlns:a16="http://schemas.microsoft.com/office/drawing/2014/main" id="{8D249FA6-1C5B-C018-CFE8-6B45EF889927}"/>
              </a:ext>
            </a:extLst>
          </p:cNvPr>
          <p:cNvGrpSpPr/>
          <p:nvPr userDrawn="1"/>
        </p:nvGrpSpPr>
        <p:grpSpPr>
          <a:xfrm>
            <a:off x="442913" y="4480109"/>
            <a:ext cx="2503213" cy="1936566"/>
            <a:chOff x="704576" y="4524928"/>
            <a:chExt cx="2503213" cy="1936566"/>
          </a:xfrm>
          <a:solidFill>
            <a:schemeClr val="bg1">
              <a:lumMod val="85000"/>
            </a:schemeClr>
          </a:solidFill>
        </p:grpSpPr>
        <p:sp>
          <p:nvSpPr>
            <p:cNvPr id="12" name="Прямоугольник 2">
              <a:extLst>
                <a:ext uri="{FF2B5EF4-FFF2-40B4-BE49-F238E27FC236}">
                  <a16:creationId xmlns="" xmlns:a16="http://schemas.microsoft.com/office/drawing/2014/main" id="{404DDBEE-618F-CFE8-833F-0B6B42A6E11A}"/>
                </a:ext>
              </a:extLst>
            </p:cNvPr>
            <p:cNvSpPr/>
            <p:nvPr/>
          </p:nvSpPr>
          <p:spPr>
            <a:xfrm>
              <a:off x="704576" y="4902384"/>
              <a:ext cx="1196363" cy="1129083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77585" h="3659521">
                  <a:moveTo>
                    <a:pt x="2728586" y="6299"/>
                  </a:moveTo>
                  <a:lnTo>
                    <a:pt x="3877585" y="0"/>
                  </a:lnTo>
                  <a:lnTo>
                    <a:pt x="1123178" y="3654851"/>
                  </a:lnTo>
                  <a:lnTo>
                    <a:pt x="0" y="3659521"/>
                  </a:lnTo>
                  <a:lnTo>
                    <a:pt x="2728586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3" name="Прямоугольник 2">
              <a:extLst>
                <a:ext uri="{FF2B5EF4-FFF2-40B4-BE49-F238E27FC236}">
                  <a16:creationId xmlns="" xmlns:a16="http://schemas.microsoft.com/office/drawing/2014/main" id="{A4FACEA0-A12E-41F6-6849-883AC2BA0BFB}"/>
                </a:ext>
              </a:extLst>
            </p:cNvPr>
            <p:cNvSpPr/>
            <p:nvPr/>
          </p:nvSpPr>
          <p:spPr>
            <a:xfrm>
              <a:off x="836438" y="4524928"/>
              <a:ext cx="761193" cy="757240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78626" h="3659521">
                  <a:moveTo>
                    <a:pt x="2747535" y="6299"/>
                  </a:moveTo>
                  <a:lnTo>
                    <a:pt x="3678626" y="0"/>
                  </a:lnTo>
                  <a:lnTo>
                    <a:pt x="952642" y="3654851"/>
                  </a:lnTo>
                  <a:lnTo>
                    <a:pt x="0" y="3659521"/>
                  </a:lnTo>
                  <a:lnTo>
                    <a:pt x="2747535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4" name="Прямоугольник 2">
              <a:extLst>
                <a:ext uri="{FF2B5EF4-FFF2-40B4-BE49-F238E27FC236}">
                  <a16:creationId xmlns="" xmlns:a16="http://schemas.microsoft.com/office/drawing/2014/main" id="{513D9247-4667-C9CC-FA8C-E6EA574DEBBF}"/>
                </a:ext>
              </a:extLst>
            </p:cNvPr>
            <p:cNvSpPr/>
            <p:nvPr/>
          </p:nvSpPr>
          <p:spPr>
            <a:xfrm>
              <a:off x="1129149" y="5900630"/>
              <a:ext cx="704655" cy="56086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1999069 w 2930160"/>
                <a:gd name="connsiteY0" fmla="*/ 6299 h 3654851"/>
                <a:gd name="connsiteX1" fmla="*/ 2930160 w 2930160"/>
                <a:gd name="connsiteY1" fmla="*/ 0 h 3654851"/>
                <a:gd name="connsiteX2" fmla="*/ 204176 w 2930160"/>
                <a:gd name="connsiteY2" fmla="*/ 3654851 h 3654851"/>
                <a:gd name="connsiteX3" fmla="*/ 0 w 2930160"/>
                <a:gd name="connsiteY3" fmla="*/ 3631098 h 3654851"/>
                <a:gd name="connsiteX4" fmla="*/ 1999069 w 2930160"/>
                <a:gd name="connsiteY4" fmla="*/ 6299 h 3654851"/>
                <a:gd name="connsiteX0" fmla="*/ 2576999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576999 w 3508090"/>
                <a:gd name="connsiteY4" fmla="*/ 6299 h 3659521"/>
                <a:gd name="connsiteX0" fmla="*/ 2908598 w 3508090"/>
                <a:gd name="connsiteY0" fmla="*/ 53671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908598 w 3508090"/>
                <a:gd name="connsiteY4" fmla="*/ 53671 h 3659521"/>
                <a:gd name="connsiteX0" fmla="*/ 2747535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747535 w 3508090"/>
                <a:gd name="connsiteY4" fmla="*/ 6299 h 3659521"/>
                <a:gd name="connsiteX0" fmla="*/ 2747535 w 2747536"/>
                <a:gd name="connsiteY0" fmla="*/ 0 h 3653222"/>
                <a:gd name="connsiteX1" fmla="*/ 1571399 w 2747536"/>
                <a:gd name="connsiteY1" fmla="*/ 2477526 h 3653222"/>
                <a:gd name="connsiteX2" fmla="*/ 782106 w 2747536"/>
                <a:gd name="connsiteY2" fmla="*/ 3648552 h 3653222"/>
                <a:gd name="connsiteX3" fmla="*/ 0 w 2747536"/>
                <a:gd name="connsiteY3" fmla="*/ 3653222 h 3653222"/>
                <a:gd name="connsiteX4" fmla="*/ 2747535 w 2747536"/>
                <a:gd name="connsiteY4" fmla="*/ 0 h 3653222"/>
                <a:gd name="connsiteX0" fmla="*/ 1245081 w 1571399"/>
                <a:gd name="connsiteY0" fmla="*/ 0 h 1178081"/>
                <a:gd name="connsiteX1" fmla="*/ 1571399 w 1571399"/>
                <a:gd name="connsiteY1" fmla="*/ 2385 h 1178081"/>
                <a:gd name="connsiteX2" fmla="*/ 782106 w 1571399"/>
                <a:gd name="connsiteY2" fmla="*/ 1173411 h 1178081"/>
                <a:gd name="connsiteX3" fmla="*/ 0 w 1571399"/>
                <a:gd name="connsiteY3" fmla="*/ 1178081 h 1178081"/>
                <a:gd name="connsiteX4" fmla="*/ 1245081 w 1571399"/>
                <a:gd name="connsiteY4" fmla="*/ 0 h 1178081"/>
                <a:gd name="connsiteX0" fmla="*/ 1149549 w 1571399"/>
                <a:gd name="connsiteY0" fmla="*/ 0 h 1516785"/>
                <a:gd name="connsiteX1" fmla="*/ 1571399 w 1571399"/>
                <a:gd name="connsiteY1" fmla="*/ 341089 h 1516785"/>
                <a:gd name="connsiteX2" fmla="*/ 782106 w 1571399"/>
                <a:gd name="connsiteY2" fmla="*/ 1512115 h 1516785"/>
                <a:gd name="connsiteX3" fmla="*/ 0 w 1571399"/>
                <a:gd name="connsiteY3" fmla="*/ 1516785 h 1516785"/>
                <a:gd name="connsiteX4" fmla="*/ 1149549 w 1571399"/>
                <a:gd name="connsiteY4" fmla="*/ 0 h 1516785"/>
                <a:gd name="connsiteX0" fmla="*/ 1149549 w 1901418"/>
                <a:gd name="connsiteY0" fmla="*/ 6299 h 1523084"/>
                <a:gd name="connsiteX1" fmla="*/ 1901418 w 1901418"/>
                <a:gd name="connsiteY1" fmla="*/ 0 h 1523084"/>
                <a:gd name="connsiteX2" fmla="*/ 782106 w 1901418"/>
                <a:gd name="connsiteY2" fmla="*/ 1518414 h 1523084"/>
                <a:gd name="connsiteX3" fmla="*/ 0 w 1901418"/>
                <a:gd name="connsiteY3" fmla="*/ 1523084 h 1523084"/>
                <a:gd name="connsiteX4" fmla="*/ 1149549 w 1901418"/>
                <a:gd name="connsiteY4" fmla="*/ 6299 h 1523084"/>
                <a:gd name="connsiteX0" fmla="*/ 1158234 w 1901418"/>
                <a:gd name="connsiteY0" fmla="*/ 0 h 1690479"/>
                <a:gd name="connsiteX1" fmla="*/ 1901418 w 1901418"/>
                <a:gd name="connsiteY1" fmla="*/ 167395 h 1690479"/>
                <a:gd name="connsiteX2" fmla="*/ 782106 w 1901418"/>
                <a:gd name="connsiteY2" fmla="*/ 1685809 h 1690479"/>
                <a:gd name="connsiteX3" fmla="*/ 0 w 1901418"/>
                <a:gd name="connsiteY3" fmla="*/ 1690479 h 1690479"/>
                <a:gd name="connsiteX4" fmla="*/ 1158234 w 1901418"/>
                <a:gd name="connsiteY4" fmla="*/ 0 h 1690479"/>
                <a:gd name="connsiteX0" fmla="*/ 1210342 w 1901418"/>
                <a:gd name="connsiteY0" fmla="*/ 214732 h 1523084"/>
                <a:gd name="connsiteX1" fmla="*/ 1901418 w 1901418"/>
                <a:gd name="connsiteY1" fmla="*/ 0 h 1523084"/>
                <a:gd name="connsiteX2" fmla="*/ 782106 w 1901418"/>
                <a:gd name="connsiteY2" fmla="*/ 1518414 h 1523084"/>
                <a:gd name="connsiteX3" fmla="*/ 0 w 1901418"/>
                <a:gd name="connsiteY3" fmla="*/ 1523084 h 1523084"/>
                <a:gd name="connsiteX4" fmla="*/ 1210342 w 1901418"/>
                <a:gd name="connsiteY4" fmla="*/ 214732 h 1523084"/>
                <a:gd name="connsiteX0" fmla="*/ 1149549 w 1901418"/>
                <a:gd name="connsiteY0" fmla="*/ 0 h 1542839"/>
                <a:gd name="connsiteX1" fmla="*/ 1901418 w 1901418"/>
                <a:gd name="connsiteY1" fmla="*/ 19755 h 1542839"/>
                <a:gd name="connsiteX2" fmla="*/ 782106 w 1901418"/>
                <a:gd name="connsiteY2" fmla="*/ 1538169 h 1542839"/>
                <a:gd name="connsiteX3" fmla="*/ 0 w 1901418"/>
                <a:gd name="connsiteY3" fmla="*/ 1542839 h 1542839"/>
                <a:gd name="connsiteX4" fmla="*/ 1149549 w 1901418"/>
                <a:gd name="connsiteY4" fmla="*/ 0 h 1542839"/>
                <a:gd name="connsiteX0" fmla="*/ 1149549 w 1901418"/>
                <a:gd name="connsiteY0" fmla="*/ 0 h 1542839"/>
                <a:gd name="connsiteX1" fmla="*/ 1901418 w 1901418"/>
                <a:gd name="connsiteY1" fmla="*/ 19755 h 1542839"/>
                <a:gd name="connsiteX2" fmla="*/ 782106 w 1901418"/>
                <a:gd name="connsiteY2" fmla="*/ 1538169 h 1542839"/>
                <a:gd name="connsiteX3" fmla="*/ 0 w 1901418"/>
                <a:gd name="connsiteY3" fmla="*/ 1542839 h 1542839"/>
                <a:gd name="connsiteX4" fmla="*/ 1149549 w 1901418"/>
                <a:gd name="connsiteY4" fmla="*/ 0 h 1542839"/>
                <a:gd name="connsiteX0" fmla="*/ 1149549 w 1910103"/>
                <a:gd name="connsiteY0" fmla="*/ 0 h 1542839"/>
                <a:gd name="connsiteX1" fmla="*/ 1910103 w 1910103"/>
                <a:gd name="connsiteY1" fmla="*/ 2385 h 1542839"/>
                <a:gd name="connsiteX2" fmla="*/ 782106 w 1910103"/>
                <a:gd name="connsiteY2" fmla="*/ 1538169 h 1542839"/>
                <a:gd name="connsiteX3" fmla="*/ 0 w 1910103"/>
                <a:gd name="connsiteY3" fmla="*/ 1542839 h 1542839"/>
                <a:gd name="connsiteX4" fmla="*/ 1149549 w 1910103"/>
                <a:gd name="connsiteY4" fmla="*/ 0 h 1542839"/>
                <a:gd name="connsiteX0" fmla="*/ 1149549 w 1927472"/>
                <a:gd name="connsiteY0" fmla="*/ 0 h 1542839"/>
                <a:gd name="connsiteX1" fmla="*/ 1927472 w 1927472"/>
                <a:gd name="connsiteY1" fmla="*/ 11070 h 1542839"/>
                <a:gd name="connsiteX2" fmla="*/ 782106 w 1927472"/>
                <a:gd name="connsiteY2" fmla="*/ 1538169 h 1542839"/>
                <a:gd name="connsiteX3" fmla="*/ 0 w 1927472"/>
                <a:gd name="connsiteY3" fmla="*/ 1542839 h 1542839"/>
                <a:gd name="connsiteX4" fmla="*/ 1149549 w 1927472"/>
                <a:gd name="connsiteY4" fmla="*/ 0 h 1542839"/>
                <a:gd name="connsiteX0" fmla="*/ 1219027 w 1927472"/>
                <a:gd name="connsiteY0" fmla="*/ 197363 h 1531769"/>
                <a:gd name="connsiteX1" fmla="*/ 1927472 w 1927472"/>
                <a:gd name="connsiteY1" fmla="*/ 0 h 1531769"/>
                <a:gd name="connsiteX2" fmla="*/ 782106 w 1927472"/>
                <a:gd name="connsiteY2" fmla="*/ 1527099 h 1531769"/>
                <a:gd name="connsiteX3" fmla="*/ 0 w 1927472"/>
                <a:gd name="connsiteY3" fmla="*/ 1531769 h 1531769"/>
                <a:gd name="connsiteX4" fmla="*/ 1219027 w 1927472"/>
                <a:gd name="connsiteY4" fmla="*/ 197363 h 1531769"/>
                <a:gd name="connsiteX0" fmla="*/ 1149549 w 1927472"/>
                <a:gd name="connsiteY0" fmla="*/ 0 h 1534154"/>
                <a:gd name="connsiteX1" fmla="*/ 1927472 w 1927472"/>
                <a:gd name="connsiteY1" fmla="*/ 2385 h 1534154"/>
                <a:gd name="connsiteX2" fmla="*/ 782106 w 1927472"/>
                <a:gd name="connsiteY2" fmla="*/ 1529484 h 1534154"/>
                <a:gd name="connsiteX3" fmla="*/ 0 w 1927472"/>
                <a:gd name="connsiteY3" fmla="*/ 1534154 h 1534154"/>
                <a:gd name="connsiteX4" fmla="*/ 1149549 w 1927472"/>
                <a:gd name="connsiteY4" fmla="*/ 0 h 15341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27472" h="1534154">
                  <a:moveTo>
                    <a:pt x="1149549" y="0"/>
                  </a:moveTo>
                  <a:lnTo>
                    <a:pt x="1927472" y="2385"/>
                  </a:lnTo>
                  <a:lnTo>
                    <a:pt x="782106" y="1529484"/>
                  </a:lnTo>
                  <a:lnTo>
                    <a:pt x="0" y="1534154"/>
                  </a:lnTo>
                  <a:lnTo>
                    <a:pt x="1149549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5" name="Прямоугольник 2">
              <a:extLst>
                <a:ext uri="{FF2B5EF4-FFF2-40B4-BE49-F238E27FC236}">
                  <a16:creationId xmlns="" xmlns:a16="http://schemas.microsoft.com/office/drawing/2014/main" id="{50D7B8AA-A745-0D0A-14C7-759B3842516B}"/>
                </a:ext>
              </a:extLst>
            </p:cNvPr>
            <p:cNvSpPr/>
            <p:nvPr/>
          </p:nvSpPr>
          <p:spPr>
            <a:xfrm>
              <a:off x="2589450" y="5282168"/>
              <a:ext cx="618339" cy="75247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1999069 w 2930160"/>
                <a:gd name="connsiteY0" fmla="*/ 6299 h 3654851"/>
                <a:gd name="connsiteX1" fmla="*/ 2930160 w 2930160"/>
                <a:gd name="connsiteY1" fmla="*/ 0 h 3654851"/>
                <a:gd name="connsiteX2" fmla="*/ 204176 w 2930160"/>
                <a:gd name="connsiteY2" fmla="*/ 3654851 h 3654851"/>
                <a:gd name="connsiteX3" fmla="*/ 0 w 2930160"/>
                <a:gd name="connsiteY3" fmla="*/ 3631098 h 3654851"/>
                <a:gd name="connsiteX4" fmla="*/ 1999069 w 2930160"/>
                <a:gd name="connsiteY4" fmla="*/ 6299 h 3654851"/>
                <a:gd name="connsiteX0" fmla="*/ 2576999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576999 w 3508090"/>
                <a:gd name="connsiteY4" fmla="*/ 6299 h 3659521"/>
                <a:gd name="connsiteX0" fmla="*/ 2908598 w 3508090"/>
                <a:gd name="connsiteY0" fmla="*/ 53671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908598 w 3508090"/>
                <a:gd name="connsiteY4" fmla="*/ 53671 h 3659521"/>
                <a:gd name="connsiteX0" fmla="*/ 2747535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747535 w 3508090"/>
                <a:gd name="connsiteY4" fmla="*/ 6299 h 3659521"/>
                <a:gd name="connsiteX0" fmla="*/ 2103285 w 2863840"/>
                <a:gd name="connsiteY0" fmla="*/ 6299 h 3654851"/>
                <a:gd name="connsiteX1" fmla="*/ 2863840 w 2863840"/>
                <a:gd name="connsiteY1" fmla="*/ 0 h 3654851"/>
                <a:gd name="connsiteX2" fmla="*/ 137856 w 2863840"/>
                <a:gd name="connsiteY2" fmla="*/ 3654851 h 3654851"/>
                <a:gd name="connsiteX3" fmla="*/ 0 w 2863840"/>
                <a:gd name="connsiteY3" fmla="*/ 3536356 h 3654851"/>
                <a:gd name="connsiteX4" fmla="*/ 2103285 w 2863840"/>
                <a:gd name="connsiteY4" fmla="*/ 6299 h 3654851"/>
                <a:gd name="connsiteX0" fmla="*/ 2216976 w 2977531"/>
                <a:gd name="connsiteY0" fmla="*/ 6299 h 3654851"/>
                <a:gd name="connsiteX1" fmla="*/ 2977531 w 2977531"/>
                <a:gd name="connsiteY1" fmla="*/ 0 h 3654851"/>
                <a:gd name="connsiteX2" fmla="*/ 251547 w 2977531"/>
                <a:gd name="connsiteY2" fmla="*/ 3654851 h 3654851"/>
                <a:gd name="connsiteX3" fmla="*/ 0 w 2977531"/>
                <a:gd name="connsiteY3" fmla="*/ 3631098 h 3654851"/>
                <a:gd name="connsiteX4" fmla="*/ 2216976 w 2977531"/>
                <a:gd name="connsiteY4" fmla="*/ 6299 h 3654851"/>
                <a:gd name="connsiteX0" fmla="*/ 2008542 w 2769097"/>
                <a:gd name="connsiteY0" fmla="*/ 6299 h 3654851"/>
                <a:gd name="connsiteX1" fmla="*/ 2769097 w 2769097"/>
                <a:gd name="connsiteY1" fmla="*/ 0 h 3654851"/>
                <a:gd name="connsiteX2" fmla="*/ 43113 w 2769097"/>
                <a:gd name="connsiteY2" fmla="*/ 3654851 h 3654851"/>
                <a:gd name="connsiteX3" fmla="*/ 0 w 2769097"/>
                <a:gd name="connsiteY3" fmla="*/ 3242654 h 3654851"/>
                <a:gd name="connsiteX4" fmla="*/ 2008542 w 2769097"/>
                <a:gd name="connsiteY4" fmla="*/ 6299 h 3654851"/>
                <a:gd name="connsiteX0" fmla="*/ 2245398 w 3005953"/>
                <a:gd name="connsiteY0" fmla="*/ 6299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245398 w 3005953"/>
                <a:gd name="connsiteY4" fmla="*/ 6299 h 3654851"/>
                <a:gd name="connsiteX0" fmla="*/ 2633843 w 3005953"/>
                <a:gd name="connsiteY0" fmla="*/ 15774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633843 w 3005953"/>
                <a:gd name="connsiteY4" fmla="*/ 15774 h 3654851"/>
                <a:gd name="connsiteX0" fmla="*/ 2794905 w 3005953"/>
                <a:gd name="connsiteY0" fmla="*/ 25248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794905 w 3005953"/>
                <a:gd name="connsiteY4" fmla="*/ 25248 h 3654851"/>
                <a:gd name="connsiteX0" fmla="*/ 2757008 w 3005953"/>
                <a:gd name="connsiteY0" fmla="*/ 0 h 3658026"/>
                <a:gd name="connsiteX1" fmla="*/ 3005953 w 3005953"/>
                <a:gd name="connsiteY1" fmla="*/ 3175 h 3658026"/>
                <a:gd name="connsiteX2" fmla="*/ 279969 w 3005953"/>
                <a:gd name="connsiteY2" fmla="*/ 3658026 h 3658026"/>
                <a:gd name="connsiteX3" fmla="*/ 0 w 3005953"/>
                <a:gd name="connsiteY3" fmla="*/ 3653222 h 3658026"/>
                <a:gd name="connsiteX4" fmla="*/ 2757008 w 3005953"/>
                <a:gd name="connsiteY4" fmla="*/ 0 h 36580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05953" h="3658026">
                  <a:moveTo>
                    <a:pt x="2757008" y="0"/>
                  </a:moveTo>
                  <a:lnTo>
                    <a:pt x="3005953" y="3175"/>
                  </a:lnTo>
                  <a:lnTo>
                    <a:pt x="279969" y="3658026"/>
                  </a:lnTo>
                  <a:lnTo>
                    <a:pt x="0" y="3653222"/>
                  </a:lnTo>
                  <a:lnTo>
                    <a:pt x="2757008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sp>
        <p:nvSpPr>
          <p:cNvPr id="18" name="Объект 2">
            <a:extLst>
              <a:ext uri="{FF2B5EF4-FFF2-40B4-BE49-F238E27FC236}">
                <a16:creationId xmlns="" xmlns:a16="http://schemas.microsoft.com/office/drawing/2014/main" id="{9B06F283-9B9E-D59D-E305-597E718E3B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4344" y="2878281"/>
            <a:ext cx="10560169" cy="3538393"/>
          </a:xfrm>
        </p:spPr>
        <p:txBody>
          <a:bodyPr>
            <a:normAutofit/>
          </a:bodyPr>
          <a:lstStyle>
            <a:lvl1pPr marL="0" indent="0">
              <a:buNone/>
              <a:defRPr sz="1400" b="0" i="0" spc="0" baseline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b="0" i="0">
                <a:latin typeface="FSRAILWAY Book" panose="020B0503040504020204" pitchFamily="34" charset="0"/>
              </a:defRPr>
            </a:lvl2pPr>
            <a:lvl3pPr>
              <a:defRPr b="0" i="0">
                <a:latin typeface="FSRAILWAY Book" panose="020B0503040504020204" pitchFamily="34" charset="0"/>
              </a:defRPr>
            </a:lvl3pPr>
            <a:lvl4pPr>
              <a:defRPr b="0" i="0">
                <a:latin typeface="FSRAILWAY Book" panose="020B0503040504020204" pitchFamily="34" charset="0"/>
              </a:defRPr>
            </a:lvl4pPr>
            <a:lvl5pPr>
              <a:defRPr b="0" i="0">
                <a:latin typeface="FSRAILWAY Book" panose="020B0503040504020204" pitchFamily="34" charset="0"/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2" name="Текст 4">
            <a:extLst>
              <a:ext uri="{FF2B5EF4-FFF2-40B4-BE49-F238E27FC236}">
                <a16:creationId xmlns="" xmlns:a16="http://schemas.microsoft.com/office/drawing/2014/main" id="{65699D10-9028-8BE8-BC33-F0C6CFFA6D8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68837" y="2223471"/>
            <a:ext cx="6190763" cy="53250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 b="0" i="0" spc="100" baseline="0">
                <a:ln cap="sq">
                  <a:solidFill>
                    <a:schemeClr val="tx1"/>
                  </a:solidFill>
                  <a:miter lim="800000"/>
                </a:ln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КОРОТКОЕ ДОПОЛНЕНИЕ К ЗАГОЛОВКУ</a:t>
            </a:r>
          </a:p>
        </p:txBody>
      </p:sp>
      <p:sp>
        <p:nvSpPr>
          <p:cNvPr id="3" name="Заголовок 7">
            <a:extLst>
              <a:ext uri="{FF2B5EF4-FFF2-40B4-BE49-F238E27FC236}">
                <a16:creationId xmlns="" xmlns:a16="http://schemas.microsoft.com/office/drawing/2014/main" id="{5E65BC66-0B59-5089-D323-FC0A65A6CD0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8837" y="365125"/>
            <a:ext cx="7919551" cy="1325563"/>
          </a:xfrm>
        </p:spPr>
        <p:txBody>
          <a:bodyPr anchor="t">
            <a:normAutofit/>
          </a:bodyPr>
          <a:lstStyle>
            <a:lvl1pPr>
              <a:def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/ </a:t>
            </a:r>
            <a:r>
              <a:rPr lang="ru-RU" dirty="0"/>
              <a:t>ЗАГОЛОВОК</a:t>
            </a:r>
            <a:r>
              <a:rPr lang="en-US" dirty="0"/>
              <a:t> </a:t>
            </a:r>
            <a:r>
              <a:rPr lang="ru-RU" dirty="0"/>
              <a:t>ЗАГЛАВНЫЕ</a:t>
            </a:r>
            <a:br>
              <a:rPr lang="ru-RU" dirty="0"/>
            </a:br>
            <a:r>
              <a:rPr lang="ru-RU" dirty="0"/>
              <a:t>БУКВЫ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90601078-2390-0C6C-35EE-DF328B56C89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99622" y="445891"/>
            <a:ext cx="2453212" cy="523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2216793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51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70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Фирменная рамка №3 (слева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2">
            <a:extLst>
              <a:ext uri="{FF2B5EF4-FFF2-40B4-BE49-F238E27FC236}">
                <a16:creationId xmlns="" xmlns:a16="http://schemas.microsoft.com/office/drawing/2014/main" id="{DCF0CEDF-6EB7-B368-251F-74A61D5F8E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8837" y="2401543"/>
            <a:ext cx="5327163" cy="4015133"/>
          </a:xfrm>
        </p:spPr>
        <p:txBody>
          <a:bodyPr>
            <a:normAutofit/>
          </a:bodyPr>
          <a:lstStyle>
            <a:lvl1pPr marL="0" indent="0">
              <a:buNone/>
              <a:defRPr sz="1400" b="0" i="0" spc="0" baseline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b="0" i="0">
                <a:latin typeface="FSRAILWAY Book" panose="020B0503040504020204" pitchFamily="34" charset="0"/>
              </a:defRPr>
            </a:lvl2pPr>
            <a:lvl3pPr>
              <a:defRPr b="0" i="0">
                <a:latin typeface="FSRAILWAY Book" panose="020B0503040504020204" pitchFamily="34" charset="0"/>
              </a:defRPr>
            </a:lvl3pPr>
            <a:lvl4pPr>
              <a:defRPr b="0" i="0">
                <a:latin typeface="FSRAILWAY Book" panose="020B0503040504020204" pitchFamily="34" charset="0"/>
              </a:defRPr>
            </a:lvl4pPr>
            <a:lvl5pPr>
              <a:defRPr b="0" i="0">
                <a:latin typeface="FSRAILWAY Book" panose="020B0503040504020204" pitchFamily="34" charset="0"/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5" name="Заголовок 7">
            <a:extLst>
              <a:ext uri="{FF2B5EF4-FFF2-40B4-BE49-F238E27FC236}">
                <a16:creationId xmlns="" xmlns:a16="http://schemas.microsoft.com/office/drawing/2014/main" id="{EBE0C7EE-BAD8-30D0-FFD8-604BE195185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8837" y="365125"/>
            <a:ext cx="5327163" cy="1868121"/>
          </a:xfrm>
        </p:spPr>
        <p:txBody>
          <a:bodyPr anchor="t">
            <a:normAutofit/>
          </a:bodyPr>
          <a:lstStyle>
            <a:lvl1pPr>
              <a:def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/ </a:t>
            </a:r>
            <a:r>
              <a:rPr lang="ru-RU" dirty="0"/>
              <a:t>ЗАГОЛОВОК</a:t>
            </a:r>
            <a:r>
              <a:rPr lang="en-US" dirty="0"/>
              <a:t> </a:t>
            </a:r>
            <a:r>
              <a:rPr lang="ru-RU" dirty="0"/>
              <a:t>ЗАГЛАВНЫЕ</a:t>
            </a:r>
            <a:br>
              <a:rPr lang="ru-RU" dirty="0"/>
            </a:br>
            <a:r>
              <a:rPr lang="ru-RU" dirty="0"/>
              <a:t>БУКВЫ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9DAB3752-61D8-9EE5-762E-7F32F68630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99622" y="445891"/>
            <a:ext cx="2453212" cy="523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864568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78" userDrawn="1">
          <p15:clr>
            <a:srgbClr val="A4A3A4"/>
          </p15:clr>
        </p15:guide>
        <p15:guide id="3" pos="551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70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  <p15:guide id="21" pos="279" userDrawn="1">
          <p15:clr>
            <a:srgbClr val="A4A3A4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ри блок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Текст 26">
            <a:extLst>
              <a:ext uri="{FF2B5EF4-FFF2-40B4-BE49-F238E27FC236}">
                <a16:creationId xmlns="" xmlns:a16="http://schemas.microsoft.com/office/drawing/2014/main" id="{3F9AEF52-DB3B-8989-5D1A-52A74FEB007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64492" y="2377776"/>
            <a:ext cx="2188847" cy="452509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lang="ru-RU" sz="1400" b="1" i="0" kern="1200" spc="200" dirty="0" smtClean="0">
                <a:ln cap="sq">
                  <a:noFill/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ПОДЗАГОЛОВОК</a:t>
            </a:r>
            <a:br>
              <a:rPr lang="ru-RU" dirty="0"/>
            </a:br>
            <a:r>
              <a:rPr lang="ru-RU" dirty="0"/>
              <a:t>ЗАГЛАВНЫЕ</a:t>
            </a:r>
          </a:p>
        </p:txBody>
      </p:sp>
      <p:sp>
        <p:nvSpPr>
          <p:cNvPr id="30" name="Текст 29">
            <a:extLst>
              <a:ext uri="{FF2B5EF4-FFF2-40B4-BE49-F238E27FC236}">
                <a16:creationId xmlns="" xmlns:a16="http://schemas.microsoft.com/office/drawing/2014/main" id="{17506577-A82B-2ACD-706D-F09504A3D9C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19264" y="2377778"/>
            <a:ext cx="2256922" cy="452508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lang="ru-RU" sz="1400" b="1" i="0" kern="1200" spc="200" dirty="0" smtClean="0">
                <a:ln cap="sq">
                  <a:noFill/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ПОДЗАГОЛОВОК</a:t>
            </a:r>
            <a:br>
              <a:rPr lang="ru-RU" dirty="0"/>
            </a:br>
            <a:r>
              <a:rPr lang="ru-RU" dirty="0"/>
              <a:t>ЗАГЛАВНЫЕ</a:t>
            </a:r>
          </a:p>
        </p:txBody>
      </p:sp>
      <p:sp>
        <p:nvSpPr>
          <p:cNvPr id="32" name="Текст 31">
            <a:extLst>
              <a:ext uri="{FF2B5EF4-FFF2-40B4-BE49-F238E27FC236}">
                <a16:creationId xmlns="" xmlns:a16="http://schemas.microsoft.com/office/drawing/2014/main" id="{EE4A4B22-CA7B-F141-A7E9-78297F4C118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519265" y="2950030"/>
            <a:ext cx="2256921" cy="655615"/>
          </a:xfrm>
        </p:spPr>
        <p:txBody>
          <a:bodyPr>
            <a:normAutofit/>
          </a:bodyPr>
          <a:lstStyle>
            <a:lvl1pPr marL="0" indent="0">
              <a:buNone/>
              <a:defRPr lang="ru-RU" sz="1200" b="0" i="0" kern="1200" spc="0" baseline="0" dirty="0" smtClean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34" name="Текст 33">
            <a:extLst>
              <a:ext uri="{FF2B5EF4-FFF2-40B4-BE49-F238E27FC236}">
                <a16:creationId xmlns="" xmlns:a16="http://schemas.microsoft.com/office/drawing/2014/main" id="{7EB1CFF9-5996-9CB8-259E-ABCA5A68C23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017844" y="2377777"/>
            <a:ext cx="2242687" cy="452509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lang="ru-RU" sz="1400" b="1" i="0" kern="1200" spc="200" dirty="0" smtClean="0">
                <a:ln cap="sq">
                  <a:noFill/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ПОДЗАГОЛОВОК</a:t>
            </a:r>
            <a:br>
              <a:rPr lang="ru-RU" dirty="0"/>
            </a:br>
            <a:r>
              <a:rPr lang="ru-RU" dirty="0"/>
              <a:t>ЗАГЛАВНЫЕ</a:t>
            </a:r>
          </a:p>
        </p:txBody>
      </p:sp>
      <p:sp>
        <p:nvSpPr>
          <p:cNvPr id="36" name="Текст 35">
            <a:extLst>
              <a:ext uri="{FF2B5EF4-FFF2-40B4-BE49-F238E27FC236}">
                <a16:creationId xmlns="" xmlns:a16="http://schemas.microsoft.com/office/drawing/2014/main" id="{2CFF7750-582D-9EDB-DC2F-C4145475C97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017844" y="2950029"/>
            <a:ext cx="2242687" cy="655616"/>
          </a:xfrm>
        </p:spPr>
        <p:txBody>
          <a:bodyPr>
            <a:normAutofit/>
          </a:bodyPr>
          <a:lstStyle>
            <a:lvl1pPr marL="0" indent="0">
              <a:buNone/>
              <a:defRPr lang="ru-RU" sz="1200" b="0" i="0" kern="1200" spc="0" baseline="0" dirty="0" smtClean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53" name="Текст 51">
            <a:extLst>
              <a:ext uri="{FF2B5EF4-FFF2-40B4-BE49-F238E27FC236}">
                <a16:creationId xmlns="" xmlns:a16="http://schemas.microsoft.com/office/drawing/2014/main" id="{ECE13962-0D65-E822-5037-A909F2C6F8F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064492" y="2943674"/>
            <a:ext cx="2188847" cy="660514"/>
          </a:xfrm>
        </p:spPr>
        <p:txBody>
          <a:bodyPr>
            <a:normAutofit/>
          </a:bodyPr>
          <a:lstStyle>
            <a:lvl1pPr marL="0" indent="0">
              <a:buNone/>
              <a:defRPr lang="ru-RU" sz="1200" b="0" i="0" kern="1200" spc="0" baseline="0" dirty="0" smtClean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3" name="Заголовок 7">
            <a:extLst>
              <a:ext uri="{FF2B5EF4-FFF2-40B4-BE49-F238E27FC236}">
                <a16:creationId xmlns="" xmlns:a16="http://schemas.microsoft.com/office/drawing/2014/main" id="{8E5BC941-B33B-E039-DAF7-0F7989B9F6C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8837" y="365125"/>
            <a:ext cx="7919551" cy="1325563"/>
          </a:xfrm>
        </p:spPr>
        <p:txBody>
          <a:bodyPr anchor="t">
            <a:normAutofit/>
          </a:bodyPr>
          <a:lstStyle>
            <a:lvl1pPr>
              <a:def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/ </a:t>
            </a:r>
            <a:r>
              <a:rPr lang="ru-RU" dirty="0"/>
              <a:t>ЗАГОЛОВОК</a:t>
            </a:r>
            <a:r>
              <a:rPr lang="en-US" dirty="0"/>
              <a:t> </a:t>
            </a:r>
            <a:r>
              <a:rPr lang="ru-RU" dirty="0"/>
              <a:t>ЗАГЛАВНЫЕ</a:t>
            </a:r>
            <a:br>
              <a:rPr lang="ru-RU" dirty="0"/>
            </a:br>
            <a:r>
              <a:rPr lang="ru-RU" dirty="0"/>
              <a:t>БУКВЫ</a:t>
            </a:r>
          </a:p>
        </p:txBody>
      </p:sp>
      <p:sp>
        <p:nvSpPr>
          <p:cNvPr id="6" name="Рисунок 4">
            <a:extLst>
              <a:ext uri="{FF2B5EF4-FFF2-40B4-BE49-F238E27FC236}">
                <a16:creationId xmlns="" xmlns:a16="http://schemas.microsoft.com/office/drawing/2014/main" id="{962FDF98-56D5-66A4-F937-7F54E171CC7B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874713" y="3717577"/>
            <a:ext cx="2628900" cy="2702273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lang="ru-RU" sz="1800" u="none" kern="1200" spc="100" baseline="0" dirty="0">
                <a:ln cap="sq">
                  <a:noFill/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dirty="0"/>
              <a:t>ВСТАВЬТЕ ИЗОБРАЖЕНИЕ</a:t>
            </a:r>
          </a:p>
        </p:txBody>
      </p:sp>
      <p:sp>
        <p:nvSpPr>
          <p:cNvPr id="8" name="Рисунок 4">
            <a:extLst>
              <a:ext uri="{FF2B5EF4-FFF2-40B4-BE49-F238E27FC236}">
                <a16:creationId xmlns="" xmlns:a16="http://schemas.microsoft.com/office/drawing/2014/main" id="{1F0A708B-7649-AAF1-8F3C-4AA8E61180A3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4334886" y="3717578"/>
            <a:ext cx="2627937" cy="2267298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lang="ru-RU" sz="1800" u="none" kern="1200" spc="100" baseline="0" dirty="0">
                <a:ln cap="sq">
                  <a:noFill/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dirty="0"/>
              <a:t>ВСТАВЬТЕ ИЗОБРАЖЕНИЕ</a:t>
            </a:r>
          </a:p>
        </p:txBody>
      </p:sp>
      <p:sp>
        <p:nvSpPr>
          <p:cNvPr id="10" name="Рисунок 4">
            <a:extLst>
              <a:ext uri="{FF2B5EF4-FFF2-40B4-BE49-F238E27FC236}">
                <a16:creationId xmlns="" xmlns:a16="http://schemas.microsoft.com/office/drawing/2014/main" id="{DFE48F6A-5E2E-9140-1C86-7408D6DCA196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7824788" y="3728760"/>
            <a:ext cx="2627937" cy="1824315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lang="ru-RU" sz="1800" u="none" kern="1200" spc="100" baseline="0" dirty="0">
                <a:ln cap="sq">
                  <a:noFill/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dirty="0"/>
              <a:t>ВСТАВЬТЕ ИЗОБРАЖЕНИЕ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46F63D83-AFFE-A77B-E6F5-C7E89AEB3EF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99622" y="445891"/>
            <a:ext cx="2453212" cy="523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185537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51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70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Фирменная рамка №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Текст 26">
            <a:extLst>
              <a:ext uri="{FF2B5EF4-FFF2-40B4-BE49-F238E27FC236}">
                <a16:creationId xmlns="" xmlns:a16="http://schemas.microsoft.com/office/drawing/2014/main" id="{3F9AEF52-DB3B-8989-5D1A-52A74FEB007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66775" y="2899946"/>
            <a:ext cx="2600324" cy="52905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lang="ru-RU" sz="1400" b="1" i="0" kern="1200" spc="200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ЗАГЛАВНЫЕ</a:t>
            </a:r>
          </a:p>
        </p:txBody>
      </p:sp>
      <p:sp>
        <p:nvSpPr>
          <p:cNvPr id="53" name="Текст 51">
            <a:extLst>
              <a:ext uri="{FF2B5EF4-FFF2-40B4-BE49-F238E27FC236}">
                <a16:creationId xmlns="" xmlns:a16="http://schemas.microsoft.com/office/drawing/2014/main" id="{ECE13962-0D65-E822-5037-A909F2C6F8F8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66776" y="3424923"/>
            <a:ext cx="2600324" cy="1842381"/>
          </a:xfrm>
        </p:spPr>
        <p:txBody>
          <a:bodyPr>
            <a:normAutofit/>
          </a:bodyPr>
          <a:lstStyle>
            <a:lvl1pPr marL="198438" indent="-198438">
              <a:spcBef>
                <a:spcPts val="0"/>
              </a:spcBef>
              <a:buClr>
                <a:srgbClr val="7F7F7F"/>
              </a:buClr>
              <a:buFont typeface="Wingdings" pitchFamily="2" charset="2"/>
              <a:buChar char="§"/>
              <a:tabLst/>
              <a:defRPr lang="ru-RU" sz="1400" b="0" i="0" kern="1200" spc="0" baseline="0" dirty="0" smtClean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пункт 1</a:t>
            </a:r>
          </a:p>
        </p:txBody>
      </p:sp>
      <p:sp>
        <p:nvSpPr>
          <p:cNvPr id="28" name="Текст 27">
            <a:extLst>
              <a:ext uri="{FF2B5EF4-FFF2-40B4-BE49-F238E27FC236}">
                <a16:creationId xmlns="" xmlns:a16="http://schemas.microsoft.com/office/drawing/2014/main" id="{4F0BCC34-FFF1-627B-EE29-08132C750B7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911799" y="2899946"/>
            <a:ext cx="2600324" cy="53250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lang="ru-RU" sz="1400" b="1" i="0" kern="1200" spc="200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ЗАГЛАВНЫЕ</a:t>
            </a:r>
          </a:p>
        </p:txBody>
      </p:sp>
      <p:sp>
        <p:nvSpPr>
          <p:cNvPr id="31" name="Текст 30">
            <a:extLst>
              <a:ext uri="{FF2B5EF4-FFF2-40B4-BE49-F238E27FC236}">
                <a16:creationId xmlns="" xmlns:a16="http://schemas.microsoft.com/office/drawing/2014/main" id="{0928409C-24B3-2FF4-3F8E-6BC1872F810F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911600" y="3432175"/>
            <a:ext cx="2597150" cy="1837915"/>
          </a:xfrm>
        </p:spPr>
        <p:txBody>
          <a:bodyPr>
            <a:normAutofit/>
          </a:bodyPr>
          <a:lstStyle>
            <a:lvl1pPr marL="177800" indent="-177800">
              <a:buClr>
                <a:srgbClr val="7F7F7F"/>
              </a:buClr>
              <a:buFont typeface="Wingdings" pitchFamily="2" charset="2"/>
              <a:buChar char="§"/>
              <a:tabLst/>
              <a:defRPr lang="ru-RU" sz="1400" b="0" i="0" kern="1200" spc="0" baseline="0" dirty="0" smtClean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пункт 1</a:t>
            </a:r>
          </a:p>
        </p:txBody>
      </p:sp>
      <p:sp>
        <p:nvSpPr>
          <p:cNvPr id="35" name="Текст 34">
            <a:extLst>
              <a:ext uri="{FF2B5EF4-FFF2-40B4-BE49-F238E27FC236}">
                <a16:creationId xmlns="" xmlns:a16="http://schemas.microsoft.com/office/drawing/2014/main" id="{63FBE8C3-2824-A88A-1F77-E7935745DFB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956822" y="3439425"/>
            <a:ext cx="2631678" cy="1837915"/>
          </a:xfrm>
        </p:spPr>
        <p:txBody>
          <a:bodyPr>
            <a:normAutofit/>
          </a:bodyPr>
          <a:lstStyle>
            <a:lvl1pPr marL="177800" indent="-177800">
              <a:buClr>
                <a:srgbClr val="7F7F7F"/>
              </a:buClr>
              <a:buFont typeface="Wingdings" pitchFamily="2" charset="2"/>
              <a:buChar char="§"/>
              <a:tabLst/>
              <a:defRPr lang="ru-RU" sz="1400" b="0" i="0" kern="1200" spc="0" baseline="0" dirty="0" smtClean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пункт 1</a:t>
            </a:r>
          </a:p>
        </p:txBody>
      </p:sp>
      <p:sp>
        <p:nvSpPr>
          <p:cNvPr id="39" name="Текст 38">
            <a:extLst>
              <a:ext uri="{FF2B5EF4-FFF2-40B4-BE49-F238E27FC236}">
                <a16:creationId xmlns="" xmlns:a16="http://schemas.microsoft.com/office/drawing/2014/main" id="{FC95877D-F5B8-2F51-8628-A04468AB9920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956821" y="2900363"/>
            <a:ext cx="2631679" cy="523875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lang="ru-RU" sz="1400" b="1" i="0" kern="1200" spc="200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ЗАГОЛОВОК</a:t>
            </a:r>
            <a:br>
              <a:rPr lang="ru-RU" dirty="0"/>
            </a:br>
            <a:r>
              <a:rPr lang="ru-RU" dirty="0"/>
              <a:t>ЗАГЛАВНЫЕ</a:t>
            </a:r>
          </a:p>
        </p:txBody>
      </p:sp>
      <p:sp>
        <p:nvSpPr>
          <p:cNvPr id="9" name="Текст 8">
            <a:extLst>
              <a:ext uri="{FF2B5EF4-FFF2-40B4-BE49-F238E27FC236}">
                <a16:creationId xmlns="" xmlns:a16="http://schemas.microsoft.com/office/drawing/2014/main" id="{2608247A-E265-46ED-E7C0-4160A8BDFECA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866774" y="5799564"/>
            <a:ext cx="7821614" cy="473449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lang="ru-RU" sz="1400" b="0" i="0" kern="1200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Примечание</a:t>
            </a:r>
          </a:p>
        </p:txBody>
      </p:sp>
      <p:sp>
        <p:nvSpPr>
          <p:cNvPr id="3" name="Заголовок 7">
            <a:extLst>
              <a:ext uri="{FF2B5EF4-FFF2-40B4-BE49-F238E27FC236}">
                <a16:creationId xmlns="" xmlns:a16="http://schemas.microsoft.com/office/drawing/2014/main" id="{15A766AE-3D66-90CB-7391-23A263FE16C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8837" y="365125"/>
            <a:ext cx="7919551" cy="1325563"/>
          </a:xfrm>
        </p:spPr>
        <p:txBody>
          <a:bodyPr anchor="t">
            <a:normAutofit/>
          </a:bodyPr>
          <a:lstStyle>
            <a:lvl1pPr>
              <a:def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/ </a:t>
            </a:r>
            <a:r>
              <a:rPr lang="ru-RU" dirty="0"/>
              <a:t>ЗАГОЛОВОК</a:t>
            </a:r>
            <a:r>
              <a:rPr lang="en-US" dirty="0"/>
              <a:t> </a:t>
            </a:r>
            <a:r>
              <a:rPr lang="ru-RU" dirty="0"/>
              <a:t>ЗАГЛАВНЫЕ</a:t>
            </a:r>
            <a:br>
              <a:rPr lang="ru-RU" dirty="0"/>
            </a:br>
            <a:r>
              <a:rPr lang="ru-RU" dirty="0"/>
              <a:t>БУКВЫ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CD33504C-0964-3DE5-3862-9059A9555FC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99622" y="445891"/>
            <a:ext cx="2453212" cy="523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4423572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29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70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мартфон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Заголовок 7">
            <a:extLst>
              <a:ext uri="{FF2B5EF4-FFF2-40B4-BE49-F238E27FC236}">
                <a16:creationId xmlns="" xmlns:a16="http://schemas.microsoft.com/office/drawing/2014/main" id="{4C2B256D-ABD8-A54A-03D8-133CBE54E70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8837" y="365125"/>
            <a:ext cx="7919551" cy="1325563"/>
          </a:xfrm>
        </p:spPr>
        <p:txBody>
          <a:bodyPr anchor="t">
            <a:normAutofit/>
          </a:bodyPr>
          <a:lstStyle>
            <a:lvl1pPr>
              <a:def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/ </a:t>
            </a:r>
            <a:r>
              <a:rPr lang="ru-RU" dirty="0"/>
              <a:t>ЗАГОЛОВОК</a:t>
            </a:r>
            <a:r>
              <a:rPr lang="en-US" dirty="0"/>
              <a:t> </a:t>
            </a:r>
            <a:r>
              <a:rPr lang="ru-RU" dirty="0"/>
              <a:t>ЗАГЛАВНЫЕ</a:t>
            </a:r>
            <a:br>
              <a:rPr lang="ru-RU" dirty="0"/>
            </a:br>
            <a:r>
              <a:rPr lang="ru-RU" dirty="0"/>
              <a:t>БУКВЫ</a:t>
            </a:r>
          </a:p>
        </p:txBody>
      </p:sp>
      <p:sp>
        <p:nvSpPr>
          <p:cNvPr id="55" name="Объект 2">
            <a:extLst>
              <a:ext uri="{FF2B5EF4-FFF2-40B4-BE49-F238E27FC236}">
                <a16:creationId xmlns="" xmlns:a16="http://schemas.microsoft.com/office/drawing/2014/main" id="{823AC8D4-62E1-2E78-44F2-1FDDEBEB66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4344" y="2878281"/>
            <a:ext cx="5326614" cy="3538393"/>
          </a:xfrm>
        </p:spPr>
        <p:txBody>
          <a:bodyPr>
            <a:normAutofit/>
          </a:bodyPr>
          <a:lstStyle>
            <a:lvl1pPr marL="0" indent="0">
              <a:buNone/>
              <a:defRPr sz="1400" b="0" i="0" spc="0" baseline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b="0" i="0">
                <a:latin typeface="FSRAILWAY Book" panose="020B0503040504020204" pitchFamily="34" charset="0"/>
              </a:defRPr>
            </a:lvl2pPr>
            <a:lvl3pPr>
              <a:defRPr b="0" i="0">
                <a:latin typeface="FSRAILWAY Book" panose="020B0503040504020204" pitchFamily="34" charset="0"/>
              </a:defRPr>
            </a:lvl3pPr>
            <a:lvl4pPr>
              <a:defRPr b="0" i="0">
                <a:latin typeface="FSRAILWAY Book" panose="020B0503040504020204" pitchFamily="34" charset="0"/>
              </a:defRPr>
            </a:lvl4pPr>
            <a:lvl5pPr>
              <a:defRPr b="0" i="0">
                <a:latin typeface="FSRAILWAY Book" panose="020B0503040504020204" pitchFamily="34" charset="0"/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56" name="Текст 4">
            <a:extLst>
              <a:ext uri="{FF2B5EF4-FFF2-40B4-BE49-F238E27FC236}">
                <a16:creationId xmlns="" xmlns:a16="http://schemas.microsoft.com/office/drawing/2014/main" id="{4A42A628-701D-5718-6C9E-99104E7DB44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68838" y="2223471"/>
            <a:ext cx="5321262" cy="53250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 b="1" i="0" spc="1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КОРОТКОЕ ДОПОЛНЕНИЕ К ЗАГОЛОВКУ</a:t>
            </a:r>
          </a:p>
        </p:txBody>
      </p:sp>
      <p:sp>
        <p:nvSpPr>
          <p:cNvPr id="13" name="Рисунок 12">
            <a:extLst>
              <a:ext uri="{FF2B5EF4-FFF2-40B4-BE49-F238E27FC236}">
                <a16:creationId xmlns="" xmlns:a16="http://schemas.microsoft.com/office/drawing/2014/main" id="{C4B8C62D-D892-28DD-1C4A-C4AE03000DB7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819792" y="2223471"/>
            <a:ext cx="2805113" cy="6064250"/>
          </a:xfrm>
          <a:prstGeom prst="roundRect">
            <a:avLst>
              <a:gd name="adj" fmla="val 13724"/>
            </a:avLst>
          </a:prstGeom>
        </p:spPr>
        <p:txBody>
          <a:bodyPr anchor="ctr">
            <a:normAutofit/>
          </a:bodyPr>
          <a:lstStyle>
            <a:lvl1pPr marL="0" indent="0" algn="ctr">
              <a:buNone/>
              <a:defRPr lang="ru-RU" sz="2400" u="none" kern="1200" spc="100" baseline="0">
                <a:ln cap="sq">
                  <a:noFill/>
                  <a:miter lim="800000"/>
                </a:ln>
                <a:solidFill>
                  <a:schemeClr val="tx1"/>
                </a:solidFill>
                <a:highlight>
                  <a:srgbClr val="E5E5E5"/>
                </a:highligh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ru-RU" dirty="0"/>
              <a:t>ВСТАВЬТЕ СНИМОК ЭКРАНА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AA0B7020-FCD6-4CEB-FE8A-36F259C4231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99622" y="445891"/>
            <a:ext cx="2453212" cy="523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0562158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29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70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мартфон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>
            <a:extLst>
              <a:ext uri="{FF2B5EF4-FFF2-40B4-BE49-F238E27FC236}">
                <a16:creationId xmlns="" xmlns:a16="http://schemas.microsoft.com/office/drawing/2014/main" id="{C4B8C62D-D892-28DD-1C4A-C4AE03000DB7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756634" y="2605693"/>
            <a:ext cx="2971815" cy="5940333"/>
          </a:xfrm>
          <a:prstGeom prst="roundRect">
            <a:avLst>
              <a:gd name="adj" fmla="val 4764"/>
            </a:avLst>
          </a:prstGeo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lang="ru-RU" sz="2400" u="none" kern="1200" spc="100" baseline="0">
                <a:ln cap="sq">
                  <a:noFill/>
                  <a:miter lim="800000"/>
                </a:ln>
                <a:solidFill>
                  <a:schemeClr val="tx1"/>
                </a:solidFill>
                <a:highlight>
                  <a:srgbClr val="E5E5E5"/>
                </a:highligh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ru-RU" dirty="0"/>
              <a:t>ВСТАВЬТЕ СНИМОК</a:t>
            </a:r>
            <a:br>
              <a:rPr lang="ru-RU" dirty="0"/>
            </a:br>
            <a:r>
              <a:rPr lang="ru-RU" dirty="0"/>
              <a:t>ЭКРАНА</a:t>
            </a:r>
          </a:p>
        </p:txBody>
      </p:sp>
      <p:sp>
        <p:nvSpPr>
          <p:cNvPr id="3" name="Заголовок 7">
            <a:extLst>
              <a:ext uri="{FF2B5EF4-FFF2-40B4-BE49-F238E27FC236}">
                <a16:creationId xmlns="" xmlns:a16="http://schemas.microsoft.com/office/drawing/2014/main" id="{3755A7D4-3832-0D8B-F1C4-3F39009D29E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8837" y="365125"/>
            <a:ext cx="7919551" cy="1325563"/>
          </a:xfrm>
        </p:spPr>
        <p:txBody>
          <a:bodyPr anchor="t">
            <a:normAutofit/>
          </a:bodyPr>
          <a:lstStyle>
            <a:lvl1pPr>
              <a:def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/ </a:t>
            </a:r>
            <a:r>
              <a:rPr lang="ru-RU" dirty="0"/>
              <a:t>ЗАГОЛОВОК</a:t>
            </a:r>
            <a:r>
              <a:rPr lang="en-US" dirty="0"/>
              <a:t> </a:t>
            </a:r>
            <a:r>
              <a:rPr lang="ru-RU" dirty="0"/>
              <a:t>ЗАГЛАВНЫЕ</a:t>
            </a:r>
            <a:br>
              <a:rPr lang="ru-RU" dirty="0"/>
            </a:br>
            <a:r>
              <a:rPr lang="ru-RU" dirty="0"/>
              <a:t>БУКВЫ</a:t>
            </a:r>
          </a:p>
        </p:txBody>
      </p:sp>
      <p:sp>
        <p:nvSpPr>
          <p:cNvPr id="4" name="Объект 2">
            <a:extLst>
              <a:ext uri="{FF2B5EF4-FFF2-40B4-BE49-F238E27FC236}">
                <a16:creationId xmlns="" xmlns:a16="http://schemas.microsoft.com/office/drawing/2014/main" id="{46B7A430-749D-B68E-EC56-F0670A3F63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4344" y="2878281"/>
            <a:ext cx="5326614" cy="3538393"/>
          </a:xfrm>
        </p:spPr>
        <p:txBody>
          <a:bodyPr>
            <a:normAutofit/>
          </a:bodyPr>
          <a:lstStyle>
            <a:lvl1pPr marL="0" indent="0">
              <a:buNone/>
              <a:defRPr sz="1400" b="0" i="0" spc="0" baseline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b="0" i="0">
                <a:latin typeface="FSRAILWAY Book" panose="020B0503040504020204" pitchFamily="34" charset="0"/>
              </a:defRPr>
            </a:lvl2pPr>
            <a:lvl3pPr>
              <a:defRPr b="0" i="0">
                <a:latin typeface="FSRAILWAY Book" panose="020B0503040504020204" pitchFamily="34" charset="0"/>
              </a:defRPr>
            </a:lvl3pPr>
            <a:lvl4pPr>
              <a:defRPr b="0" i="0">
                <a:latin typeface="FSRAILWAY Book" panose="020B0503040504020204" pitchFamily="34" charset="0"/>
              </a:defRPr>
            </a:lvl4pPr>
            <a:lvl5pPr>
              <a:defRPr b="0" i="0">
                <a:latin typeface="FSRAILWAY Book" panose="020B0503040504020204" pitchFamily="34" charset="0"/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504E10E8-A4E7-CDE3-8A73-8AFDCBB15AE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68838" y="2223471"/>
            <a:ext cx="5321262" cy="53250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 b="1" i="0" spc="1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КОРОТКОЕ ДОПОЛНЕНИЕ К ЗАГОЛОВКУ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477245B4-77C0-E9D1-7CDF-2A3195DFF80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99622" y="445891"/>
            <a:ext cx="2453212" cy="523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218001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29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70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Ноутбу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Рисунок 3">
            <a:extLst>
              <a:ext uri="{FF2B5EF4-FFF2-40B4-BE49-F238E27FC236}">
                <a16:creationId xmlns="" xmlns:a16="http://schemas.microsoft.com/office/drawing/2014/main" id="{FC745062-B8C3-3AC1-7939-5CF987481737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7161085" y="2603845"/>
            <a:ext cx="5640516" cy="3401303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lang="ru-RU" sz="2400" u="none" kern="1200" spc="100" baseline="0" dirty="0">
                <a:ln cap="sq">
                  <a:noFill/>
                  <a:miter lim="800000"/>
                </a:ln>
                <a:solidFill>
                  <a:schemeClr val="tx1"/>
                </a:solidFill>
                <a:highlight>
                  <a:srgbClr val="E5E5E5"/>
                </a:highligh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ru-RU" dirty="0"/>
              <a:t>ВСТАВЬТЕ</a:t>
            </a:r>
            <a:br>
              <a:rPr lang="ru-RU" dirty="0"/>
            </a:br>
            <a:r>
              <a:rPr lang="ru-RU" dirty="0"/>
              <a:t>СНИМОК ЭКРАНА</a:t>
            </a:r>
          </a:p>
        </p:txBody>
      </p:sp>
      <p:sp>
        <p:nvSpPr>
          <p:cNvPr id="16" name="Заголовок 7">
            <a:extLst>
              <a:ext uri="{FF2B5EF4-FFF2-40B4-BE49-F238E27FC236}">
                <a16:creationId xmlns="" xmlns:a16="http://schemas.microsoft.com/office/drawing/2014/main" id="{DA1B279C-0C95-8D45-6C4F-1C3D7F3900D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8837" y="365125"/>
            <a:ext cx="7919551" cy="1325563"/>
          </a:xfrm>
        </p:spPr>
        <p:txBody>
          <a:bodyPr anchor="t">
            <a:normAutofit/>
          </a:bodyPr>
          <a:lstStyle>
            <a:lvl1pPr>
              <a:def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/ </a:t>
            </a:r>
            <a:r>
              <a:rPr lang="ru-RU" dirty="0"/>
              <a:t>ЗАГОЛОВОК</a:t>
            </a:r>
            <a:r>
              <a:rPr lang="en-US" dirty="0"/>
              <a:t> </a:t>
            </a:r>
            <a:r>
              <a:rPr lang="ru-RU" dirty="0"/>
              <a:t>ЗАГЛАВНЫЕ</a:t>
            </a:r>
            <a:br>
              <a:rPr lang="ru-RU" dirty="0"/>
            </a:br>
            <a:r>
              <a:rPr lang="ru-RU" dirty="0"/>
              <a:t>БУКВЫ</a:t>
            </a:r>
          </a:p>
        </p:txBody>
      </p:sp>
      <p:sp>
        <p:nvSpPr>
          <p:cNvPr id="17" name="Объект 2">
            <a:extLst>
              <a:ext uri="{FF2B5EF4-FFF2-40B4-BE49-F238E27FC236}">
                <a16:creationId xmlns="" xmlns:a16="http://schemas.microsoft.com/office/drawing/2014/main" id="{0548AD97-5DF3-A575-5843-8C42C6A890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4344" y="2878281"/>
            <a:ext cx="5326614" cy="3538393"/>
          </a:xfrm>
        </p:spPr>
        <p:txBody>
          <a:bodyPr>
            <a:normAutofit/>
          </a:bodyPr>
          <a:lstStyle>
            <a:lvl1pPr marL="0" indent="0">
              <a:buNone/>
              <a:defRPr sz="1400" b="0" i="0" spc="0" baseline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b="0" i="0">
                <a:latin typeface="FSRAILWAY Book" panose="020B0503040504020204" pitchFamily="34" charset="0"/>
              </a:defRPr>
            </a:lvl2pPr>
            <a:lvl3pPr>
              <a:defRPr b="0" i="0">
                <a:latin typeface="FSRAILWAY Book" panose="020B0503040504020204" pitchFamily="34" charset="0"/>
              </a:defRPr>
            </a:lvl3pPr>
            <a:lvl4pPr>
              <a:defRPr b="0" i="0">
                <a:latin typeface="FSRAILWAY Book" panose="020B0503040504020204" pitchFamily="34" charset="0"/>
              </a:defRPr>
            </a:lvl4pPr>
            <a:lvl5pPr>
              <a:defRPr b="0" i="0">
                <a:latin typeface="FSRAILWAY Book" panose="020B0503040504020204" pitchFamily="34" charset="0"/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18" name="Текст 4">
            <a:extLst>
              <a:ext uri="{FF2B5EF4-FFF2-40B4-BE49-F238E27FC236}">
                <a16:creationId xmlns="" xmlns:a16="http://schemas.microsoft.com/office/drawing/2014/main" id="{C0325142-9CF9-AE03-7CA1-D27EC783EE3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68838" y="2223471"/>
            <a:ext cx="5321262" cy="53250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 b="1" i="0" spc="1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КОРОТКОЕ ДОПОЛНЕНИЕ К ЗАГОЛОВКУ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1BF29065-4C56-6F1D-E7BA-DC729863620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99622" y="445891"/>
            <a:ext cx="2453212" cy="523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5308920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29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70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онобл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Рисунок 3">
            <a:extLst>
              <a:ext uri="{FF2B5EF4-FFF2-40B4-BE49-F238E27FC236}">
                <a16:creationId xmlns="" xmlns:a16="http://schemas.microsoft.com/office/drawing/2014/main" id="{FC745062-B8C3-3AC1-7939-5CF987481737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6232528" y="2428876"/>
            <a:ext cx="4911722" cy="277495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lang="ru-RU" sz="2400" u="none" kern="1200" spc="100" baseline="0" dirty="0">
                <a:ln cap="sq">
                  <a:noFill/>
                  <a:miter lim="800000"/>
                </a:ln>
                <a:solidFill>
                  <a:schemeClr val="tx1"/>
                </a:solidFill>
                <a:highlight>
                  <a:srgbClr val="E5E5E5"/>
                </a:highligh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ru-RU" dirty="0"/>
              <a:t>ВСТАВЬТЕ</a:t>
            </a:r>
            <a:br>
              <a:rPr lang="ru-RU" dirty="0"/>
            </a:br>
            <a:r>
              <a:rPr lang="ru-RU" dirty="0"/>
              <a:t>СНИМОК ЭКРАНА</a:t>
            </a:r>
          </a:p>
        </p:txBody>
      </p:sp>
      <p:sp>
        <p:nvSpPr>
          <p:cNvPr id="7" name="Заголовок 7">
            <a:extLst>
              <a:ext uri="{FF2B5EF4-FFF2-40B4-BE49-F238E27FC236}">
                <a16:creationId xmlns="" xmlns:a16="http://schemas.microsoft.com/office/drawing/2014/main" id="{18486461-018C-DC28-6263-FE98A650BF6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8837" y="365125"/>
            <a:ext cx="7919551" cy="1325563"/>
          </a:xfrm>
        </p:spPr>
        <p:txBody>
          <a:bodyPr anchor="t">
            <a:normAutofit/>
          </a:bodyPr>
          <a:lstStyle>
            <a:lvl1pPr>
              <a:def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/ </a:t>
            </a:r>
            <a:r>
              <a:rPr lang="ru-RU" dirty="0"/>
              <a:t>ЗАГОЛОВОК</a:t>
            </a:r>
            <a:r>
              <a:rPr lang="en-US" dirty="0"/>
              <a:t> </a:t>
            </a:r>
            <a:r>
              <a:rPr lang="ru-RU" dirty="0"/>
              <a:t>ЗАГЛАВНЫЕ</a:t>
            </a:r>
            <a:br>
              <a:rPr lang="ru-RU" dirty="0"/>
            </a:br>
            <a:r>
              <a:rPr lang="ru-RU" dirty="0"/>
              <a:t>БУКВЫ</a:t>
            </a:r>
          </a:p>
        </p:txBody>
      </p:sp>
      <p:sp>
        <p:nvSpPr>
          <p:cNvPr id="8" name="Объект 2">
            <a:extLst>
              <a:ext uri="{FF2B5EF4-FFF2-40B4-BE49-F238E27FC236}">
                <a16:creationId xmlns="" xmlns:a16="http://schemas.microsoft.com/office/drawing/2014/main" id="{A943B184-9BDF-31EE-E3EC-081E7E3CE461}"/>
              </a:ext>
            </a:extLst>
          </p:cNvPr>
          <p:cNvSpPr>
            <a:spLocks noGrp="1"/>
          </p:cNvSpPr>
          <p:nvPr>
            <p:ph idx="17"/>
          </p:nvPr>
        </p:nvSpPr>
        <p:spPr>
          <a:xfrm>
            <a:off x="764344" y="2878281"/>
            <a:ext cx="4537419" cy="3538393"/>
          </a:xfrm>
        </p:spPr>
        <p:txBody>
          <a:bodyPr>
            <a:normAutofit/>
          </a:bodyPr>
          <a:lstStyle>
            <a:lvl1pPr marL="0" indent="0">
              <a:buNone/>
              <a:defRPr sz="1400" b="0" i="0" spc="0" baseline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b="0" i="0">
                <a:latin typeface="FSRAILWAY Book" panose="020B0503040504020204" pitchFamily="34" charset="0"/>
              </a:defRPr>
            </a:lvl2pPr>
            <a:lvl3pPr>
              <a:defRPr b="0" i="0">
                <a:latin typeface="FSRAILWAY Book" panose="020B0503040504020204" pitchFamily="34" charset="0"/>
              </a:defRPr>
            </a:lvl3pPr>
            <a:lvl4pPr>
              <a:defRPr b="0" i="0">
                <a:latin typeface="FSRAILWAY Book" panose="020B0503040504020204" pitchFamily="34" charset="0"/>
              </a:defRPr>
            </a:lvl4pPr>
            <a:lvl5pPr>
              <a:defRPr b="0" i="0">
                <a:latin typeface="FSRAILWAY Book" panose="020B0503040504020204" pitchFamily="34" charset="0"/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9" name="Текст 4">
            <a:extLst>
              <a:ext uri="{FF2B5EF4-FFF2-40B4-BE49-F238E27FC236}">
                <a16:creationId xmlns="" xmlns:a16="http://schemas.microsoft.com/office/drawing/2014/main" id="{53011B2A-25A2-C713-64E5-B019B9BB9DB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68838" y="2223471"/>
            <a:ext cx="4532860" cy="53250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 b="1" i="0" spc="1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КОРОТКОЕ ДОПОЛНЕНИЕ</a:t>
            </a:r>
            <a:r>
              <a:rPr lang="en-US" dirty="0"/>
              <a:t/>
            </a:r>
            <a:br>
              <a:rPr lang="en-US" dirty="0"/>
            </a:br>
            <a:r>
              <a:rPr lang="ru-RU" dirty="0"/>
              <a:t>К ЗАГОЛОВКУ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4BF59CDF-E85E-4D7F-6661-040F712A897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99622" y="445891"/>
            <a:ext cx="2453212" cy="523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380099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29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70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онито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Рисунок 3">
            <a:extLst>
              <a:ext uri="{FF2B5EF4-FFF2-40B4-BE49-F238E27FC236}">
                <a16:creationId xmlns="" xmlns:a16="http://schemas.microsoft.com/office/drawing/2014/main" id="{FC745062-B8C3-3AC1-7939-5CF987481737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6194941" y="2393619"/>
            <a:ext cx="4986893" cy="3107071"/>
          </a:xfrm>
          <a:prstGeom prst="roundRect">
            <a:avLst>
              <a:gd name="adj" fmla="val 930"/>
            </a:avLst>
          </a:prstGeo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lang="ru-RU" sz="2400" u="none" kern="1200" spc="100" baseline="0" dirty="0">
                <a:ln cap="sq">
                  <a:noFill/>
                  <a:miter lim="800000"/>
                </a:ln>
                <a:solidFill>
                  <a:schemeClr val="tx1"/>
                </a:solidFill>
                <a:highlight>
                  <a:srgbClr val="E5E5E5"/>
                </a:highligh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ru-RU" dirty="0"/>
              <a:t>ВСТАВЬТЕ</a:t>
            </a:r>
            <a:br>
              <a:rPr lang="ru-RU" dirty="0"/>
            </a:br>
            <a:r>
              <a:rPr lang="ru-RU" dirty="0"/>
              <a:t>СНИМОК ЭКРАНА</a:t>
            </a:r>
          </a:p>
        </p:txBody>
      </p:sp>
      <p:sp>
        <p:nvSpPr>
          <p:cNvPr id="7" name="Заголовок 7">
            <a:extLst>
              <a:ext uri="{FF2B5EF4-FFF2-40B4-BE49-F238E27FC236}">
                <a16:creationId xmlns="" xmlns:a16="http://schemas.microsoft.com/office/drawing/2014/main" id="{B1741FBE-1A7B-2E70-37F3-994BB65271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8837" y="365125"/>
            <a:ext cx="7919551" cy="1325563"/>
          </a:xfrm>
        </p:spPr>
        <p:txBody>
          <a:bodyPr anchor="t">
            <a:normAutofit/>
          </a:bodyPr>
          <a:lstStyle>
            <a:lvl1pPr>
              <a:def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/ </a:t>
            </a:r>
            <a:r>
              <a:rPr lang="ru-RU" dirty="0"/>
              <a:t>ЗАГОЛОВОК</a:t>
            </a:r>
            <a:r>
              <a:rPr lang="en-US" dirty="0"/>
              <a:t> </a:t>
            </a:r>
            <a:r>
              <a:rPr lang="ru-RU" dirty="0"/>
              <a:t>ЗАГЛАВНЫЕ</a:t>
            </a:r>
            <a:br>
              <a:rPr lang="ru-RU" dirty="0"/>
            </a:br>
            <a:r>
              <a:rPr lang="ru-RU" dirty="0"/>
              <a:t>БУКВЫ</a:t>
            </a:r>
          </a:p>
        </p:txBody>
      </p:sp>
      <p:sp>
        <p:nvSpPr>
          <p:cNvPr id="8" name="Объект 2">
            <a:extLst>
              <a:ext uri="{FF2B5EF4-FFF2-40B4-BE49-F238E27FC236}">
                <a16:creationId xmlns="" xmlns:a16="http://schemas.microsoft.com/office/drawing/2014/main" id="{C88F3FA4-D370-831B-CFB1-44EA1A9E6FD0}"/>
              </a:ext>
            </a:extLst>
          </p:cNvPr>
          <p:cNvSpPr>
            <a:spLocks noGrp="1"/>
          </p:cNvSpPr>
          <p:nvPr>
            <p:ph idx="17"/>
          </p:nvPr>
        </p:nvSpPr>
        <p:spPr>
          <a:xfrm>
            <a:off x="764344" y="2878281"/>
            <a:ext cx="4537419" cy="3538393"/>
          </a:xfrm>
        </p:spPr>
        <p:txBody>
          <a:bodyPr>
            <a:normAutofit/>
          </a:bodyPr>
          <a:lstStyle>
            <a:lvl1pPr marL="0" indent="0">
              <a:buNone/>
              <a:defRPr sz="1400" b="0" i="0" spc="0" baseline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b="0" i="0">
                <a:latin typeface="FSRAILWAY Book" panose="020B0503040504020204" pitchFamily="34" charset="0"/>
              </a:defRPr>
            </a:lvl2pPr>
            <a:lvl3pPr>
              <a:defRPr b="0" i="0">
                <a:latin typeface="FSRAILWAY Book" panose="020B0503040504020204" pitchFamily="34" charset="0"/>
              </a:defRPr>
            </a:lvl3pPr>
            <a:lvl4pPr>
              <a:defRPr b="0" i="0">
                <a:latin typeface="FSRAILWAY Book" panose="020B0503040504020204" pitchFamily="34" charset="0"/>
              </a:defRPr>
            </a:lvl4pPr>
            <a:lvl5pPr>
              <a:defRPr b="0" i="0">
                <a:latin typeface="FSRAILWAY Book" panose="020B0503040504020204" pitchFamily="34" charset="0"/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9" name="Текст 4">
            <a:extLst>
              <a:ext uri="{FF2B5EF4-FFF2-40B4-BE49-F238E27FC236}">
                <a16:creationId xmlns="" xmlns:a16="http://schemas.microsoft.com/office/drawing/2014/main" id="{1A63CABE-F599-F3C5-AFDC-0D37CFF1BCE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68838" y="2223471"/>
            <a:ext cx="4532860" cy="53250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 b="1" i="0" spc="1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КОРОТКОЕ ДОПОЛНЕНИЕ</a:t>
            </a:r>
            <a:r>
              <a:rPr lang="en-US" dirty="0"/>
              <a:t/>
            </a:r>
            <a:br>
              <a:rPr lang="en-US" dirty="0"/>
            </a:br>
            <a:r>
              <a:rPr lang="ru-RU" dirty="0"/>
              <a:t>К ЗАГОЛОВКУ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C9B1AC0D-6D80-CB7A-4D9A-832769AE1C1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99622" y="445891"/>
            <a:ext cx="2453212" cy="523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415267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29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70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Экра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Рисунок 3">
            <a:extLst>
              <a:ext uri="{FF2B5EF4-FFF2-40B4-BE49-F238E27FC236}">
                <a16:creationId xmlns="" xmlns:a16="http://schemas.microsoft.com/office/drawing/2014/main" id="{FC745062-B8C3-3AC1-7939-5CF987481737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4584220" y="2156496"/>
            <a:ext cx="6356830" cy="3641393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lang="ru-RU" sz="2400" u="none" kern="1200" spc="100" baseline="0" dirty="0">
                <a:ln cap="sq">
                  <a:noFill/>
                  <a:miter lim="800000"/>
                </a:ln>
                <a:solidFill>
                  <a:schemeClr val="tx1"/>
                </a:solidFill>
                <a:highlight>
                  <a:srgbClr val="E5E5E5"/>
                </a:highligh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ru-RU" dirty="0"/>
              <a:t>ВСТАВЬТЕ</a:t>
            </a:r>
            <a:br>
              <a:rPr lang="ru-RU" dirty="0"/>
            </a:br>
            <a:r>
              <a:rPr lang="ru-RU" dirty="0"/>
              <a:t>ИЗОБРАЖЕНИЕ</a:t>
            </a:r>
          </a:p>
        </p:txBody>
      </p:sp>
      <p:sp>
        <p:nvSpPr>
          <p:cNvPr id="7" name="Заголовок 7">
            <a:extLst>
              <a:ext uri="{FF2B5EF4-FFF2-40B4-BE49-F238E27FC236}">
                <a16:creationId xmlns="" xmlns:a16="http://schemas.microsoft.com/office/drawing/2014/main" id="{5FE2C845-FF7B-AB21-17C3-4D0109950B6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8837" y="365125"/>
            <a:ext cx="7919551" cy="1325563"/>
          </a:xfrm>
        </p:spPr>
        <p:txBody>
          <a:bodyPr anchor="t">
            <a:normAutofit/>
          </a:bodyPr>
          <a:lstStyle>
            <a:lvl1pPr>
              <a:def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/ </a:t>
            </a:r>
            <a:r>
              <a:rPr lang="ru-RU" dirty="0"/>
              <a:t>ЗАГОЛОВОК</a:t>
            </a:r>
            <a:r>
              <a:rPr lang="en-US" dirty="0"/>
              <a:t> </a:t>
            </a:r>
            <a:r>
              <a:rPr lang="ru-RU" dirty="0"/>
              <a:t>ЗАГЛАВНЫЕ</a:t>
            </a:r>
            <a:br>
              <a:rPr lang="ru-RU" dirty="0"/>
            </a:br>
            <a:r>
              <a:rPr lang="ru-RU" dirty="0"/>
              <a:t>БУКВЫ</a:t>
            </a:r>
          </a:p>
        </p:txBody>
      </p:sp>
      <p:sp>
        <p:nvSpPr>
          <p:cNvPr id="8" name="Объект 2">
            <a:extLst>
              <a:ext uri="{FF2B5EF4-FFF2-40B4-BE49-F238E27FC236}">
                <a16:creationId xmlns="" xmlns:a16="http://schemas.microsoft.com/office/drawing/2014/main" id="{07980441-729E-FF23-1FE8-C59F749CFD5B}"/>
              </a:ext>
            </a:extLst>
          </p:cNvPr>
          <p:cNvSpPr>
            <a:spLocks noGrp="1"/>
          </p:cNvSpPr>
          <p:nvPr>
            <p:ph idx="17"/>
          </p:nvPr>
        </p:nvSpPr>
        <p:spPr>
          <a:xfrm>
            <a:off x="764344" y="2878281"/>
            <a:ext cx="3143115" cy="3538393"/>
          </a:xfrm>
        </p:spPr>
        <p:txBody>
          <a:bodyPr>
            <a:normAutofit/>
          </a:bodyPr>
          <a:lstStyle>
            <a:lvl1pPr marL="0" indent="0">
              <a:buNone/>
              <a:defRPr sz="1400" b="0" i="0" spc="0" baseline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b="0" i="0">
                <a:latin typeface="FSRAILWAY Book" panose="020B0503040504020204" pitchFamily="34" charset="0"/>
              </a:defRPr>
            </a:lvl2pPr>
            <a:lvl3pPr>
              <a:defRPr b="0" i="0">
                <a:latin typeface="FSRAILWAY Book" panose="020B0503040504020204" pitchFamily="34" charset="0"/>
              </a:defRPr>
            </a:lvl3pPr>
            <a:lvl4pPr>
              <a:defRPr b="0" i="0">
                <a:latin typeface="FSRAILWAY Book" panose="020B0503040504020204" pitchFamily="34" charset="0"/>
              </a:defRPr>
            </a:lvl4pPr>
            <a:lvl5pPr>
              <a:defRPr b="0" i="0">
                <a:latin typeface="FSRAILWAY Book" panose="020B0503040504020204" pitchFamily="34" charset="0"/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9" name="Текст 4">
            <a:extLst>
              <a:ext uri="{FF2B5EF4-FFF2-40B4-BE49-F238E27FC236}">
                <a16:creationId xmlns="" xmlns:a16="http://schemas.microsoft.com/office/drawing/2014/main" id="{2AB8BFF9-6CAE-5807-26EE-680C3EAB1B5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68838" y="2223471"/>
            <a:ext cx="3139957" cy="532504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 b="1" i="0" spc="1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КОРОТКИЙ</a:t>
            </a:r>
            <a:r>
              <a:rPr lang="en-US" dirty="0"/>
              <a:t/>
            </a:r>
            <a:br>
              <a:rPr lang="en-US" dirty="0"/>
            </a:br>
            <a:r>
              <a:rPr lang="ru-RU" dirty="0"/>
              <a:t>ЗАГОЛОВОК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61798D43-FA98-0B78-C9EF-26A4D4ED5CA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99622" y="445891"/>
            <a:ext cx="2453212" cy="523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4688877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29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70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бивка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327C95A8-98BA-A0AA-0D0A-556CD40EF80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74713" y="868177"/>
            <a:ext cx="8732346" cy="5116698"/>
          </a:xfrm>
        </p:spPr>
        <p:txBody>
          <a:bodyPr anchor="ctr">
            <a:normAutofit/>
          </a:bodyPr>
          <a:lstStyle>
            <a:lvl1pPr marL="0" indent="0">
              <a:lnSpc>
                <a:spcPts val="7000"/>
              </a:lnSpc>
              <a:spcBef>
                <a:spcPts val="600"/>
              </a:spcBef>
              <a:spcAft>
                <a:spcPts val="600"/>
              </a:spcAft>
              <a:buNone/>
              <a:defRPr sz="7000" b="0" i="0" spc="0" baseline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b="0" i="0">
                <a:latin typeface="FSRAILWAY Book" panose="020B0503040504020204" pitchFamily="34" charset="0"/>
              </a:defRPr>
            </a:lvl2pPr>
            <a:lvl3pPr>
              <a:defRPr b="0" i="0">
                <a:latin typeface="FSRAILWAY Book" panose="020B0503040504020204" pitchFamily="34" charset="0"/>
              </a:defRPr>
            </a:lvl3pPr>
            <a:lvl4pPr>
              <a:defRPr b="0" i="0">
                <a:latin typeface="FSRAILWAY Book" panose="020B0503040504020204" pitchFamily="34" charset="0"/>
              </a:defRPr>
            </a:lvl4pPr>
            <a:lvl5pPr>
              <a:defRPr b="0" i="0">
                <a:latin typeface="FSRAILWAY Book" panose="020B0503040504020204" pitchFamily="34" charset="0"/>
              </a:defRPr>
            </a:lvl5pPr>
          </a:lstStyle>
          <a:p>
            <a:pPr lvl="0"/>
            <a:r>
              <a:rPr lang="ru-RU" dirty="0"/>
              <a:t>Используйте </a:t>
            </a:r>
            <a:r>
              <a:rPr lang="en-US" dirty="0"/>
              <a:t>Enter </a:t>
            </a:r>
            <a:r>
              <a:rPr lang="ru-RU" dirty="0"/>
              <a:t>для выделения слова</a:t>
            </a:r>
          </a:p>
        </p:txBody>
      </p:sp>
      <p:grpSp>
        <p:nvGrpSpPr>
          <p:cNvPr id="10" name="Группа 9">
            <a:extLst>
              <a:ext uri="{FF2B5EF4-FFF2-40B4-BE49-F238E27FC236}">
                <a16:creationId xmlns="" xmlns:a16="http://schemas.microsoft.com/office/drawing/2014/main" id="{4A905702-EA6D-C4D1-FA25-88ADE31D55FE}"/>
              </a:ext>
            </a:extLst>
          </p:cNvPr>
          <p:cNvGrpSpPr/>
          <p:nvPr userDrawn="1"/>
        </p:nvGrpSpPr>
        <p:grpSpPr>
          <a:xfrm>
            <a:off x="9249621" y="4480109"/>
            <a:ext cx="2503213" cy="1936566"/>
            <a:chOff x="704576" y="4524928"/>
            <a:chExt cx="2503213" cy="1936566"/>
          </a:xfrm>
          <a:solidFill>
            <a:schemeClr val="bg1">
              <a:lumMod val="85000"/>
            </a:schemeClr>
          </a:solidFill>
        </p:grpSpPr>
        <p:sp>
          <p:nvSpPr>
            <p:cNvPr id="16" name="Прямоугольник 2">
              <a:extLst>
                <a:ext uri="{FF2B5EF4-FFF2-40B4-BE49-F238E27FC236}">
                  <a16:creationId xmlns="" xmlns:a16="http://schemas.microsoft.com/office/drawing/2014/main" id="{09B901F4-1E4C-DAE6-8553-15F83E4E5D34}"/>
                </a:ext>
              </a:extLst>
            </p:cNvPr>
            <p:cNvSpPr/>
            <p:nvPr/>
          </p:nvSpPr>
          <p:spPr>
            <a:xfrm>
              <a:off x="704576" y="4902384"/>
              <a:ext cx="1196363" cy="1129083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77585" h="3659521">
                  <a:moveTo>
                    <a:pt x="2728586" y="6299"/>
                  </a:moveTo>
                  <a:lnTo>
                    <a:pt x="3877585" y="0"/>
                  </a:lnTo>
                  <a:lnTo>
                    <a:pt x="1123178" y="3654851"/>
                  </a:lnTo>
                  <a:lnTo>
                    <a:pt x="0" y="3659521"/>
                  </a:lnTo>
                  <a:lnTo>
                    <a:pt x="2728586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7" name="Прямоугольник 2">
              <a:extLst>
                <a:ext uri="{FF2B5EF4-FFF2-40B4-BE49-F238E27FC236}">
                  <a16:creationId xmlns="" xmlns:a16="http://schemas.microsoft.com/office/drawing/2014/main" id="{C45BAEC4-C2CB-6084-EDB2-DC9FA7BA95FA}"/>
                </a:ext>
              </a:extLst>
            </p:cNvPr>
            <p:cNvSpPr/>
            <p:nvPr/>
          </p:nvSpPr>
          <p:spPr>
            <a:xfrm>
              <a:off x="836438" y="4524928"/>
              <a:ext cx="761193" cy="757240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78626" h="3659521">
                  <a:moveTo>
                    <a:pt x="2747535" y="6299"/>
                  </a:moveTo>
                  <a:lnTo>
                    <a:pt x="3678626" y="0"/>
                  </a:lnTo>
                  <a:lnTo>
                    <a:pt x="952642" y="3654851"/>
                  </a:lnTo>
                  <a:lnTo>
                    <a:pt x="0" y="3659521"/>
                  </a:lnTo>
                  <a:lnTo>
                    <a:pt x="2747535" y="629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8" name="Прямоугольник 2">
              <a:extLst>
                <a:ext uri="{FF2B5EF4-FFF2-40B4-BE49-F238E27FC236}">
                  <a16:creationId xmlns="" xmlns:a16="http://schemas.microsoft.com/office/drawing/2014/main" id="{5129BE5B-040E-F018-D674-4AC61354A81E}"/>
                </a:ext>
              </a:extLst>
            </p:cNvPr>
            <p:cNvSpPr/>
            <p:nvPr/>
          </p:nvSpPr>
          <p:spPr>
            <a:xfrm>
              <a:off x="1129149" y="5900630"/>
              <a:ext cx="704655" cy="56086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1999069 w 2930160"/>
                <a:gd name="connsiteY0" fmla="*/ 6299 h 3654851"/>
                <a:gd name="connsiteX1" fmla="*/ 2930160 w 2930160"/>
                <a:gd name="connsiteY1" fmla="*/ 0 h 3654851"/>
                <a:gd name="connsiteX2" fmla="*/ 204176 w 2930160"/>
                <a:gd name="connsiteY2" fmla="*/ 3654851 h 3654851"/>
                <a:gd name="connsiteX3" fmla="*/ 0 w 2930160"/>
                <a:gd name="connsiteY3" fmla="*/ 3631098 h 3654851"/>
                <a:gd name="connsiteX4" fmla="*/ 1999069 w 2930160"/>
                <a:gd name="connsiteY4" fmla="*/ 6299 h 3654851"/>
                <a:gd name="connsiteX0" fmla="*/ 2576999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576999 w 3508090"/>
                <a:gd name="connsiteY4" fmla="*/ 6299 h 3659521"/>
                <a:gd name="connsiteX0" fmla="*/ 2908598 w 3508090"/>
                <a:gd name="connsiteY0" fmla="*/ 53671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908598 w 3508090"/>
                <a:gd name="connsiteY4" fmla="*/ 53671 h 3659521"/>
                <a:gd name="connsiteX0" fmla="*/ 2747535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747535 w 3508090"/>
                <a:gd name="connsiteY4" fmla="*/ 6299 h 3659521"/>
                <a:gd name="connsiteX0" fmla="*/ 2747535 w 2747536"/>
                <a:gd name="connsiteY0" fmla="*/ 0 h 3653222"/>
                <a:gd name="connsiteX1" fmla="*/ 1571399 w 2747536"/>
                <a:gd name="connsiteY1" fmla="*/ 2477526 h 3653222"/>
                <a:gd name="connsiteX2" fmla="*/ 782106 w 2747536"/>
                <a:gd name="connsiteY2" fmla="*/ 3648552 h 3653222"/>
                <a:gd name="connsiteX3" fmla="*/ 0 w 2747536"/>
                <a:gd name="connsiteY3" fmla="*/ 3653222 h 3653222"/>
                <a:gd name="connsiteX4" fmla="*/ 2747535 w 2747536"/>
                <a:gd name="connsiteY4" fmla="*/ 0 h 3653222"/>
                <a:gd name="connsiteX0" fmla="*/ 1245081 w 1571399"/>
                <a:gd name="connsiteY0" fmla="*/ 0 h 1178081"/>
                <a:gd name="connsiteX1" fmla="*/ 1571399 w 1571399"/>
                <a:gd name="connsiteY1" fmla="*/ 2385 h 1178081"/>
                <a:gd name="connsiteX2" fmla="*/ 782106 w 1571399"/>
                <a:gd name="connsiteY2" fmla="*/ 1173411 h 1178081"/>
                <a:gd name="connsiteX3" fmla="*/ 0 w 1571399"/>
                <a:gd name="connsiteY3" fmla="*/ 1178081 h 1178081"/>
                <a:gd name="connsiteX4" fmla="*/ 1245081 w 1571399"/>
                <a:gd name="connsiteY4" fmla="*/ 0 h 1178081"/>
                <a:gd name="connsiteX0" fmla="*/ 1149549 w 1571399"/>
                <a:gd name="connsiteY0" fmla="*/ 0 h 1516785"/>
                <a:gd name="connsiteX1" fmla="*/ 1571399 w 1571399"/>
                <a:gd name="connsiteY1" fmla="*/ 341089 h 1516785"/>
                <a:gd name="connsiteX2" fmla="*/ 782106 w 1571399"/>
                <a:gd name="connsiteY2" fmla="*/ 1512115 h 1516785"/>
                <a:gd name="connsiteX3" fmla="*/ 0 w 1571399"/>
                <a:gd name="connsiteY3" fmla="*/ 1516785 h 1516785"/>
                <a:gd name="connsiteX4" fmla="*/ 1149549 w 1571399"/>
                <a:gd name="connsiteY4" fmla="*/ 0 h 1516785"/>
                <a:gd name="connsiteX0" fmla="*/ 1149549 w 1901418"/>
                <a:gd name="connsiteY0" fmla="*/ 6299 h 1523084"/>
                <a:gd name="connsiteX1" fmla="*/ 1901418 w 1901418"/>
                <a:gd name="connsiteY1" fmla="*/ 0 h 1523084"/>
                <a:gd name="connsiteX2" fmla="*/ 782106 w 1901418"/>
                <a:gd name="connsiteY2" fmla="*/ 1518414 h 1523084"/>
                <a:gd name="connsiteX3" fmla="*/ 0 w 1901418"/>
                <a:gd name="connsiteY3" fmla="*/ 1523084 h 1523084"/>
                <a:gd name="connsiteX4" fmla="*/ 1149549 w 1901418"/>
                <a:gd name="connsiteY4" fmla="*/ 6299 h 1523084"/>
                <a:gd name="connsiteX0" fmla="*/ 1158234 w 1901418"/>
                <a:gd name="connsiteY0" fmla="*/ 0 h 1690479"/>
                <a:gd name="connsiteX1" fmla="*/ 1901418 w 1901418"/>
                <a:gd name="connsiteY1" fmla="*/ 167395 h 1690479"/>
                <a:gd name="connsiteX2" fmla="*/ 782106 w 1901418"/>
                <a:gd name="connsiteY2" fmla="*/ 1685809 h 1690479"/>
                <a:gd name="connsiteX3" fmla="*/ 0 w 1901418"/>
                <a:gd name="connsiteY3" fmla="*/ 1690479 h 1690479"/>
                <a:gd name="connsiteX4" fmla="*/ 1158234 w 1901418"/>
                <a:gd name="connsiteY4" fmla="*/ 0 h 1690479"/>
                <a:gd name="connsiteX0" fmla="*/ 1210342 w 1901418"/>
                <a:gd name="connsiteY0" fmla="*/ 214732 h 1523084"/>
                <a:gd name="connsiteX1" fmla="*/ 1901418 w 1901418"/>
                <a:gd name="connsiteY1" fmla="*/ 0 h 1523084"/>
                <a:gd name="connsiteX2" fmla="*/ 782106 w 1901418"/>
                <a:gd name="connsiteY2" fmla="*/ 1518414 h 1523084"/>
                <a:gd name="connsiteX3" fmla="*/ 0 w 1901418"/>
                <a:gd name="connsiteY3" fmla="*/ 1523084 h 1523084"/>
                <a:gd name="connsiteX4" fmla="*/ 1210342 w 1901418"/>
                <a:gd name="connsiteY4" fmla="*/ 214732 h 1523084"/>
                <a:gd name="connsiteX0" fmla="*/ 1149549 w 1901418"/>
                <a:gd name="connsiteY0" fmla="*/ 0 h 1542839"/>
                <a:gd name="connsiteX1" fmla="*/ 1901418 w 1901418"/>
                <a:gd name="connsiteY1" fmla="*/ 19755 h 1542839"/>
                <a:gd name="connsiteX2" fmla="*/ 782106 w 1901418"/>
                <a:gd name="connsiteY2" fmla="*/ 1538169 h 1542839"/>
                <a:gd name="connsiteX3" fmla="*/ 0 w 1901418"/>
                <a:gd name="connsiteY3" fmla="*/ 1542839 h 1542839"/>
                <a:gd name="connsiteX4" fmla="*/ 1149549 w 1901418"/>
                <a:gd name="connsiteY4" fmla="*/ 0 h 1542839"/>
                <a:gd name="connsiteX0" fmla="*/ 1149549 w 1901418"/>
                <a:gd name="connsiteY0" fmla="*/ 0 h 1542839"/>
                <a:gd name="connsiteX1" fmla="*/ 1901418 w 1901418"/>
                <a:gd name="connsiteY1" fmla="*/ 19755 h 1542839"/>
                <a:gd name="connsiteX2" fmla="*/ 782106 w 1901418"/>
                <a:gd name="connsiteY2" fmla="*/ 1538169 h 1542839"/>
                <a:gd name="connsiteX3" fmla="*/ 0 w 1901418"/>
                <a:gd name="connsiteY3" fmla="*/ 1542839 h 1542839"/>
                <a:gd name="connsiteX4" fmla="*/ 1149549 w 1901418"/>
                <a:gd name="connsiteY4" fmla="*/ 0 h 1542839"/>
                <a:gd name="connsiteX0" fmla="*/ 1149549 w 1910103"/>
                <a:gd name="connsiteY0" fmla="*/ 0 h 1542839"/>
                <a:gd name="connsiteX1" fmla="*/ 1910103 w 1910103"/>
                <a:gd name="connsiteY1" fmla="*/ 2385 h 1542839"/>
                <a:gd name="connsiteX2" fmla="*/ 782106 w 1910103"/>
                <a:gd name="connsiteY2" fmla="*/ 1538169 h 1542839"/>
                <a:gd name="connsiteX3" fmla="*/ 0 w 1910103"/>
                <a:gd name="connsiteY3" fmla="*/ 1542839 h 1542839"/>
                <a:gd name="connsiteX4" fmla="*/ 1149549 w 1910103"/>
                <a:gd name="connsiteY4" fmla="*/ 0 h 1542839"/>
                <a:gd name="connsiteX0" fmla="*/ 1149549 w 1927472"/>
                <a:gd name="connsiteY0" fmla="*/ 0 h 1542839"/>
                <a:gd name="connsiteX1" fmla="*/ 1927472 w 1927472"/>
                <a:gd name="connsiteY1" fmla="*/ 11070 h 1542839"/>
                <a:gd name="connsiteX2" fmla="*/ 782106 w 1927472"/>
                <a:gd name="connsiteY2" fmla="*/ 1538169 h 1542839"/>
                <a:gd name="connsiteX3" fmla="*/ 0 w 1927472"/>
                <a:gd name="connsiteY3" fmla="*/ 1542839 h 1542839"/>
                <a:gd name="connsiteX4" fmla="*/ 1149549 w 1927472"/>
                <a:gd name="connsiteY4" fmla="*/ 0 h 1542839"/>
                <a:gd name="connsiteX0" fmla="*/ 1219027 w 1927472"/>
                <a:gd name="connsiteY0" fmla="*/ 197363 h 1531769"/>
                <a:gd name="connsiteX1" fmla="*/ 1927472 w 1927472"/>
                <a:gd name="connsiteY1" fmla="*/ 0 h 1531769"/>
                <a:gd name="connsiteX2" fmla="*/ 782106 w 1927472"/>
                <a:gd name="connsiteY2" fmla="*/ 1527099 h 1531769"/>
                <a:gd name="connsiteX3" fmla="*/ 0 w 1927472"/>
                <a:gd name="connsiteY3" fmla="*/ 1531769 h 1531769"/>
                <a:gd name="connsiteX4" fmla="*/ 1219027 w 1927472"/>
                <a:gd name="connsiteY4" fmla="*/ 197363 h 1531769"/>
                <a:gd name="connsiteX0" fmla="*/ 1149549 w 1927472"/>
                <a:gd name="connsiteY0" fmla="*/ 0 h 1534154"/>
                <a:gd name="connsiteX1" fmla="*/ 1927472 w 1927472"/>
                <a:gd name="connsiteY1" fmla="*/ 2385 h 1534154"/>
                <a:gd name="connsiteX2" fmla="*/ 782106 w 1927472"/>
                <a:gd name="connsiteY2" fmla="*/ 1529484 h 1534154"/>
                <a:gd name="connsiteX3" fmla="*/ 0 w 1927472"/>
                <a:gd name="connsiteY3" fmla="*/ 1534154 h 1534154"/>
                <a:gd name="connsiteX4" fmla="*/ 1149549 w 1927472"/>
                <a:gd name="connsiteY4" fmla="*/ 0 h 15341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27472" h="1534154">
                  <a:moveTo>
                    <a:pt x="1149549" y="0"/>
                  </a:moveTo>
                  <a:lnTo>
                    <a:pt x="1927472" y="2385"/>
                  </a:lnTo>
                  <a:lnTo>
                    <a:pt x="782106" y="1529484"/>
                  </a:lnTo>
                  <a:lnTo>
                    <a:pt x="0" y="1534154"/>
                  </a:lnTo>
                  <a:lnTo>
                    <a:pt x="1149549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0" name="Прямоугольник 2">
              <a:extLst>
                <a:ext uri="{FF2B5EF4-FFF2-40B4-BE49-F238E27FC236}">
                  <a16:creationId xmlns="" xmlns:a16="http://schemas.microsoft.com/office/drawing/2014/main" id="{27D5FA13-12DC-EB84-0254-9BF4426324C6}"/>
                </a:ext>
              </a:extLst>
            </p:cNvPr>
            <p:cNvSpPr/>
            <p:nvPr/>
          </p:nvSpPr>
          <p:spPr>
            <a:xfrm>
              <a:off x="2589450" y="5282168"/>
              <a:ext cx="618339" cy="752474"/>
            </a:xfrm>
            <a:custGeom>
              <a:avLst/>
              <a:gdLst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10174941 w 10174941"/>
                <a:gd name="connsiteY2" fmla="*/ 3672170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485529 w 10174941"/>
                <a:gd name="connsiteY2" fmla="*/ 363631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6849035 w 10174941"/>
                <a:gd name="connsiteY2" fmla="*/ 3645276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10174941"/>
                <a:gd name="connsiteY0" fmla="*/ 0 h 3672170"/>
                <a:gd name="connsiteX1" fmla="*/ 10174941 w 10174941"/>
                <a:gd name="connsiteY1" fmla="*/ 0 h 3672170"/>
                <a:gd name="connsiteX2" fmla="*/ 7395135 w 10174941"/>
                <a:gd name="connsiteY2" fmla="*/ 3667501 h 3672170"/>
                <a:gd name="connsiteX3" fmla="*/ 0 w 10174941"/>
                <a:gd name="connsiteY3" fmla="*/ 3672170 h 3672170"/>
                <a:gd name="connsiteX4" fmla="*/ 0 w 10174941"/>
                <a:gd name="connsiteY4" fmla="*/ 0 h 3672170"/>
                <a:gd name="connsiteX0" fmla="*/ 0 w 9943166"/>
                <a:gd name="connsiteY0" fmla="*/ 0 h 3672170"/>
                <a:gd name="connsiteX1" fmla="*/ 9943166 w 9943166"/>
                <a:gd name="connsiteY1" fmla="*/ 57150 h 3672170"/>
                <a:gd name="connsiteX2" fmla="*/ 7395135 w 9943166"/>
                <a:gd name="connsiteY2" fmla="*/ 3667501 h 3672170"/>
                <a:gd name="connsiteX3" fmla="*/ 0 w 9943166"/>
                <a:gd name="connsiteY3" fmla="*/ 3672170 h 3672170"/>
                <a:gd name="connsiteX4" fmla="*/ 0 w 9943166"/>
                <a:gd name="connsiteY4" fmla="*/ 0 h 3672170"/>
                <a:gd name="connsiteX0" fmla="*/ 0 w 10149541"/>
                <a:gd name="connsiteY0" fmla="*/ 0 h 3672170"/>
                <a:gd name="connsiteX1" fmla="*/ 10149541 w 10149541"/>
                <a:gd name="connsiteY1" fmla="*/ 3175 h 3672170"/>
                <a:gd name="connsiteX2" fmla="*/ 7395135 w 10149541"/>
                <a:gd name="connsiteY2" fmla="*/ 3667501 h 3672170"/>
                <a:gd name="connsiteX3" fmla="*/ 0 w 10149541"/>
                <a:gd name="connsiteY3" fmla="*/ 3672170 h 3672170"/>
                <a:gd name="connsiteX4" fmla="*/ 0 w 10149541"/>
                <a:gd name="connsiteY4" fmla="*/ 0 h 3672170"/>
                <a:gd name="connsiteX0" fmla="*/ 9171079 w 10149541"/>
                <a:gd name="connsiteY0" fmla="*/ 15774 h 3668995"/>
                <a:gd name="connsiteX1" fmla="*/ 10149541 w 10149541"/>
                <a:gd name="connsiteY1" fmla="*/ 0 h 3668995"/>
                <a:gd name="connsiteX2" fmla="*/ 7395135 w 10149541"/>
                <a:gd name="connsiteY2" fmla="*/ 3664326 h 3668995"/>
                <a:gd name="connsiteX3" fmla="*/ 0 w 10149541"/>
                <a:gd name="connsiteY3" fmla="*/ 3668995 h 3668995"/>
                <a:gd name="connsiteX4" fmla="*/ 9171079 w 10149541"/>
                <a:gd name="connsiteY4" fmla="*/ 15774 h 3668995"/>
                <a:gd name="connsiteX0" fmla="*/ 2425410 w 3403872"/>
                <a:gd name="connsiteY0" fmla="*/ 15774 h 3664325"/>
                <a:gd name="connsiteX1" fmla="*/ 3403872 w 3403872"/>
                <a:gd name="connsiteY1" fmla="*/ 0 h 3664325"/>
                <a:gd name="connsiteX2" fmla="*/ 649466 w 3403872"/>
                <a:gd name="connsiteY2" fmla="*/ 3664326 h 3664325"/>
                <a:gd name="connsiteX3" fmla="*/ 0 w 3403872"/>
                <a:gd name="connsiteY3" fmla="*/ 3659521 h 3664325"/>
                <a:gd name="connsiteX4" fmla="*/ 2425410 w 3403872"/>
                <a:gd name="connsiteY4" fmla="*/ 15774 h 3664325"/>
                <a:gd name="connsiteX0" fmla="*/ 2927546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927546 w 3906008"/>
                <a:gd name="connsiteY4" fmla="*/ 15774 h 3678469"/>
                <a:gd name="connsiteX0" fmla="*/ 2766483 w 3906008"/>
                <a:gd name="connsiteY0" fmla="*/ 15774 h 3678469"/>
                <a:gd name="connsiteX1" fmla="*/ 3906008 w 3906008"/>
                <a:gd name="connsiteY1" fmla="*/ 0 h 3678469"/>
                <a:gd name="connsiteX2" fmla="*/ 1151602 w 3906008"/>
                <a:gd name="connsiteY2" fmla="*/ 3664326 h 3678469"/>
                <a:gd name="connsiteX3" fmla="*/ 0 w 3906008"/>
                <a:gd name="connsiteY3" fmla="*/ 3678469 h 3678469"/>
                <a:gd name="connsiteX4" fmla="*/ 2766483 w 3906008"/>
                <a:gd name="connsiteY4" fmla="*/ 15774 h 3678469"/>
                <a:gd name="connsiteX0" fmla="*/ 2368564 w 3508089"/>
                <a:gd name="connsiteY0" fmla="*/ 15774 h 3664325"/>
                <a:gd name="connsiteX1" fmla="*/ 3508089 w 3508089"/>
                <a:gd name="connsiteY1" fmla="*/ 0 h 3664325"/>
                <a:gd name="connsiteX2" fmla="*/ 753683 w 3508089"/>
                <a:gd name="connsiteY2" fmla="*/ 3664326 h 3664325"/>
                <a:gd name="connsiteX3" fmla="*/ 0 w 3508089"/>
                <a:gd name="connsiteY3" fmla="*/ 3498458 h 3664325"/>
                <a:gd name="connsiteX4" fmla="*/ 2368564 w 3508089"/>
                <a:gd name="connsiteY4" fmla="*/ 15774 h 3664325"/>
                <a:gd name="connsiteX0" fmla="*/ 2738060 w 3877585"/>
                <a:gd name="connsiteY0" fmla="*/ 15774 h 3664325"/>
                <a:gd name="connsiteX1" fmla="*/ 3877585 w 3877585"/>
                <a:gd name="connsiteY1" fmla="*/ 0 h 3664325"/>
                <a:gd name="connsiteX2" fmla="*/ 1123179 w 3877585"/>
                <a:gd name="connsiteY2" fmla="*/ 3664326 h 3664325"/>
                <a:gd name="connsiteX3" fmla="*/ 0 w 3877585"/>
                <a:gd name="connsiteY3" fmla="*/ 3659521 h 3664325"/>
                <a:gd name="connsiteX4" fmla="*/ 2738060 w 3877585"/>
                <a:gd name="connsiteY4" fmla="*/ 15774 h 3664325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560108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738060 w 3877585"/>
                <a:gd name="connsiteY0" fmla="*/ 15774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38060 w 3877585"/>
                <a:gd name="connsiteY4" fmla="*/ 15774 h 3659521"/>
                <a:gd name="connsiteX0" fmla="*/ 2832803 w 3877585"/>
                <a:gd name="connsiteY0" fmla="*/ 110516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832803 w 3877585"/>
                <a:gd name="connsiteY4" fmla="*/ 110516 h 3659521"/>
                <a:gd name="connsiteX0" fmla="*/ 2728586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728586 w 3877585"/>
                <a:gd name="connsiteY4" fmla="*/ 6299 h 3659521"/>
                <a:gd name="connsiteX0" fmla="*/ 3268619 w 3877585"/>
                <a:gd name="connsiteY0" fmla="*/ 7261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3268619 w 3877585"/>
                <a:gd name="connsiteY4" fmla="*/ 72619 h 3659521"/>
                <a:gd name="connsiteX0" fmla="*/ 2946494 w 3877585"/>
                <a:gd name="connsiteY0" fmla="*/ 6299 h 3659521"/>
                <a:gd name="connsiteX1" fmla="*/ 3877585 w 3877585"/>
                <a:gd name="connsiteY1" fmla="*/ 0 h 3659521"/>
                <a:gd name="connsiteX2" fmla="*/ 1123178 w 3877585"/>
                <a:gd name="connsiteY2" fmla="*/ 3654851 h 3659521"/>
                <a:gd name="connsiteX3" fmla="*/ 0 w 3877585"/>
                <a:gd name="connsiteY3" fmla="*/ 3659521 h 3659521"/>
                <a:gd name="connsiteX4" fmla="*/ 2946494 w 3877585"/>
                <a:gd name="connsiteY4" fmla="*/ 6299 h 3659521"/>
                <a:gd name="connsiteX0" fmla="*/ 2387513 w 3318604"/>
                <a:gd name="connsiteY0" fmla="*/ 6299 h 3654851"/>
                <a:gd name="connsiteX1" fmla="*/ 3318604 w 3318604"/>
                <a:gd name="connsiteY1" fmla="*/ 0 h 3654851"/>
                <a:gd name="connsiteX2" fmla="*/ 564197 w 3318604"/>
                <a:gd name="connsiteY2" fmla="*/ 3654851 h 3654851"/>
                <a:gd name="connsiteX3" fmla="*/ 0 w 3318604"/>
                <a:gd name="connsiteY3" fmla="*/ 3564778 h 3654851"/>
                <a:gd name="connsiteX4" fmla="*/ 2387513 w 3318604"/>
                <a:gd name="connsiteY4" fmla="*/ 6299 h 3654851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24219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2747535 w 3678626"/>
                <a:gd name="connsiteY0" fmla="*/ 6299 h 3664325"/>
                <a:gd name="connsiteX1" fmla="*/ 3678626 w 3678626"/>
                <a:gd name="connsiteY1" fmla="*/ 0 h 3664325"/>
                <a:gd name="connsiteX2" fmla="*/ 744208 w 3678626"/>
                <a:gd name="connsiteY2" fmla="*/ 3664325 h 3664325"/>
                <a:gd name="connsiteX3" fmla="*/ 0 w 3678626"/>
                <a:gd name="connsiteY3" fmla="*/ 3659521 h 3664325"/>
                <a:gd name="connsiteX4" fmla="*/ 2747535 w 3678626"/>
                <a:gd name="connsiteY4" fmla="*/ 6299 h 3664325"/>
                <a:gd name="connsiteX0" fmla="*/ 2747535 w 3678626"/>
                <a:gd name="connsiteY0" fmla="*/ 6299 h 3659521"/>
                <a:gd name="connsiteX1" fmla="*/ 3678626 w 3678626"/>
                <a:gd name="connsiteY1" fmla="*/ 0 h 3659521"/>
                <a:gd name="connsiteX2" fmla="*/ 952642 w 3678626"/>
                <a:gd name="connsiteY2" fmla="*/ 3654851 h 3659521"/>
                <a:gd name="connsiteX3" fmla="*/ 0 w 3678626"/>
                <a:gd name="connsiteY3" fmla="*/ 3659521 h 3659521"/>
                <a:gd name="connsiteX4" fmla="*/ 2747535 w 3678626"/>
                <a:gd name="connsiteY4" fmla="*/ 6299 h 3659521"/>
                <a:gd name="connsiteX0" fmla="*/ 1999069 w 2930160"/>
                <a:gd name="connsiteY0" fmla="*/ 6299 h 3654851"/>
                <a:gd name="connsiteX1" fmla="*/ 2930160 w 2930160"/>
                <a:gd name="connsiteY1" fmla="*/ 0 h 3654851"/>
                <a:gd name="connsiteX2" fmla="*/ 204176 w 2930160"/>
                <a:gd name="connsiteY2" fmla="*/ 3654851 h 3654851"/>
                <a:gd name="connsiteX3" fmla="*/ 0 w 2930160"/>
                <a:gd name="connsiteY3" fmla="*/ 3631098 h 3654851"/>
                <a:gd name="connsiteX4" fmla="*/ 1999069 w 2930160"/>
                <a:gd name="connsiteY4" fmla="*/ 6299 h 3654851"/>
                <a:gd name="connsiteX0" fmla="*/ 2576999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576999 w 3508090"/>
                <a:gd name="connsiteY4" fmla="*/ 6299 h 3659521"/>
                <a:gd name="connsiteX0" fmla="*/ 2908598 w 3508090"/>
                <a:gd name="connsiteY0" fmla="*/ 53671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908598 w 3508090"/>
                <a:gd name="connsiteY4" fmla="*/ 53671 h 3659521"/>
                <a:gd name="connsiteX0" fmla="*/ 2747535 w 3508090"/>
                <a:gd name="connsiteY0" fmla="*/ 6299 h 3659521"/>
                <a:gd name="connsiteX1" fmla="*/ 3508090 w 3508090"/>
                <a:gd name="connsiteY1" fmla="*/ 0 h 3659521"/>
                <a:gd name="connsiteX2" fmla="*/ 782106 w 3508090"/>
                <a:gd name="connsiteY2" fmla="*/ 3654851 h 3659521"/>
                <a:gd name="connsiteX3" fmla="*/ 0 w 3508090"/>
                <a:gd name="connsiteY3" fmla="*/ 3659521 h 3659521"/>
                <a:gd name="connsiteX4" fmla="*/ 2747535 w 3508090"/>
                <a:gd name="connsiteY4" fmla="*/ 6299 h 3659521"/>
                <a:gd name="connsiteX0" fmla="*/ 2103285 w 2863840"/>
                <a:gd name="connsiteY0" fmla="*/ 6299 h 3654851"/>
                <a:gd name="connsiteX1" fmla="*/ 2863840 w 2863840"/>
                <a:gd name="connsiteY1" fmla="*/ 0 h 3654851"/>
                <a:gd name="connsiteX2" fmla="*/ 137856 w 2863840"/>
                <a:gd name="connsiteY2" fmla="*/ 3654851 h 3654851"/>
                <a:gd name="connsiteX3" fmla="*/ 0 w 2863840"/>
                <a:gd name="connsiteY3" fmla="*/ 3536356 h 3654851"/>
                <a:gd name="connsiteX4" fmla="*/ 2103285 w 2863840"/>
                <a:gd name="connsiteY4" fmla="*/ 6299 h 3654851"/>
                <a:gd name="connsiteX0" fmla="*/ 2216976 w 2977531"/>
                <a:gd name="connsiteY0" fmla="*/ 6299 h 3654851"/>
                <a:gd name="connsiteX1" fmla="*/ 2977531 w 2977531"/>
                <a:gd name="connsiteY1" fmla="*/ 0 h 3654851"/>
                <a:gd name="connsiteX2" fmla="*/ 251547 w 2977531"/>
                <a:gd name="connsiteY2" fmla="*/ 3654851 h 3654851"/>
                <a:gd name="connsiteX3" fmla="*/ 0 w 2977531"/>
                <a:gd name="connsiteY3" fmla="*/ 3631098 h 3654851"/>
                <a:gd name="connsiteX4" fmla="*/ 2216976 w 2977531"/>
                <a:gd name="connsiteY4" fmla="*/ 6299 h 3654851"/>
                <a:gd name="connsiteX0" fmla="*/ 2008542 w 2769097"/>
                <a:gd name="connsiteY0" fmla="*/ 6299 h 3654851"/>
                <a:gd name="connsiteX1" fmla="*/ 2769097 w 2769097"/>
                <a:gd name="connsiteY1" fmla="*/ 0 h 3654851"/>
                <a:gd name="connsiteX2" fmla="*/ 43113 w 2769097"/>
                <a:gd name="connsiteY2" fmla="*/ 3654851 h 3654851"/>
                <a:gd name="connsiteX3" fmla="*/ 0 w 2769097"/>
                <a:gd name="connsiteY3" fmla="*/ 3242654 h 3654851"/>
                <a:gd name="connsiteX4" fmla="*/ 2008542 w 2769097"/>
                <a:gd name="connsiteY4" fmla="*/ 6299 h 3654851"/>
                <a:gd name="connsiteX0" fmla="*/ 2245398 w 3005953"/>
                <a:gd name="connsiteY0" fmla="*/ 6299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245398 w 3005953"/>
                <a:gd name="connsiteY4" fmla="*/ 6299 h 3654851"/>
                <a:gd name="connsiteX0" fmla="*/ 2633843 w 3005953"/>
                <a:gd name="connsiteY0" fmla="*/ 15774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633843 w 3005953"/>
                <a:gd name="connsiteY4" fmla="*/ 15774 h 3654851"/>
                <a:gd name="connsiteX0" fmla="*/ 2794905 w 3005953"/>
                <a:gd name="connsiteY0" fmla="*/ 25248 h 3654851"/>
                <a:gd name="connsiteX1" fmla="*/ 3005953 w 3005953"/>
                <a:gd name="connsiteY1" fmla="*/ 0 h 3654851"/>
                <a:gd name="connsiteX2" fmla="*/ 279969 w 3005953"/>
                <a:gd name="connsiteY2" fmla="*/ 3654851 h 3654851"/>
                <a:gd name="connsiteX3" fmla="*/ 0 w 3005953"/>
                <a:gd name="connsiteY3" fmla="*/ 3650047 h 3654851"/>
                <a:gd name="connsiteX4" fmla="*/ 2794905 w 3005953"/>
                <a:gd name="connsiteY4" fmla="*/ 25248 h 3654851"/>
                <a:gd name="connsiteX0" fmla="*/ 2757008 w 3005953"/>
                <a:gd name="connsiteY0" fmla="*/ 0 h 3658026"/>
                <a:gd name="connsiteX1" fmla="*/ 3005953 w 3005953"/>
                <a:gd name="connsiteY1" fmla="*/ 3175 h 3658026"/>
                <a:gd name="connsiteX2" fmla="*/ 279969 w 3005953"/>
                <a:gd name="connsiteY2" fmla="*/ 3658026 h 3658026"/>
                <a:gd name="connsiteX3" fmla="*/ 0 w 3005953"/>
                <a:gd name="connsiteY3" fmla="*/ 3653222 h 3658026"/>
                <a:gd name="connsiteX4" fmla="*/ 2757008 w 3005953"/>
                <a:gd name="connsiteY4" fmla="*/ 0 h 36580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05953" h="3658026">
                  <a:moveTo>
                    <a:pt x="2757008" y="0"/>
                  </a:moveTo>
                  <a:lnTo>
                    <a:pt x="3005953" y="3175"/>
                  </a:lnTo>
                  <a:lnTo>
                    <a:pt x="279969" y="3658026"/>
                  </a:lnTo>
                  <a:lnTo>
                    <a:pt x="0" y="3653222"/>
                  </a:lnTo>
                  <a:lnTo>
                    <a:pt x="2757008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FFC369D8-8CCA-4B8F-E312-2FFF11593E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99622" y="445891"/>
            <a:ext cx="2453212" cy="523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834401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51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70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2">
            <a:extLst>
              <a:ext uri="{FF2B5EF4-FFF2-40B4-BE49-F238E27FC236}">
                <a16:creationId xmlns="" xmlns:a16="http://schemas.microsoft.com/office/drawing/2014/main" id="{713ABC52-E1E0-66A1-13A3-A0EB166972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87208" y="411782"/>
            <a:ext cx="3164891" cy="1047598"/>
          </a:xfrm>
        </p:spPr>
        <p:txBody>
          <a:bodyPr>
            <a:normAutofit/>
          </a:bodyPr>
          <a:lstStyle>
            <a:lvl1pPr marL="0" indent="0">
              <a:buNone/>
              <a:defRPr sz="1100" b="0" i="0" spc="0" baseline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b="0" i="0">
                <a:latin typeface="FSRAILWAY Book" panose="020B0503040504020204" pitchFamily="34" charset="0"/>
              </a:defRPr>
            </a:lvl2pPr>
            <a:lvl3pPr>
              <a:defRPr b="0" i="0">
                <a:latin typeface="FSRAILWAY Book" panose="020B0503040504020204" pitchFamily="34" charset="0"/>
              </a:defRPr>
            </a:lvl3pPr>
            <a:lvl4pPr>
              <a:defRPr b="0" i="0">
                <a:latin typeface="FSRAILWAY Book" panose="020B0503040504020204" pitchFamily="34" charset="0"/>
              </a:defRPr>
            </a:lvl4pPr>
            <a:lvl5pPr>
              <a:defRPr b="0" i="0">
                <a:latin typeface="FSRAILWAY Book" panose="020B0503040504020204" pitchFamily="34" charset="0"/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</p:txBody>
      </p:sp>
      <p:pic>
        <p:nvPicPr>
          <p:cNvPr id="7" name="Рисунок 9">
            <a:extLst>
              <a:ext uri="{FF2B5EF4-FFF2-40B4-BE49-F238E27FC236}">
                <a16:creationId xmlns="" xmlns:a16="http://schemas.microsoft.com/office/drawing/2014/main" id="{1A8DF907-A743-DBF9-2DA9-AA98C3C6CB9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881741" y="441325"/>
            <a:ext cx="871093" cy="532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Текст 4">
            <a:extLst>
              <a:ext uri="{FF2B5EF4-FFF2-40B4-BE49-F238E27FC236}">
                <a16:creationId xmlns="" xmlns:a16="http://schemas.microsoft.com/office/drawing/2014/main" id="{A28D07B5-2A36-CE42-5EAC-C298DCA583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68837" y="1363173"/>
            <a:ext cx="6331759" cy="281875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 b="0" i="0" spc="100" baseline="0">
                <a:ln cap="sq">
                  <a:solidFill>
                    <a:schemeClr val="tx1"/>
                  </a:solidFill>
                  <a:miter lim="800000"/>
                </a:ln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ru-RU" dirty="0"/>
              <a:t>КОРОТКОЕ ДОПОЛНЕНИЕ К ЗАГОЛОВКУ</a:t>
            </a:r>
          </a:p>
        </p:txBody>
      </p:sp>
      <p:sp>
        <p:nvSpPr>
          <p:cNvPr id="11" name="Заголовок 7">
            <a:extLst>
              <a:ext uri="{FF2B5EF4-FFF2-40B4-BE49-F238E27FC236}">
                <a16:creationId xmlns="" xmlns:a16="http://schemas.microsoft.com/office/drawing/2014/main" id="{19A521E3-6372-6A90-D6E8-6AC3BD08DCE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8836" y="365126"/>
            <a:ext cx="6331760" cy="1047598"/>
          </a:xfrm>
        </p:spPr>
        <p:txBody>
          <a:bodyPr>
            <a:normAutofit/>
          </a:bodyPr>
          <a:lstStyle>
            <a:lvl1pPr>
              <a:defRPr lang="ru-RU" sz="260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/ </a:t>
            </a:r>
            <a:r>
              <a:rPr lang="ru-RU" dirty="0"/>
              <a:t>ЗАГОЛОВОК</a:t>
            </a:r>
            <a:r>
              <a:rPr lang="en-US" dirty="0"/>
              <a:t> </a:t>
            </a:r>
            <a:r>
              <a:rPr lang="ru-RU" dirty="0"/>
              <a:t>ЗАГЛАВНЫЕ</a:t>
            </a:r>
            <a:br>
              <a:rPr lang="ru-RU" dirty="0"/>
            </a:br>
            <a:r>
              <a:rPr lang="ru-RU" dirty="0"/>
              <a:t>БУКВЫ</a:t>
            </a:r>
          </a:p>
        </p:txBody>
      </p:sp>
    </p:spTree>
    <p:extLst>
      <p:ext uri="{BB962C8B-B14F-4D97-AF65-F5344CB8AC3E}">
        <p14:creationId xmlns:p14="http://schemas.microsoft.com/office/powerpoint/2010/main" val="1890696556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51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70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Набор икон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7">
            <a:extLst>
              <a:ext uri="{FF2B5EF4-FFF2-40B4-BE49-F238E27FC236}">
                <a16:creationId xmlns="" xmlns:a16="http://schemas.microsoft.com/office/drawing/2014/main" id="{19A521E3-6372-6A90-D6E8-6AC3BD08DCE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16200000">
            <a:off x="-2386731" y="3150321"/>
            <a:ext cx="6096002" cy="436709"/>
          </a:xfrm>
        </p:spPr>
        <p:txBody>
          <a:bodyPr>
            <a:normAutofit/>
          </a:bodyPr>
          <a:lstStyle>
            <a:lvl1pPr algn="r">
              <a:defRPr lang="ru-RU" sz="260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ru-RU" dirty="0"/>
              <a:t>НАБОР ИКОНОК</a:t>
            </a:r>
          </a:p>
        </p:txBody>
      </p:sp>
    </p:spTree>
    <p:extLst>
      <p:ext uri="{BB962C8B-B14F-4D97-AF65-F5344CB8AC3E}">
        <p14:creationId xmlns:p14="http://schemas.microsoft.com/office/powerpoint/2010/main" val="457595328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51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70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зображе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01C97775-FD2F-6265-4F61-2B45A067FAE8}"/>
              </a:ext>
            </a:extLst>
          </p:cNvPr>
          <p:cNvSpPr txBox="1"/>
          <p:nvPr userDrawn="1"/>
        </p:nvSpPr>
        <p:spPr>
          <a:xfrm>
            <a:off x="768836" y="312103"/>
            <a:ext cx="9683263" cy="7309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/ ИЗОБРАЖЕНИЯ</a:t>
            </a:r>
          </a:p>
        </p:txBody>
      </p:sp>
      <p:cxnSp>
        <p:nvCxnSpPr>
          <p:cNvPr id="3" name="Прямая соединительная линия 2">
            <a:extLst>
              <a:ext uri="{FF2B5EF4-FFF2-40B4-BE49-F238E27FC236}">
                <a16:creationId xmlns="" xmlns:a16="http://schemas.microsoft.com/office/drawing/2014/main" id="{711A526D-A299-4107-CD06-BE649F5E11BE}"/>
              </a:ext>
            </a:extLst>
          </p:cNvPr>
          <p:cNvCxnSpPr>
            <a:cxnSpLocks/>
          </p:cNvCxnSpPr>
          <p:nvPr userDrawn="1"/>
        </p:nvCxnSpPr>
        <p:spPr>
          <a:xfrm flipH="1">
            <a:off x="874713" y="3387442"/>
            <a:ext cx="6596130" cy="0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15829485-7057-A296-5489-4FC388C23ADA}"/>
              </a:ext>
            </a:extLst>
          </p:cNvPr>
          <p:cNvSpPr txBox="1"/>
          <p:nvPr userDrawn="1"/>
        </p:nvSpPr>
        <p:spPr>
          <a:xfrm>
            <a:off x="778459" y="3893994"/>
            <a:ext cx="6596130" cy="9233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>
                <a:tab pos="5641975" algn="l"/>
              </a:tabLst>
              <a:defRPr/>
            </a:pPr>
            <a:r>
              <a:rPr lang="ru-RU" sz="1400" b="1" kern="1200" spc="200" dirty="0">
                <a:ln w="12700" cap="sq">
                  <a:noFill/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ИЗОБРАЖЕНИЯ НЕ ИЗ ФОТОБАНКА</a:t>
            </a:r>
            <a:endParaRPr lang="ru-RU" sz="1400" b="1" kern="1200" dirty="0">
              <a:ln w="12700" cap="sq">
                <a:noFill/>
                <a:miter lim="800000"/>
              </a:ln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0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При работе со сторонними изображениями необходимо убедиться в их соответствии требованиям Руководства бренда работодателя РЖД</a:t>
            </a:r>
            <a:r>
              <a:rPr lang="ru-RU" sz="1000" b="0" kern="1200" dirty="0"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0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</a:t>
            </a:r>
            <a:r>
              <a:rPr lang="ru-RU" sz="10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hlinkClick r:id="rId2"/>
              </a:rPr>
              <a:t>интранет</a:t>
            </a:r>
            <a:r>
              <a:rPr lang="ru-RU" sz="10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):</a:t>
            </a:r>
            <a:endParaRPr lang="ru-RU" sz="1000" kern="1200" dirty="0">
              <a:solidFill>
                <a:srgbClr val="3C3C3B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000" b="0" kern="1200" dirty="0">
                <a:ln>
                  <a:noFill/>
                </a:ln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«</a:t>
            </a:r>
            <a:r>
              <a:rPr lang="ru-RU" sz="1000" b="1" kern="1200" dirty="0">
                <a:ln w="6350">
                  <a:noFill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Визуальная концепция</a:t>
            </a:r>
            <a:r>
              <a:rPr lang="ru-RU" sz="1000" b="0" kern="1200" dirty="0">
                <a:ln>
                  <a:noFill/>
                </a:ln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»</a:t>
            </a:r>
            <a:r>
              <a:rPr lang="ru-RU" sz="1000" b="0" kern="1200" dirty="0">
                <a:ln>
                  <a:noFill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000" b="0" i="0" dirty="0">
                <a:ln>
                  <a:noFill/>
                </a:ln>
                <a:solidFill>
                  <a:srgbClr val="333333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→</a:t>
            </a:r>
            <a:r>
              <a:rPr lang="ru-RU" sz="1000" b="0" kern="1200" dirty="0">
                <a:ln>
                  <a:noFill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«</a:t>
            </a:r>
            <a:r>
              <a:rPr lang="ru-RU" sz="1000" b="1" kern="1200" dirty="0">
                <a:ln w="6350">
                  <a:noFill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Элементы фирменного стиля</a:t>
            </a:r>
            <a:r>
              <a:rPr lang="ru-RU" sz="1000" b="0" kern="1200" dirty="0">
                <a:ln>
                  <a:noFill/>
                </a:ln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»</a:t>
            </a:r>
            <a:r>
              <a:rPr lang="ru-RU" sz="1000" b="0" kern="1200" dirty="0">
                <a:ln>
                  <a:noFill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000" b="0" i="0" dirty="0">
                <a:ln>
                  <a:noFill/>
                </a:ln>
                <a:solidFill>
                  <a:srgbClr val="333333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→</a:t>
            </a:r>
            <a:r>
              <a:rPr lang="ru-RU" sz="1000" b="0" kern="1200" dirty="0">
                <a:ln>
                  <a:noFill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«</a:t>
            </a:r>
            <a:r>
              <a:rPr lang="ru-RU" sz="1000" b="1" kern="1200" dirty="0">
                <a:ln w="6350">
                  <a:noFill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3.1.6 </a:t>
            </a:r>
            <a:r>
              <a:rPr lang="ru-RU" sz="1000" b="1" kern="1200" dirty="0" err="1">
                <a:ln w="6350">
                  <a:noFill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Фотостиль</a:t>
            </a:r>
            <a:r>
              <a:rPr lang="ru-RU" sz="1000" b="0" kern="1200" dirty="0">
                <a:ln>
                  <a:noFill/>
                </a:ln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».</a:t>
            </a:r>
            <a:endParaRPr lang="en" sz="1000" b="0" kern="1200" dirty="0">
              <a:ln>
                <a:noFill/>
              </a:ln>
              <a:solidFill>
                <a:srgbClr val="3C3C3B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6CBD5F1C-060A-6A25-AD60-A3AF59FC16F5}"/>
              </a:ext>
            </a:extLst>
          </p:cNvPr>
          <p:cNvSpPr txBox="1"/>
          <p:nvPr userDrawn="1"/>
        </p:nvSpPr>
        <p:spPr>
          <a:xfrm>
            <a:off x="778459" y="1465118"/>
            <a:ext cx="6692383" cy="1415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b="1" spc="200" dirty="0">
                <a:ln w="15875" cap="sq">
                  <a:noFill/>
                  <a:miter lim="800000"/>
                </a:ln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ФОТОБАНК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4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Используйте </a:t>
            </a:r>
            <a:r>
              <a:rPr lang="ru-RU" sz="1400" kern="1200" dirty="0" err="1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фотостиль</a:t>
            </a:r>
            <a:r>
              <a:rPr lang="ru-RU" sz="14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избегайте рисунков и иллюстраций. Изображения доступны в фотобанке (</a:t>
            </a:r>
            <a:r>
              <a:rPr lang="ru-RU" sz="14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hlinkClick r:id="rId2"/>
              </a:rPr>
              <a:t>интранет</a:t>
            </a:r>
            <a:r>
              <a:rPr lang="ru-RU" sz="14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  <a:r>
              <a:rPr lang="en-US" sz="14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4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бренда работодателя РЖД: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>
                <a:tab pos="1011238" algn="l"/>
              </a:tabLst>
              <a:defRPr/>
            </a:pPr>
            <a:r>
              <a:rPr lang="ru-RU" sz="14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«</a:t>
            </a:r>
            <a:r>
              <a:rPr lang="ru-RU" sz="1400" b="1" kern="1200" dirty="0">
                <a:ln cap="sq">
                  <a:noFill/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Исходные файлы</a:t>
            </a:r>
            <a:r>
              <a:rPr lang="ru-RU" sz="14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» → «</a:t>
            </a:r>
            <a:r>
              <a:rPr lang="ru-RU" sz="1400" b="1" kern="1200" dirty="0">
                <a:ln cap="sq">
                  <a:noFill/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03 Фотобанк</a:t>
            </a:r>
            <a:r>
              <a:rPr lang="ru-RU" sz="14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»</a:t>
            </a:r>
            <a:endParaRPr lang="en" sz="1400" kern="1200" dirty="0">
              <a:solidFill>
                <a:srgbClr val="3C3C3B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FAC22250-DECC-5B2A-F533-554FCF0933B5}"/>
              </a:ext>
            </a:extLst>
          </p:cNvPr>
          <p:cNvSpPr txBox="1"/>
          <p:nvPr userDrawn="1"/>
        </p:nvSpPr>
        <p:spPr>
          <a:xfrm>
            <a:off x="778458" y="5323876"/>
            <a:ext cx="715530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400" b="1" kern="1200" spc="200" dirty="0">
                <a:ln w="12700" cap="sq">
                  <a:noFill/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ВЕС ИЗОБРАЖЕНИЙ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0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Изображения могут замедлять работу </a:t>
            </a:r>
            <a:r>
              <a:rPr lang="en-US" sz="10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PowerPoint</a:t>
            </a:r>
            <a:r>
              <a:rPr lang="ru-RU" sz="10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в силу большого веса или ограниченных характеристик ПК. Выделите изображение и оптимизируйте его: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000" b="0" kern="1200" dirty="0">
                <a:ln>
                  <a:noFill/>
                </a:ln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«</a:t>
            </a:r>
            <a:r>
              <a:rPr lang="ru-RU" sz="1000" b="1" kern="1200" dirty="0">
                <a:ln w="6350">
                  <a:noFill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Формат рисунка</a:t>
            </a:r>
            <a:r>
              <a:rPr lang="ru-RU" sz="1000" b="0" kern="1200" dirty="0">
                <a:ln>
                  <a:noFill/>
                </a:ln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»</a:t>
            </a:r>
            <a:r>
              <a:rPr lang="ru-RU" sz="1000" b="0" kern="1200" dirty="0">
                <a:ln>
                  <a:noFill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000" b="0" i="0" dirty="0">
                <a:ln>
                  <a:noFill/>
                </a:ln>
                <a:solidFill>
                  <a:srgbClr val="333333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→</a:t>
            </a:r>
            <a:r>
              <a:rPr lang="ru-RU" sz="1000" b="0" kern="1200" dirty="0">
                <a:ln>
                  <a:noFill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«    </a:t>
            </a:r>
            <a:r>
              <a:rPr lang="ru-RU" sz="1000" b="1" kern="1200" dirty="0">
                <a:ln>
                  <a:noFill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000" b="1" kern="1200" dirty="0">
                <a:ln w="6350">
                  <a:noFill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Сжать рисунки</a:t>
            </a:r>
            <a:r>
              <a:rPr lang="ru-RU" sz="1000" b="0" kern="1200" dirty="0">
                <a:ln>
                  <a:noFill/>
                </a:ln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»</a:t>
            </a:r>
            <a:r>
              <a:rPr lang="ru-RU" sz="1000" b="0" kern="1200" dirty="0">
                <a:ln>
                  <a:noFill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000" b="0" i="0" dirty="0">
                <a:ln>
                  <a:noFill/>
                </a:ln>
                <a:solidFill>
                  <a:srgbClr val="333333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→</a:t>
            </a:r>
            <a:r>
              <a:rPr lang="ru-RU" sz="1000" b="0" kern="1200" dirty="0">
                <a:ln>
                  <a:noFill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«</a:t>
            </a:r>
            <a:r>
              <a:rPr lang="ru-RU" sz="1000" b="1" kern="1200" dirty="0">
                <a:ln w="6350">
                  <a:noFill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Применить к… выделенным рисункам</a:t>
            </a:r>
            <a:r>
              <a:rPr lang="ru-RU" sz="1000" b="0" kern="1200" dirty="0">
                <a:ln>
                  <a:noFill/>
                </a:ln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»</a:t>
            </a:r>
            <a:r>
              <a:rPr lang="ru-RU" sz="1000" b="0" kern="1200" dirty="0">
                <a:ln>
                  <a:noFill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000" b="0" i="0" dirty="0">
                <a:ln>
                  <a:noFill/>
                </a:ln>
                <a:solidFill>
                  <a:srgbClr val="333333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→</a:t>
            </a:r>
            <a:r>
              <a:rPr lang="ru-RU" sz="1000" b="0" kern="1200" dirty="0">
                <a:ln>
                  <a:noFill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«</a:t>
            </a:r>
            <a:r>
              <a:rPr lang="ru-RU" sz="1000" b="1" kern="1200" dirty="0">
                <a:ln w="6350">
                  <a:noFill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ОК</a:t>
            </a:r>
            <a:r>
              <a:rPr lang="ru-RU" sz="1000" b="0" kern="1200" dirty="0">
                <a:ln>
                  <a:noFill/>
                </a:ln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».</a:t>
            </a:r>
            <a:endParaRPr lang="en" sz="1000" b="0" kern="1200" dirty="0">
              <a:ln>
                <a:noFill/>
              </a:ln>
              <a:solidFill>
                <a:srgbClr val="3C3C3B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6CA6C224-8972-69A8-D464-9451F5A306B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1793" y="6028435"/>
            <a:ext cx="210796" cy="183714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="" xmlns:a16="http://schemas.microsoft.com/office/drawing/2014/main" id="{9D007BEE-5018-D950-95B6-9748F02ECD76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05439" y="1297004"/>
            <a:ext cx="2741315" cy="4873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204599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51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93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Цве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Группа 31">
            <a:extLst>
              <a:ext uri="{FF2B5EF4-FFF2-40B4-BE49-F238E27FC236}">
                <a16:creationId xmlns="" xmlns:a16="http://schemas.microsoft.com/office/drawing/2014/main" id="{9AAE3101-9A5E-E5F6-29D9-82E22A82E807}"/>
              </a:ext>
            </a:extLst>
          </p:cNvPr>
          <p:cNvGrpSpPr/>
          <p:nvPr userDrawn="1"/>
        </p:nvGrpSpPr>
        <p:grpSpPr>
          <a:xfrm>
            <a:off x="874713" y="4646255"/>
            <a:ext cx="3459777" cy="431800"/>
            <a:chOff x="874713" y="4542971"/>
            <a:chExt cx="3459777" cy="431800"/>
          </a:xfrm>
        </p:grpSpPr>
        <p:sp>
          <p:nvSpPr>
            <p:cNvPr id="33" name="Прямоугольник 32">
              <a:extLst>
                <a:ext uri="{FF2B5EF4-FFF2-40B4-BE49-F238E27FC236}">
                  <a16:creationId xmlns="" xmlns:a16="http://schemas.microsoft.com/office/drawing/2014/main" id="{744D6079-4EC1-DE5B-81C1-481A2214DE2E}"/>
                </a:ext>
              </a:extLst>
            </p:cNvPr>
            <p:cNvSpPr/>
            <p:nvPr/>
          </p:nvSpPr>
          <p:spPr>
            <a:xfrm>
              <a:off x="874713" y="4542971"/>
              <a:ext cx="1728787" cy="431800"/>
            </a:xfrm>
            <a:prstGeom prst="rect">
              <a:avLst/>
            </a:prstGeom>
            <a:solidFill>
              <a:srgbClr val="0AB7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spc="150" dirty="0"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01</a:t>
              </a:r>
              <a:endParaRPr lang="ru-RU" sz="1200" spc="15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34" name="Прямоугольник 33">
              <a:extLst>
                <a:ext uri="{FF2B5EF4-FFF2-40B4-BE49-F238E27FC236}">
                  <a16:creationId xmlns="" xmlns:a16="http://schemas.microsoft.com/office/drawing/2014/main" id="{A4D9855B-78C7-C5F2-5179-04DFE76805BD}"/>
                </a:ext>
              </a:extLst>
            </p:cNvPr>
            <p:cNvSpPr/>
            <p:nvPr/>
          </p:nvSpPr>
          <p:spPr>
            <a:xfrm>
              <a:off x="3036032" y="4542971"/>
              <a:ext cx="431068" cy="431800"/>
            </a:xfrm>
            <a:prstGeom prst="rect">
              <a:avLst/>
            </a:prstGeom>
            <a:solidFill>
              <a:srgbClr val="8EE0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spc="150" dirty="0"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02</a:t>
              </a:r>
              <a:endParaRPr lang="ru-RU" sz="1200" spc="15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35" name="Прямоугольник 34">
              <a:extLst>
                <a:ext uri="{FF2B5EF4-FFF2-40B4-BE49-F238E27FC236}">
                  <a16:creationId xmlns="" xmlns:a16="http://schemas.microsoft.com/office/drawing/2014/main" id="{0042D315-90C6-D80C-CFE6-DCE9C49D3713}"/>
                </a:ext>
              </a:extLst>
            </p:cNvPr>
            <p:cNvSpPr/>
            <p:nvPr/>
          </p:nvSpPr>
          <p:spPr>
            <a:xfrm>
              <a:off x="3903422" y="4542971"/>
              <a:ext cx="431068" cy="431800"/>
            </a:xfrm>
            <a:prstGeom prst="rect">
              <a:avLst/>
            </a:prstGeom>
            <a:solidFill>
              <a:srgbClr val="ECF0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spc="150" dirty="0">
                  <a:solidFill>
                    <a:schemeClr val="tx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03</a:t>
              </a:r>
              <a:endParaRPr lang="ru-RU" sz="1200" spc="15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sp>
        <p:nvSpPr>
          <p:cNvPr id="36" name="Объект 2">
            <a:extLst>
              <a:ext uri="{FF2B5EF4-FFF2-40B4-BE49-F238E27FC236}">
                <a16:creationId xmlns="" xmlns:a16="http://schemas.microsoft.com/office/drawing/2014/main" id="{A4D17CB1-9ACD-4997-2711-C123D4298470}"/>
              </a:ext>
            </a:extLst>
          </p:cNvPr>
          <p:cNvSpPr txBox="1">
            <a:spLocks/>
          </p:cNvSpPr>
          <p:nvPr userDrawn="1"/>
        </p:nvSpPr>
        <p:spPr>
          <a:xfrm>
            <a:off x="768837" y="4149778"/>
            <a:ext cx="4031764" cy="3931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0" i="0" kern="1200" spc="200" baseline="0">
                <a:solidFill>
                  <a:schemeClr val="tx1"/>
                </a:solidFill>
                <a:latin typeface="RussianRail G Pro Medium" panose="02000503040000020004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0" i="0" kern="1200">
                <a:solidFill>
                  <a:schemeClr val="tx1"/>
                </a:solidFill>
                <a:latin typeface="FSRAILWAY Book" panose="020B0503040504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0" i="0" kern="1200">
                <a:solidFill>
                  <a:schemeClr val="tx1"/>
                </a:solidFill>
                <a:latin typeface="FSRAILWAY Book" panose="020B0503040504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FSRAILWAY Book" panose="020B0503040504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FSRAILWAY Book" panose="020B0503040504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ОФИСНЫЕ РАБОТНИКИ</a:t>
            </a:r>
          </a:p>
        </p:txBody>
      </p:sp>
      <p:grpSp>
        <p:nvGrpSpPr>
          <p:cNvPr id="38" name="Группа 37">
            <a:extLst>
              <a:ext uri="{FF2B5EF4-FFF2-40B4-BE49-F238E27FC236}">
                <a16:creationId xmlns="" xmlns:a16="http://schemas.microsoft.com/office/drawing/2014/main" id="{9C3ECFC4-01A4-DAA1-A1ED-20438E3A29DE}"/>
              </a:ext>
            </a:extLst>
          </p:cNvPr>
          <p:cNvGrpSpPr/>
          <p:nvPr userDrawn="1"/>
        </p:nvGrpSpPr>
        <p:grpSpPr>
          <a:xfrm>
            <a:off x="874713" y="1875508"/>
            <a:ext cx="3459777" cy="431800"/>
            <a:chOff x="874713" y="4542971"/>
            <a:chExt cx="3459777" cy="431800"/>
          </a:xfrm>
        </p:grpSpPr>
        <p:sp>
          <p:nvSpPr>
            <p:cNvPr id="39" name="Прямоугольник 38">
              <a:extLst>
                <a:ext uri="{FF2B5EF4-FFF2-40B4-BE49-F238E27FC236}">
                  <a16:creationId xmlns="" xmlns:a16="http://schemas.microsoft.com/office/drawing/2014/main" id="{F358D995-6E9B-CAEA-6CB8-6D6DD7EBE620}"/>
                </a:ext>
              </a:extLst>
            </p:cNvPr>
            <p:cNvSpPr/>
            <p:nvPr/>
          </p:nvSpPr>
          <p:spPr>
            <a:xfrm>
              <a:off x="874713" y="4542971"/>
              <a:ext cx="1728787" cy="431800"/>
            </a:xfrm>
            <a:prstGeom prst="rect">
              <a:avLst/>
            </a:prstGeom>
            <a:solidFill>
              <a:srgbClr val="FF871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spc="150" dirty="0"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01</a:t>
              </a:r>
              <a:endParaRPr lang="ru-RU" sz="1200" spc="15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40" name="Прямоугольник 39">
              <a:extLst>
                <a:ext uri="{FF2B5EF4-FFF2-40B4-BE49-F238E27FC236}">
                  <a16:creationId xmlns="" xmlns:a16="http://schemas.microsoft.com/office/drawing/2014/main" id="{564014E5-5795-1EF4-4A79-926B6CCF1DDA}"/>
                </a:ext>
              </a:extLst>
            </p:cNvPr>
            <p:cNvSpPr/>
            <p:nvPr/>
          </p:nvSpPr>
          <p:spPr>
            <a:xfrm>
              <a:off x="3036032" y="4542971"/>
              <a:ext cx="431068" cy="431800"/>
            </a:xfrm>
            <a:prstGeom prst="rect">
              <a:avLst/>
            </a:prstGeom>
            <a:solidFill>
              <a:srgbClr val="E59B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spc="150" dirty="0"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02</a:t>
              </a:r>
              <a:endParaRPr lang="ru-RU" sz="1200" spc="15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41" name="Прямоугольник 40">
              <a:extLst>
                <a:ext uri="{FF2B5EF4-FFF2-40B4-BE49-F238E27FC236}">
                  <a16:creationId xmlns="" xmlns:a16="http://schemas.microsoft.com/office/drawing/2014/main" id="{47335925-E826-E7F5-5292-5BC87F5DB16B}"/>
                </a:ext>
              </a:extLst>
            </p:cNvPr>
            <p:cNvSpPr/>
            <p:nvPr/>
          </p:nvSpPr>
          <p:spPr>
            <a:xfrm>
              <a:off x="3903422" y="4542971"/>
              <a:ext cx="431068" cy="431800"/>
            </a:xfrm>
            <a:prstGeom prst="rect">
              <a:avLst/>
            </a:prstGeom>
            <a:solidFill>
              <a:srgbClr val="FFD9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spc="150" dirty="0">
                  <a:solidFill>
                    <a:schemeClr val="tx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03</a:t>
              </a:r>
              <a:endParaRPr lang="ru-RU" sz="1200" spc="15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sp>
        <p:nvSpPr>
          <p:cNvPr id="42" name="Объект 2">
            <a:extLst>
              <a:ext uri="{FF2B5EF4-FFF2-40B4-BE49-F238E27FC236}">
                <a16:creationId xmlns="" xmlns:a16="http://schemas.microsoft.com/office/drawing/2014/main" id="{2A239AAF-780C-2540-1433-47A4B3798950}"/>
              </a:ext>
            </a:extLst>
          </p:cNvPr>
          <p:cNvSpPr txBox="1">
            <a:spLocks/>
          </p:cNvSpPr>
          <p:nvPr userDrawn="1"/>
        </p:nvSpPr>
        <p:spPr>
          <a:xfrm>
            <a:off x="768837" y="1379031"/>
            <a:ext cx="4031764" cy="3931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0" i="0" kern="1200" spc="200" baseline="0">
                <a:solidFill>
                  <a:schemeClr val="tx1"/>
                </a:solidFill>
                <a:latin typeface="RussianRail G Pro Medium" panose="02000503040000020004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0" i="0" kern="1200">
                <a:solidFill>
                  <a:schemeClr val="tx1"/>
                </a:solidFill>
                <a:latin typeface="FSRAILWAY Book" panose="020B0503040504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0" i="0" kern="1200">
                <a:solidFill>
                  <a:schemeClr val="tx1"/>
                </a:solidFill>
                <a:latin typeface="FSRAILWAY Book" panose="020B0503040504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FSRAILWAY Book" panose="020B0503040504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FSRAILWAY Book" panose="020B0503040504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РАБОЧИЕ</a:t>
            </a:r>
          </a:p>
        </p:txBody>
      </p:sp>
      <p:grpSp>
        <p:nvGrpSpPr>
          <p:cNvPr id="44" name="Группа 43">
            <a:extLst>
              <a:ext uri="{FF2B5EF4-FFF2-40B4-BE49-F238E27FC236}">
                <a16:creationId xmlns="" xmlns:a16="http://schemas.microsoft.com/office/drawing/2014/main" id="{79CB7E4D-4A3F-A5FE-8FE3-B96EB91FFE5B}"/>
              </a:ext>
            </a:extLst>
          </p:cNvPr>
          <p:cNvGrpSpPr/>
          <p:nvPr userDrawn="1"/>
        </p:nvGrpSpPr>
        <p:grpSpPr>
          <a:xfrm>
            <a:off x="5339009" y="4646255"/>
            <a:ext cx="3459777" cy="431800"/>
            <a:chOff x="874713" y="4542971"/>
            <a:chExt cx="3459777" cy="431800"/>
          </a:xfrm>
        </p:grpSpPr>
        <p:sp>
          <p:nvSpPr>
            <p:cNvPr id="45" name="Прямоугольник 44">
              <a:extLst>
                <a:ext uri="{FF2B5EF4-FFF2-40B4-BE49-F238E27FC236}">
                  <a16:creationId xmlns="" xmlns:a16="http://schemas.microsoft.com/office/drawing/2014/main" id="{D35F92FA-4EBF-D2E8-C09F-081293E90934}"/>
                </a:ext>
              </a:extLst>
            </p:cNvPr>
            <p:cNvSpPr/>
            <p:nvPr/>
          </p:nvSpPr>
          <p:spPr>
            <a:xfrm>
              <a:off x="874713" y="4542971"/>
              <a:ext cx="1728787" cy="431800"/>
            </a:xfrm>
            <a:prstGeom prst="rect">
              <a:avLst/>
            </a:prstGeom>
            <a:solidFill>
              <a:srgbClr val="4B66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spc="150" dirty="0"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01</a:t>
              </a:r>
              <a:endParaRPr lang="ru-RU" sz="1200" spc="15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46" name="Прямоугольник 45">
              <a:extLst>
                <a:ext uri="{FF2B5EF4-FFF2-40B4-BE49-F238E27FC236}">
                  <a16:creationId xmlns="" xmlns:a16="http://schemas.microsoft.com/office/drawing/2014/main" id="{3DB939B9-C55E-23DF-D45C-8CFC14AF183D}"/>
                </a:ext>
              </a:extLst>
            </p:cNvPr>
            <p:cNvSpPr/>
            <p:nvPr/>
          </p:nvSpPr>
          <p:spPr>
            <a:xfrm>
              <a:off x="3036032" y="4542971"/>
              <a:ext cx="431068" cy="431800"/>
            </a:xfrm>
            <a:prstGeom prst="rect">
              <a:avLst/>
            </a:prstGeom>
            <a:solidFill>
              <a:srgbClr val="8A91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spc="150" dirty="0"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02</a:t>
              </a:r>
              <a:endParaRPr lang="ru-RU" sz="1200" spc="15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47" name="Прямоугольник 46">
              <a:extLst>
                <a:ext uri="{FF2B5EF4-FFF2-40B4-BE49-F238E27FC236}">
                  <a16:creationId xmlns="" xmlns:a16="http://schemas.microsoft.com/office/drawing/2014/main" id="{F18F18C6-8A74-CE88-8D5B-561CD6E7041C}"/>
                </a:ext>
              </a:extLst>
            </p:cNvPr>
            <p:cNvSpPr/>
            <p:nvPr/>
          </p:nvSpPr>
          <p:spPr>
            <a:xfrm>
              <a:off x="3903422" y="4542971"/>
              <a:ext cx="431068" cy="431800"/>
            </a:xfrm>
            <a:prstGeom prst="rect">
              <a:avLst/>
            </a:prstGeom>
            <a:solidFill>
              <a:srgbClr val="C7CA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spc="150" dirty="0">
                  <a:solidFill>
                    <a:schemeClr val="tx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03</a:t>
              </a:r>
              <a:endParaRPr lang="ru-RU" sz="1200" spc="15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sp>
        <p:nvSpPr>
          <p:cNvPr id="48" name="Объект 2">
            <a:extLst>
              <a:ext uri="{FF2B5EF4-FFF2-40B4-BE49-F238E27FC236}">
                <a16:creationId xmlns="" xmlns:a16="http://schemas.microsoft.com/office/drawing/2014/main" id="{6FE28D85-55BE-F4D6-3001-F9F5E02C33DC}"/>
              </a:ext>
            </a:extLst>
          </p:cNvPr>
          <p:cNvSpPr txBox="1">
            <a:spLocks/>
          </p:cNvSpPr>
          <p:nvPr userDrawn="1"/>
        </p:nvSpPr>
        <p:spPr>
          <a:xfrm>
            <a:off x="5233133" y="4149778"/>
            <a:ext cx="4031764" cy="3931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0" i="0" kern="1200" spc="200" baseline="0">
                <a:solidFill>
                  <a:schemeClr val="tx1"/>
                </a:solidFill>
                <a:latin typeface="RussianRail G Pro Medium" panose="02000503040000020004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0" i="0" kern="1200">
                <a:solidFill>
                  <a:schemeClr val="tx1"/>
                </a:solidFill>
                <a:latin typeface="FSRAILWAY Book" panose="020B0503040504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0" i="0" kern="1200">
                <a:solidFill>
                  <a:schemeClr val="tx1"/>
                </a:solidFill>
                <a:latin typeface="FSRAILWAY Book" panose="020B0503040504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FSRAILWAY Book" panose="020B0503040504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FSRAILWAY Book" panose="020B0503040504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СТУДЕНТЫ И МОЛОДЕЖЬ</a:t>
            </a:r>
          </a:p>
        </p:txBody>
      </p:sp>
      <p:grpSp>
        <p:nvGrpSpPr>
          <p:cNvPr id="50" name="Группа 49">
            <a:extLst>
              <a:ext uri="{FF2B5EF4-FFF2-40B4-BE49-F238E27FC236}">
                <a16:creationId xmlns="" xmlns:a16="http://schemas.microsoft.com/office/drawing/2014/main" id="{2457BB18-E195-6E19-90DD-3904DB737853}"/>
              </a:ext>
            </a:extLst>
          </p:cNvPr>
          <p:cNvGrpSpPr/>
          <p:nvPr userDrawn="1"/>
        </p:nvGrpSpPr>
        <p:grpSpPr>
          <a:xfrm>
            <a:off x="5339009" y="1875508"/>
            <a:ext cx="3459777" cy="431800"/>
            <a:chOff x="874713" y="4542971"/>
            <a:chExt cx="3459777" cy="431800"/>
          </a:xfrm>
        </p:grpSpPr>
        <p:sp>
          <p:nvSpPr>
            <p:cNvPr id="51" name="Прямоугольник 50">
              <a:extLst>
                <a:ext uri="{FF2B5EF4-FFF2-40B4-BE49-F238E27FC236}">
                  <a16:creationId xmlns="" xmlns:a16="http://schemas.microsoft.com/office/drawing/2014/main" id="{A44F2D54-BF56-79BF-6C42-8223A93E6F2C}"/>
                </a:ext>
              </a:extLst>
            </p:cNvPr>
            <p:cNvSpPr/>
            <p:nvPr/>
          </p:nvSpPr>
          <p:spPr>
            <a:xfrm>
              <a:off x="874713" y="4542971"/>
              <a:ext cx="1728787" cy="4318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spc="150" dirty="0"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01</a:t>
              </a:r>
              <a:endParaRPr lang="ru-RU" sz="1200" spc="15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52" name="Прямоугольник 51">
              <a:extLst>
                <a:ext uri="{FF2B5EF4-FFF2-40B4-BE49-F238E27FC236}">
                  <a16:creationId xmlns="" xmlns:a16="http://schemas.microsoft.com/office/drawing/2014/main" id="{A9254CAC-6A06-4D7F-C725-D5765D2BE508}"/>
                </a:ext>
              </a:extLst>
            </p:cNvPr>
            <p:cNvSpPr/>
            <p:nvPr/>
          </p:nvSpPr>
          <p:spPr>
            <a:xfrm>
              <a:off x="3036032" y="4542971"/>
              <a:ext cx="431068" cy="431800"/>
            </a:xfrm>
            <a:prstGeom prst="rect">
              <a:avLst/>
            </a:prstGeom>
            <a:solidFill>
              <a:srgbClr val="6421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spc="150" dirty="0"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02</a:t>
              </a:r>
              <a:endParaRPr lang="ru-RU" sz="1200" spc="15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53" name="Прямоугольник 52">
              <a:extLst>
                <a:ext uri="{FF2B5EF4-FFF2-40B4-BE49-F238E27FC236}">
                  <a16:creationId xmlns="" xmlns:a16="http://schemas.microsoft.com/office/drawing/2014/main" id="{AFAAD768-16CF-7D68-9FB6-4E4A10D3F4DD}"/>
                </a:ext>
              </a:extLst>
            </p:cNvPr>
            <p:cNvSpPr/>
            <p:nvPr/>
          </p:nvSpPr>
          <p:spPr>
            <a:xfrm>
              <a:off x="3903422" y="4542971"/>
              <a:ext cx="431068" cy="431800"/>
            </a:xfrm>
            <a:prstGeom prst="rect">
              <a:avLst/>
            </a:prstGeom>
            <a:solidFill>
              <a:srgbClr val="FFD7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spc="150" dirty="0">
                  <a:solidFill>
                    <a:schemeClr val="tx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03</a:t>
              </a:r>
              <a:endParaRPr lang="ru-RU" sz="1200" spc="15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sp>
        <p:nvSpPr>
          <p:cNvPr id="54" name="Объект 2">
            <a:extLst>
              <a:ext uri="{FF2B5EF4-FFF2-40B4-BE49-F238E27FC236}">
                <a16:creationId xmlns="" xmlns:a16="http://schemas.microsoft.com/office/drawing/2014/main" id="{6B8B0E58-3A01-4429-B477-C2B68DE7A535}"/>
              </a:ext>
            </a:extLst>
          </p:cNvPr>
          <p:cNvSpPr txBox="1">
            <a:spLocks/>
          </p:cNvSpPr>
          <p:nvPr userDrawn="1"/>
        </p:nvSpPr>
        <p:spPr>
          <a:xfrm>
            <a:off x="5233133" y="1379031"/>
            <a:ext cx="4031764" cy="3931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0" i="0" kern="1200" spc="200" baseline="0">
                <a:solidFill>
                  <a:schemeClr val="tx1"/>
                </a:solidFill>
                <a:latin typeface="RussianRail G Pro Medium" panose="02000503040000020004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0" i="0" kern="1200">
                <a:solidFill>
                  <a:schemeClr val="tx1"/>
                </a:solidFill>
                <a:latin typeface="FSRAILWAY Book" panose="020B0503040504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0" i="0" kern="1200">
                <a:solidFill>
                  <a:schemeClr val="tx1"/>
                </a:solidFill>
                <a:latin typeface="FSRAILWAY Book" panose="020B0503040504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FSRAILWAY Book" panose="020B0503040504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FSRAILWAY Book" panose="020B0503040504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ИТ-СПЕЦИАЛИСТЫ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="" xmlns:a16="http://schemas.microsoft.com/office/drawing/2014/main" id="{793A841A-DB23-A362-B496-85DDD1C1D359}"/>
              </a:ext>
            </a:extLst>
          </p:cNvPr>
          <p:cNvSpPr txBox="1"/>
          <p:nvPr userDrawn="1"/>
        </p:nvSpPr>
        <p:spPr>
          <a:xfrm>
            <a:off x="768837" y="312103"/>
            <a:ext cx="6673622" cy="7309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/ ЦВЕТОВАЯ ПАЛИТРА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B90A705C-E75E-0065-34EC-490AA0B7B41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87492" y="2521197"/>
            <a:ext cx="1814971" cy="108079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45229C46-814E-97F0-A489-CE75F6959412}"/>
              </a:ext>
            </a:extLst>
          </p:cNvPr>
          <p:cNvSpPr txBox="1"/>
          <p:nvPr userDrawn="1"/>
        </p:nvSpPr>
        <p:spPr>
          <a:xfrm>
            <a:off x="9601201" y="1379031"/>
            <a:ext cx="2253342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11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Официальные цвета бренда работодателя отмечены цифрой 01. Они доступны</a:t>
            </a:r>
            <a:br>
              <a:rPr lang="ru-RU" sz="11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1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 палитре цвета во вкладке «</a:t>
            </a:r>
            <a:r>
              <a:rPr lang="ru-RU" sz="11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Главная</a:t>
            </a:r>
            <a:r>
              <a:rPr lang="ru-RU" sz="11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»: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7D4BF8C3-193F-8F1E-26A3-DF9E60812102}"/>
              </a:ext>
            </a:extLst>
          </p:cNvPr>
          <p:cNvSpPr txBox="1"/>
          <p:nvPr userDrawn="1"/>
        </p:nvSpPr>
        <p:spPr>
          <a:xfrm>
            <a:off x="9601201" y="3661826"/>
            <a:ext cx="2334125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Цвета 02 и 03 являются вспомогательным</a:t>
            </a:r>
            <a:r>
              <a:rPr lang="en-US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en-US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для инфографики, графиков</a:t>
            </a:r>
            <a:br>
              <a:rPr lang="ru-RU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 диаграмм и используются исключительно в презентациях.</a:t>
            </a:r>
          </a:p>
        </p:txBody>
      </p:sp>
      <p:graphicFrame>
        <p:nvGraphicFramePr>
          <p:cNvPr id="8" name="Таблица 157">
            <a:extLst>
              <a:ext uri="{FF2B5EF4-FFF2-40B4-BE49-F238E27FC236}">
                <a16:creationId xmlns="" xmlns:a16="http://schemas.microsoft.com/office/drawing/2014/main" id="{EEF23A5B-0DEC-30EE-BB4A-D202ED0A619F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3039188400"/>
              </p:ext>
            </p:extLst>
          </p:nvPr>
        </p:nvGraphicFramePr>
        <p:xfrm>
          <a:off x="877191" y="5181339"/>
          <a:ext cx="3923410" cy="1302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30401">
                  <a:extLst>
                    <a:ext uri="{9D8B030D-6E8A-4147-A177-3AD203B41FA5}">
                      <a16:colId xmlns="" xmlns:a16="http://schemas.microsoft.com/office/drawing/2014/main" val="3465636121"/>
                    </a:ext>
                  </a:extLst>
                </a:gridCol>
                <a:gridCol w="1719072">
                  <a:extLst>
                    <a:ext uri="{9D8B030D-6E8A-4147-A177-3AD203B41FA5}">
                      <a16:colId xmlns="" xmlns:a16="http://schemas.microsoft.com/office/drawing/2014/main" val="1414734826"/>
                    </a:ext>
                  </a:extLst>
                </a:gridCol>
                <a:gridCol w="877824">
                  <a:extLst>
                    <a:ext uri="{9D8B030D-6E8A-4147-A177-3AD203B41FA5}">
                      <a16:colId xmlns="" xmlns:a16="http://schemas.microsoft.com/office/drawing/2014/main" val="2819683864"/>
                    </a:ext>
                  </a:extLst>
                </a:gridCol>
                <a:gridCol w="896113">
                  <a:extLst>
                    <a:ext uri="{9D8B030D-6E8A-4147-A177-3AD203B41FA5}">
                      <a16:colId xmlns="" xmlns:a16="http://schemas.microsoft.com/office/drawing/2014/main" val="1640652834"/>
                    </a:ext>
                  </a:extLst>
                </a:gridCol>
              </a:tblGrid>
              <a:tr h="229128">
                <a:tc>
                  <a:txBody>
                    <a:bodyPr/>
                    <a:lstStyle/>
                    <a:p>
                      <a:r>
                        <a:rPr lang="en-US" sz="1100" b="1" spc="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#</a:t>
                      </a:r>
                      <a:endParaRPr lang="ru-RU" sz="1100" b="1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0AB773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8EE047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ECF0D3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157803862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ru-RU" sz="200" b="1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083392358"/>
                  </a:ext>
                </a:extLst>
              </a:tr>
              <a:tr h="229128">
                <a:tc>
                  <a:txBody>
                    <a:bodyPr/>
                    <a:lstStyle/>
                    <a:p>
                      <a:r>
                        <a:rPr lang="en-US" sz="1100" b="1" spc="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R</a:t>
                      </a:r>
                      <a:endParaRPr lang="ru-RU" sz="1100" b="1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10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142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236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657360863"/>
                  </a:ext>
                </a:extLst>
              </a:tr>
              <a:tr h="22912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spc="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G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183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224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240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393360435"/>
                  </a:ext>
                </a:extLst>
              </a:tr>
              <a:tr h="22912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spc="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B</a:t>
                      </a:r>
                      <a:endParaRPr lang="ru-RU" sz="1100" b="1" spc="2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115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71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211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881607546"/>
                  </a:ext>
                </a:extLst>
              </a:tr>
            </a:tbl>
          </a:graphicData>
        </a:graphic>
      </p:graphicFrame>
      <p:graphicFrame>
        <p:nvGraphicFramePr>
          <p:cNvPr id="9" name="Таблица 157">
            <a:extLst>
              <a:ext uri="{FF2B5EF4-FFF2-40B4-BE49-F238E27FC236}">
                <a16:creationId xmlns="" xmlns:a16="http://schemas.microsoft.com/office/drawing/2014/main" id="{9FFC08B4-1CCE-82B4-1E69-2CEF9ACB8F10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689609495"/>
              </p:ext>
            </p:extLst>
          </p:nvPr>
        </p:nvGraphicFramePr>
        <p:xfrm>
          <a:off x="877191" y="2410592"/>
          <a:ext cx="3923410" cy="1302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30401">
                  <a:extLst>
                    <a:ext uri="{9D8B030D-6E8A-4147-A177-3AD203B41FA5}">
                      <a16:colId xmlns="" xmlns:a16="http://schemas.microsoft.com/office/drawing/2014/main" val="3465636121"/>
                    </a:ext>
                  </a:extLst>
                </a:gridCol>
                <a:gridCol w="1719072">
                  <a:extLst>
                    <a:ext uri="{9D8B030D-6E8A-4147-A177-3AD203B41FA5}">
                      <a16:colId xmlns="" xmlns:a16="http://schemas.microsoft.com/office/drawing/2014/main" val="1414734826"/>
                    </a:ext>
                  </a:extLst>
                </a:gridCol>
                <a:gridCol w="877824">
                  <a:extLst>
                    <a:ext uri="{9D8B030D-6E8A-4147-A177-3AD203B41FA5}">
                      <a16:colId xmlns="" xmlns:a16="http://schemas.microsoft.com/office/drawing/2014/main" val="2819683864"/>
                    </a:ext>
                  </a:extLst>
                </a:gridCol>
                <a:gridCol w="896113">
                  <a:extLst>
                    <a:ext uri="{9D8B030D-6E8A-4147-A177-3AD203B41FA5}">
                      <a16:colId xmlns="" xmlns:a16="http://schemas.microsoft.com/office/drawing/2014/main" val="1640652834"/>
                    </a:ext>
                  </a:extLst>
                </a:gridCol>
              </a:tblGrid>
              <a:tr h="229128">
                <a:tc>
                  <a:txBody>
                    <a:bodyPr/>
                    <a:lstStyle/>
                    <a:p>
                      <a:r>
                        <a:rPr lang="en-US" sz="1100" b="1" spc="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#</a:t>
                      </a:r>
                      <a:endParaRPr lang="ru-RU" sz="1100" b="1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FF8710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E59B5E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FFD9B7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157803862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ru-RU" sz="200" b="1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083392358"/>
                  </a:ext>
                </a:extLst>
              </a:tr>
              <a:tr h="229128">
                <a:tc>
                  <a:txBody>
                    <a:bodyPr/>
                    <a:lstStyle/>
                    <a:p>
                      <a:r>
                        <a:rPr lang="en-US" sz="1100" b="1" spc="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R</a:t>
                      </a:r>
                      <a:endParaRPr lang="ru-RU" sz="1100" b="1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255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229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255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657360863"/>
                  </a:ext>
                </a:extLst>
              </a:tr>
              <a:tr h="22912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spc="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G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135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155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217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393360435"/>
                  </a:ext>
                </a:extLst>
              </a:tr>
              <a:tr h="22912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spc="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B</a:t>
                      </a:r>
                      <a:endParaRPr lang="ru-RU" sz="1100" b="1" spc="2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16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94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183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881607546"/>
                  </a:ext>
                </a:extLst>
              </a:tr>
            </a:tbl>
          </a:graphicData>
        </a:graphic>
      </p:graphicFrame>
      <p:graphicFrame>
        <p:nvGraphicFramePr>
          <p:cNvPr id="10" name="Таблица 157">
            <a:extLst>
              <a:ext uri="{FF2B5EF4-FFF2-40B4-BE49-F238E27FC236}">
                <a16:creationId xmlns="" xmlns:a16="http://schemas.microsoft.com/office/drawing/2014/main" id="{36AF0B96-ECDD-71F0-AA5B-8BE7B60B9991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3839101398"/>
              </p:ext>
            </p:extLst>
          </p:nvPr>
        </p:nvGraphicFramePr>
        <p:xfrm>
          <a:off x="5350885" y="5181339"/>
          <a:ext cx="3923410" cy="1302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30401">
                  <a:extLst>
                    <a:ext uri="{9D8B030D-6E8A-4147-A177-3AD203B41FA5}">
                      <a16:colId xmlns="" xmlns:a16="http://schemas.microsoft.com/office/drawing/2014/main" val="3465636121"/>
                    </a:ext>
                  </a:extLst>
                </a:gridCol>
                <a:gridCol w="1719072">
                  <a:extLst>
                    <a:ext uri="{9D8B030D-6E8A-4147-A177-3AD203B41FA5}">
                      <a16:colId xmlns="" xmlns:a16="http://schemas.microsoft.com/office/drawing/2014/main" val="1414734826"/>
                    </a:ext>
                  </a:extLst>
                </a:gridCol>
                <a:gridCol w="877824">
                  <a:extLst>
                    <a:ext uri="{9D8B030D-6E8A-4147-A177-3AD203B41FA5}">
                      <a16:colId xmlns="" xmlns:a16="http://schemas.microsoft.com/office/drawing/2014/main" val="2819683864"/>
                    </a:ext>
                  </a:extLst>
                </a:gridCol>
                <a:gridCol w="896113">
                  <a:extLst>
                    <a:ext uri="{9D8B030D-6E8A-4147-A177-3AD203B41FA5}">
                      <a16:colId xmlns="" xmlns:a16="http://schemas.microsoft.com/office/drawing/2014/main" val="1640652834"/>
                    </a:ext>
                  </a:extLst>
                </a:gridCol>
              </a:tblGrid>
              <a:tr h="229128">
                <a:tc>
                  <a:txBody>
                    <a:bodyPr/>
                    <a:lstStyle/>
                    <a:p>
                      <a:r>
                        <a:rPr lang="en-US" sz="1100" b="1" spc="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#</a:t>
                      </a:r>
                      <a:endParaRPr lang="ru-RU" sz="1100" b="1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4B66CA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8A91A5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C7CAD3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157803862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ru-RU" sz="200" b="1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083392358"/>
                  </a:ext>
                </a:extLst>
              </a:tr>
              <a:tr h="229128">
                <a:tc>
                  <a:txBody>
                    <a:bodyPr/>
                    <a:lstStyle/>
                    <a:p>
                      <a:r>
                        <a:rPr lang="en-US" sz="1100" b="1" spc="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R</a:t>
                      </a:r>
                      <a:endParaRPr lang="ru-RU" sz="1100" b="1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75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138</a:t>
                      </a:r>
                    </a:p>
                  </a:txBody>
                  <a:tcPr marL="0" marR="0" marT="54000" marB="54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199</a:t>
                      </a:r>
                    </a:p>
                  </a:txBody>
                  <a:tcPr marL="0" marR="0" marT="54000" marB="54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657360863"/>
                  </a:ext>
                </a:extLst>
              </a:tr>
              <a:tr h="22912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spc="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G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102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145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202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393360435"/>
                  </a:ext>
                </a:extLst>
              </a:tr>
              <a:tr h="22912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spc="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B</a:t>
                      </a:r>
                      <a:endParaRPr lang="ru-RU" sz="1100" b="1" spc="2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202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165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211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881607546"/>
                  </a:ext>
                </a:extLst>
              </a:tr>
            </a:tbl>
          </a:graphicData>
        </a:graphic>
      </p:graphicFrame>
      <p:graphicFrame>
        <p:nvGraphicFramePr>
          <p:cNvPr id="11" name="Таблица 157">
            <a:extLst>
              <a:ext uri="{FF2B5EF4-FFF2-40B4-BE49-F238E27FC236}">
                <a16:creationId xmlns="" xmlns:a16="http://schemas.microsoft.com/office/drawing/2014/main" id="{66464E63-DB6A-DC6B-EA3A-029C93646F7A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475159765"/>
              </p:ext>
            </p:extLst>
          </p:nvPr>
        </p:nvGraphicFramePr>
        <p:xfrm>
          <a:off x="5350885" y="2410592"/>
          <a:ext cx="3923410" cy="1302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30401">
                  <a:extLst>
                    <a:ext uri="{9D8B030D-6E8A-4147-A177-3AD203B41FA5}">
                      <a16:colId xmlns="" xmlns:a16="http://schemas.microsoft.com/office/drawing/2014/main" val="3465636121"/>
                    </a:ext>
                  </a:extLst>
                </a:gridCol>
                <a:gridCol w="1719072">
                  <a:extLst>
                    <a:ext uri="{9D8B030D-6E8A-4147-A177-3AD203B41FA5}">
                      <a16:colId xmlns="" xmlns:a16="http://schemas.microsoft.com/office/drawing/2014/main" val="1414734826"/>
                    </a:ext>
                  </a:extLst>
                </a:gridCol>
                <a:gridCol w="877824">
                  <a:extLst>
                    <a:ext uri="{9D8B030D-6E8A-4147-A177-3AD203B41FA5}">
                      <a16:colId xmlns="" xmlns:a16="http://schemas.microsoft.com/office/drawing/2014/main" val="2819683864"/>
                    </a:ext>
                  </a:extLst>
                </a:gridCol>
                <a:gridCol w="896113">
                  <a:extLst>
                    <a:ext uri="{9D8B030D-6E8A-4147-A177-3AD203B41FA5}">
                      <a16:colId xmlns="" xmlns:a16="http://schemas.microsoft.com/office/drawing/2014/main" val="1640652834"/>
                    </a:ext>
                  </a:extLst>
                </a:gridCol>
              </a:tblGrid>
              <a:tr h="229128">
                <a:tc>
                  <a:txBody>
                    <a:bodyPr/>
                    <a:lstStyle/>
                    <a:p>
                      <a:r>
                        <a:rPr lang="en-US" sz="1100" b="1" spc="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#</a:t>
                      </a:r>
                      <a:endParaRPr lang="ru-RU" sz="1100" b="1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9B3DC3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6421CD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FFD7FF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157803862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ru-RU" sz="200" b="1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083392358"/>
                  </a:ext>
                </a:extLst>
              </a:tr>
              <a:tr h="229128">
                <a:tc>
                  <a:txBody>
                    <a:bodyPr/>
                    <a:lstStyle/>
                    <a:p>
                      <a:r>
                        <a:rPr lang="en-US" sz="1100" b="1" spc="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R</a:t>
                      </a:r>
                      <a:endParaRPr lang="ru-RU" sz="1100" b="1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155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100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255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657360863"/>
                  </a:ext>
                </a:extLst>
              </a:tr>
              <a:tr h="22912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spc="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G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61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33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215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393360435"/>
                  </a:ext>
                </a:extLst>
              </a:tr>
              <a:tr h="22912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spc="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B</a:t>
                      </a:r>
                      <a:endParaRPr lang="ru-RU" sz="1100" b="1" spc="2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195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205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255</a:t>
                      </a:r>
                      <a:endParaRPr lang="ru-RU" sz="1200" kern="12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881607546"/>
                  </a:ext>
                </a:extLst>
              </a:tr>
            </a:tbl>
          </a:graphicData>
        </a:graphic>
      </p:graphicFrame>
      <p:cxnSp>
        <p:nvCxnSpPr>
          <p:cNvPr id="3" name="Прямая соединительная линия 2">
            <a:extLst>
              <a:ext uri="{FF2B5EF4-FFF2-40B4-BE49-F238E27FC236}">
                <a16:creationId xmlns="" xmlns:a16="http://schemas.microsoft.com/office/drawing/2014/main" id="{F34271A7-8A5F-D8F5-3ECF-F5B527FCE92A}"/>
              </a:ext>
            </a:extLst>
          </p:cNvPr>
          <p:cNvCxnSpPr>
            <a:cxnSpLocks/>
          </p:cNvCxnSpPr>
          <p:nvPr userDrawn="1"/>
        </p:nvCxnSpPr>
        <p:spPr>
          <a:xfrm>
            <a:off x="9687492" y="4680177"/>
            <a:ext cx="2065342" cy="0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6A3F71B4-FCC1-CF42-03DB-23CFACB1EE1C}"/>
              </a:ext>
            </a:extLst>
          </p:cNvPr>
          <p:cNvSpPr txBox="1"/>
          <p:nvPr userDrawn="1"/>
        </p:nvSpPr>
        <p:spPr>
          <a:xfrm>
            <a:off x="9601201" y="4836755"/>
            <a:ext cx="2334125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1200" b="1" i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RGB</a:t>
            </a:r>
            <a:endParaRPr lang="ru-RU" sz="1200" b="1" i="0" kern="1200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spcAft>
                <a:spcPts val="600"/>
              </a:spcAft>
            </a:pPr>
            <a:r>
              <a:rPr lang="ru-RU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Кодировки </a:t>
            </a:r>
            <a:r>
              <a:rPr lang="en-US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 (</a:t>
            </a:r>
            <a:r>
              <a:rPr lang="ru-RU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красный</a:t>
            </a:r>
            <a:r>
              <a:rPr lang="en-US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  <a:r>
              <a:rPr lang="ru-RU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</a:t>
            </a:r>
            <a:br>
              <a:rPr lang="ru-RU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en-US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</a:t>
            </a:r>
            <a:r>
              <a:rPr lang="ru-RU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(зеленый) и </a:t>
            </a:r>
            <a:r>
              <a:rPr lang="en-US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</a:t>
            </a:r>
            <a:r>
              <a:rPr lang="ru-RU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(синий) указываются в «</a:t>
            </a:r>
            <a:r>
              <a:rPr lang="ru-RU" sz="9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Цвет шрифта</a:t>
            </a:r>
            <a:r>
              <a:rPr lang="ru-RU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»</a:t>
            </a:r>
            <a:r>
              <a:rPr lang="en-US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900" b="0" i="0" dirty="0">
                <a:solidFill>
                  <a:srgbClr val="333333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→</a:t>
            </a:r>
            <a:r>
              <a:rPr lang="en-US" sz="900" b="0" i="0" kern="1200" dirty="0">
                <a:solidFill>
                  <a:srgbClr val="3C3C3B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en-US" sz="900" b="0" i="0" kern="1200" dirty="0">
                <a:solidFill>
                  <a:srgbClr val="3C3C3B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«</a:t>
            </a:r>
            <a:r>
              <a:rPr lang="ru-RU" sz="9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Другие цвета</a:t>
            </a:r>
            <a:r>
              <a:rPr lang="ru-RU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»</a:t>
            </a:r>
            <a:r>
              <a:rPr lang="en-US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900" b="0" i="0" dirty="0">
                <a:solidFill>
                  <a:srgbClr val="333333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→</a:t>
            </a:r>
            <a:r>
              <a:rPr lang="ru-RU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«</a:t>
            </a:r>
            <a:r>
              <a:rPr lang="ru-RU" sz="9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Спектр</a:t>
            </a:r>
            <a:r>
              <a:rPr lang="ru-RU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».</a:t>
            </a:r>
          </a:p>
          <a:p>
            <a:pPr>
              <a:spcAft>
                <a:spcPts val="600"/>
              </a:spcAft>
            </a:pPr>
            <a:r>
              <a:rPr lang="ru-RU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 версии </a:t>
            </a:r>
            <a:r>
              <a:rPr lang="en-US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PowerPoint</a:t>
            </a:r>
            <a:r>
              <a:rPr lang="ru-RU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2019 года</a:t>
            </a:r>
            <a:br>
              <a:rPr lang="ru-RU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 выше также есть возможность указать шестнадцатеричный код через знак «</a:t>
            </a:r>
            <a:r>
              <a:rPr lang="en-US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#</a:t>
            </a:r>
            <a:r>
              <a:rPr lang="ru-RU" sz="9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».</a:t>
            </a:r>
          </a:p>
        </p:txBody>
      </p:sp>
    </p:spTree>
    <p:extLst>
      <p:ext uri="{BB962C8B-B14F-4D97-AF65-F5344CB8AC3E}">
        <p14:creationId xmlns:p14="http://schemas.microsoft.com/office/powerpoint/2010/main" val="1655531629"/>
      </p:ext>
    </p:extLst>
  </p:cSld>
  <p:clrMapOvr>
    <a:masterClrMapping/>
  </p:clrMapOvr>
  <p:extLst>
    <p:ext uri="{DCECCB84-F9BA-43D5-87BE-67443E8EF086}">
      <p15:sldGuideLst xmlns:p15="http://schemas.microsoft.com/office/powerpoint/2012/main" xmlns=""/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Как создать QR-ко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0AFE035B-F71E-D87A-A15D-BFB2F420D316}"/>
              </a:ext>
            </a:extLst>
          </p:cNvPr>
          <p:cNvSpPr txBox="1"/>
          <p:nvPr userDrawn="1"/>
        </p:nvSpPr>
        <p:spPr>
          <a:xfrm>
            <a:off x="768836" y="312103"/>
            <a:ext cx="9683263" cy="7309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/ КАК СОЗДАТЬ </a:t>
            </a:r>
            <a:r>
              <a:rPr lang="en-US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QR</a:t>
            </a:r>
            <a:r>
              <a: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-КОД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853508B5-5D2E-0DA0-25FC-E9291BFC4A0D}"/>
              </a:ext>
            </a:extLst>
          </p:cNvPr>
          <p:cNvSpPr txBox="1"/>
          <p:nvPr userDrawn="1"/>
        </p:nvSpPr>
        <p:spPr>
          <a:xfrm>
            <a:off x="6007295" y="2786832"/>
            <a:ext cx="2855499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b="1" spc="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ШАГ 2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во вкладке «</a:t>
            </a:r>
            <a:r>
              <a:rPr lang="ru-RU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Дизайн</a:t>
            </a:r>
            <a:r>
              <a:rPr lang="ru-RU" sz="12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» выберите узор, границу маркера и центр маркера как показано справа:</a:t>
            </a:r>
          </a:p>
        </p:txBody>
      </p:sp>
      <p:pic>
        <p:nvPicPr>
          <p:cNvPr id="22" name="Рисунок 21">
            <a:extLst>
              <a:ext uri="{FF2B5EF4-FFF2-40B4-BE49-F238E27FC236}">
                <a16:creationId xmlns="" xmlns:a16="http://schemas.microsoft.com/office/drawing/2014/main" id="{8D4EB92E-20AF-4EFD-605F-B30613CEA62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64792" y="2806071"/>
            <a:ext cx="2152496" cy="2164823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="" xmlns:a16="http://schemas.microsoft.com/office/drawing/2014/main" id="{3FDFC484-C351-3DEE-4F03-A8A1177BA54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64792" y="5436966"/>
            <a:ext cx="2152496" cy="1086563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C68E23E6-D9C6-D8C8-98F6-11952DAC133C}"/>
              </a:ext>
            </a:extLst>
          </p:cNvPr>
          <p:cNvSpPr txBox="1"/>
          <p:nvPr userDrawn="1"/>
        </p:nvSpPr>
        <p:spPr>
          <a:xfrm>
            <a:off x="769527" y="1373884"/>
            <a:ext cx="2855499" cy="2754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1400"/>
              </a:spcBef>
              <a:spcAft>
                <a:spcPts val="600"/>
              </a:spcAft>
            </a:pPr>
            <a:r>
              <a:rPr lang="ru-RU" sz="1400" b="1" spc="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НАЗВАНИЕ СТРАНИЦЫ</a:t>
            </a:r>
            <a:endParaRPr lang="en-US" sz="1400" b="1" kern="1200" dirty="0">
              <a:solidFill>
                <a:srgbClr val="3C3C3B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06375" marR="0" lvl="0" indent="-20637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SzTx/>
              <a:buFont typeface="Wingdings" pitchFamily="2" charset="2"/>
              <a:buChar char="§"/>
              <a:tabLst/>
              <a:defRPr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шрифт</a:t>
            </a:r>
            <a:r>
              <a:rPr lang="en-US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;</a:t>
            </a: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цвет: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Verdana; R </a:t>
            </a:r>
            <a: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0 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</a:t>
            </a:r>
            <a: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0 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</a:t>
            </a:r>
            <a: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0</a:t>
            </a:r>
          </a:p>
          <a:p>
            <a:pPr marL="206375" marR="0" lvl="0" indent="-20637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SzTx/>
              <a:buFont typeface="Wingdings" pitchFamily="2" charset="2"/>
              <a:buChar char="§"/>
              <a:tabLst/>
              <a:defRPr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размер шрифта: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до 1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200" b="0" kern="1200" dirty="0" err="1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пт</a:t>
            </a:r>
            <a:endParaRPr lang="ru-RU" sz="1200" b="1" spc="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06375" marR="0" lvl="0" indent="-20637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SzTx/>
              <a:buFont typeface="Wingdings" pitchFamily="2" charset="2"/>
              <a:buChar char="§"/>
              <a:tabLst/>
              <a:defRPr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регистр текста: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Как в предложениях</a:t>
            </a:r>
          </a:p>
          <a:p>
            <a:pPr marL="206375" marR="0" lvl="0" indent="-20637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SzTx/>
              <a:buFont typeface="Wingdings" pitchFamily="2" charset="2"/>
              <a:buChar char="§"/>
              <a:tabLst/>
              <a:defRPr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межзнаковый интервал: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b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0,5 </a:t>
            </a:r>
            <a:r>
              <a:rPr lang="ru-RU" sz="1200" b="0" kern="1200" dirty="0" err="1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пт</a:t>
            </a:r>
            <a:endParaRPr lang="ru-RU" sz="1200" b="0" kern="1200" dirty="0">
              <a:solidFill>
                <a:srgbClr val="3C3C3B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06375" marR="0" lvl="0" indent="-20637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SzTx/>
              <a:buFont typeface="Wingdings" pitchFamily="2" charset="2"/>
              <a:buChar char="§"/>
              <a:tabLst/>
              <a:defRPr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интервал после абзаца: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b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6 </a:t>
            </a:r>
            <a:r>
              <a:rPr lang="ru-RU" sz="1200" b="0" kern="1200" dirty="0" err="1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пт</a:t>
            </a:r>
            <a:endParaRPr lang="ru-RU" sz="1200" b="0" kern="1200" dirty="0">
              <a:solidFill>
                <a:srgbClr val="3C3C3B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6" name="TextBox 75">
            <a:extLst>
              <a:ext uri="{FF2B5EF4-FFF2-40B4-BE49-F238E27FC236}">
                <a16:creationId xmlns="" xmlns:a16="http://schemas.microsoft.com/office/drawing/2014/main" id="{924D138D-28F6-3E86-073D-307C3E0B3013}"/>
              </a:ext>
            </a:extLst>
          </p:cNvPr>
          <p:cNvSpPr txBox="1"/>
          <p:nvPr userDrawn="1"/>
        </p:nvSpPr>
        <p:spPr>
          <a:xfrm>
            <a:off x="6007295" y="1392738"/>
            <a:ext cx="2901513" cy="6771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b="1" spc="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ШАГ 1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зайдите на 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сайт </a:t>
            </a:r>
            <a:r>
              <a:rPr lang="en" sz="1200" b="0" kern="1200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hlinkClick r:id="rId4"/>
              </a:rPr>
              <a:t>qr-online.ru</a:t>
            </a:r>
            <a:r>
              <a:rPr lang="ru-RU" sz="1200" b="1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sz="1200" b="1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2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 введите свою ссылку: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="" xmlns:a16="http://schemas.microsoft.com/office/drawing/2014/main" id="{2F24B915-AAB4-F2A6-5AE4-78A52F6881D1}"/>
              </a:ext>
            </a:extLst>
          </p:cNvPr>
          <p:cNvSpPr txBox="1"/>
          <p:nvPr userDrawn="1"/>
        </p:nvSpPr>
        <p:spPr>
          <a:xfrm>
            <a:off x="769526" y="4359748"/>
            <a:ext cx="3792641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1400"/>
              </a:spcBef>
              <a:spcAft>
                <a:spcPts val="600"/>
              </a:spcAft>
            </a:pPr>
            <a:r>
              <a:rPr lang="ru-RU" sz="1400" b="1" spc="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АДРЕС САЙТА</a:t>
            </a:r>
            <a:endParaRPr lang="ru-RU" sz="1400" b="1" kern="1200" dirty="0">
              <a:solidFill>
                <a:srgbClr val="3C3C3B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06375" marR="0" lvl="0" indent="-20637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SzTx/>
              <a:buFont typeface="Wingdings" pitchFamily="2" charset="2"/>
              <a:buChar char="§"/>
              <a:tabLst/>
              <a:defRPr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шрифт</a:t>
            </a:r>
            <a:r>
              <a:rPr lang="en-US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;</a:t>
            </a: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цвет: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Verdana;</a:t>
            </a:r>
            <a:r>
              <a:rPr lang="en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 </a:t>
            </a:r>
            <a: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255 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</a:t>
            </a:r>
            <a: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0 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</a:t>
            </a:r>
            <a: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0</a:t>
            </a:r>
            <a:endParaRPr lang="ru-RU" sz="1200" b="0" kern="1200" dirty="0">
              <a:solidFill>
                <a:srgbClr val="3C3C3B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06375" marR="0" lvl="0" indent="-20637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SzTx/>
              <a:buFont typeface="Wingdings" pitchFamily="2" charset="2"/>
              <a:buChar char="§"/>
              <a:tabLst/>
              <a:defRPr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размер шрифта: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до 1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200" b="0" kern="1200" dirty="0" err="1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пт</a:t>
            </a:r>
            <a:endParaRPr lang="ru-RU" sz="1200" b="1" spc="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06375" marR="0" lvl="0" indent="-20637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SzTx/>
              <a:buFont typeface="Wingdings" pitchFamily="2" charset="2"/>
              <a:buChar char="§"/>
              <a:tabLst/>
              <a:defRPr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регистр текста: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ВСЕ ПРОПИСНЫЕ</a:t>
            </a:r>
          </a:p>
          <a:p>
            <a:pPr marL="206375" marR="0" lvl="0" indent="-20637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SzTx/>
              <a:buFont typeface="Wingdings" pitchFamily="2" charset="2"/>
              <a:buChar char="§"/>
              <a:tabLst/>
              <a:defRPr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межзнаковый интервал: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,5 </a:t>
            </a:r>
            <a:r>
              <a:rPr lang="ru-RU" sz="1200" b="0" kern="1200" dirty="0" err="1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пт</a:t>
            </a:r>
            <a:endParaRPr lang="en-US" sz="1200" b="0" kern="1200" dirty="0">
              <a:solidFill>
                <a:srgbClr val="3C3C3B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cxnSp>
        <p:nvCxnSpPr>
          <p:cNvPr id="89" name="Прямая соединительная линия 88">
            <a:extLst>
              <a:ext uri="{FF2B5EF4-FFF2-40B4-BE49-F238E27FC236}">
                <a16:creationId xmlns="" xmlns:a16="http://schemas.microsoft.com/office/drawing/2014/main" id="{3E58E983-AC89-DE41-3334-19B8760DBE9D}"/>
              </a:ext>
            </a:extLst>
          </p:cNvPr>
          <p:cNvCxnSpPr>
            <a:cxnSpLocks/>
          </p:cNvCxnSpPr>
          <p:nvPr userDrawn="1"/>
        </p:nvCxnSpPr>
        <p:spPr>
          <a:xfrm>
            <a:off x="6096000" y="2573035"/>
            <a:ext cx="5221288" cy="0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Прямая соединительная линия 91">
            <a:extLst>
              <a:ext uri="{FF2B5EF4-FFF2-40B4-BE49-F238E27FC236}">
                <a16:creationId xmlns="" xmlns:a16="http://schemas.microsoft.com/office/drawing/2014/main" id="{84D6DBF5-1027-578E-A6FB-6530062DFE1A}"/>
              </a:ext>
            </a:extLst>
          </p:cNvPr>
          <p:cNvCxnSpPr>
            <a:cxnSpLocks/>
          </p:cNvCxnSpPr>
          <p:nvPr userDrawn="1"/>
        </p:nvCxnSpPr>
        <p:spPr>
          <a:xfrm>
            <a:off x="6096000" y="5203930"/>
            <a:ext cx="5221288" cy="0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TextBox 92">
            <a:extLst>
              <a:ext uri="{FF2B5EF4-FFF2-40B4-BE49-F238E27FC236}">
                <a16:creationId xmlns="" xmlns:a16="http://schemas.microsoft.com/office/drawing/2014/main" id="{EF08EF72-79C1-33CB-4035-A0928478DAC5}"/>
              </a:ext>
            </a:extLst>
          </p:cNvPr>
          <p:cNvSpPr txBox="1"/>
          <p:nvPr userDrawn="1"/>
        </p:nvSpPr>
        <p:spPr>
          <a:xfrm>
            <a:off x="6007295" y="5436966"/>
            <a:ext cx="2759633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b="1" spc="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ШАГ 3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нажмите на «</a:t>
            </a:r>
            <a:r>
              <a:rPr lang="ru-RU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Сохранить</a:t>
            </a:r>
            <a:r>
              <a:rPr lang="ru-RU" sz="12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»,</a:t>
            </a:r>
            <a:br>
              <a:rPr lang="ru-RU" sz="12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2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после чего выберите необходимый формат для скачивания. Например, </a:t>
            </a:r>
            <a:r>
              <a:rPr lang="en-US" sz="12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PNG</a:t>
            </a:r>
            <a:r>
              <a:rPr lang="ru-RU" sz="12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:</a:t>
            </a:r>
          </a:p>
        </p:txBody>
      </p:sp>
      <p:grpSp>
        <p:nvGrpSpPr>
          <p:cNvPr id="119" name="Группа 118">
            <a:extLst>
              <a:ext uri="{FF2B5EF4-FFF2-40B4-BE49-F238E27FC236}">
                <a16:creationId xmlns="" xmlns:a16="http://schemas.microsoft.com/office/drawing/2014/main" id="{2CB3207A-D3F4-E2EB-0004-8BD163E32C6B}"/>
              </a:ext>
            </a:extLst>
          </p:cNvPr>
          <p:cNvGrpSpPr/>
          <p:nvPr userDrawn="1"/>
        </p:nvGrpSpPr>
        <p:grpSpPr>
          <a:xfrm>
            <a:off x="2428568" y="1540411"/>
            <a:ext cx="1096873" cy="1235359"/>
            <a:chOff x="2428568" y="1540411"/>
            <a:chExt cx="1096873" cy="1235359"/>
          </a:xfrm>
        </p:grpSpPr>
        <p:sp>
          <p:nvSpPr>
            <p:cNvPr id="36" name="Закрывающая квадратная скобка 35">
              <a:extLst>
                <a:ext uri="{FF2B5EF4-FFF2-40B4-BE49-F238E27FC236}">
                  <a16:creationId xmlns="" xmlns:a16="http://schemas.microsoft.com/office/drawing/2014/main" id="{FC2B38C2-7761-A74F-CF57-92C1D2F05EC5}"/>
                </a:ext>
              </a:extLst>
            </p:cNvPr>
            <p:cNvSpPr/>
            <p:nvPr userDrawn="1"/>
          </p:nvSpPr>
          <p:spPr>
            <a:xfrm flipH="1">
              <a:off x="3479722" y="2441980"/>
              <a:ext cx="45719" cy="333790"/>
            </a:xfrm>
            <a:prstGeom prst="rightBracket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grpSp>
          <p:nvGrpSpPr>
            <p:cNvPr id="109" name="Группа 108">
              <a:extLst>
                <a:ext uri="{FF2B5EF4-FFF2-40B4-BE49-F238E27FC236}">
                  <a16:creationId xmlns="" xmlns:a16="http://schemas.microsoft.com/office/drawing/2014/main" id="{CE9B67FC-5ECD-FC58-EC42-A6EC32362A81}"/>
                </a:ext>
              </a:extLst>
            </p:cNvPr>
            <p:cNvGrpSpPr/>
            <p:nvPr userDrawn="1"/>
          </p:nvGrpSpPr>
          <p:grpSpPr>
            <a:xfrm>
              <a:off x="2428568" y="1540411"/>
              <a:ext cx="1051154" cy="1068467"/>
              <a:chOff x="2428568" y="1607574"/>
              <a:chExt cx="1051154" cy="1001301"/>
            </a:xfrm>
          </p:grpSpPr>
          <p:cxnSp>
            <p:nvCxnSpPr>
              <p:cNvPr id="103" name="Прямая соединительная линия 102">
                <a:extLst>
                  <a:ext uri="{FF2B5EF4-FFF2-40B4-BE49-F238E27FC236}">
                    <a16:creationId xmlns="" xmlns:a16="http://schemas.microsoft.com/office/drawing/2014/main" id="{39480758-7DBA-9FDA-C664-B9948A8B2D7B}"/>
                  </a:ext>
                </a:extLst>
              </p:cNvPr>
              <p:cNvCxnSpPr>
                <a:cxnSpLocks/>
                <a:stCxn id="36" idx="2"/>
              </p:cNvCxnSpPr>
              <p:nvPr userDrawn="1"/>
            </p:nvCxnSpPr>
            <p:spPr>
              <a:xfrm flipH="1">
                <a:off x="3200400" y="2608875"/>
                <a:ext cx="279322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6" name="Прямая соединительная линия 105">
                <a:extLst>
                  <a:ext uri="{FF2B5EF4-FFF2-40B4-BE49-F238E27FC236}">
                    <a16:creationId xmlns="" xmlns:a16="http://schemas.microsoft.com/office/drawing/2014/main" id="{FBBB24CE-7778-B8F8-7712-F49207D2BB90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 flipV="1">
                <a:off x="3200400" y="1607574"/>
                <a:ext cx="0" cy="100130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" name="Прямая соединительная линия 107">
                <a:extLst>
                  <a:ext uri="{FF2B5EF4-FFF2-40B4-BE49-F238E27FC236}">
                    <a16:creationId xmlns="" xmlns:a16="http://schemas.microsoft.com/office/drawing/2014/main" id="{D261FDC0-B6AA-5C17-BCA3-F3C57DA7B788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 flipH="1">
                <a:off x="2428568" y="1607574"/>
                <a:ext cx="771832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20" name="Группа 119">
            <a:extLst>
              <a:ext uri="{FF2B5EF4-FFF2-40B4-BE49-F238E27FC236}">
                <a16:creationId xmlns="" xmlns:a16="http://schemas.microsoft.com/office/drawing/2014/main" id="{503CF35D-B535-78E5-2176-E8E510396278}"/>
              </a:ext>
            </a:extLst>
          </p:cNvPr>
          <p:cNvGrpSpPr/>
          <p:nvPr userDrawn="1"/>
        </p:nvGrpSpPr>
        <p:grpSpPr>
          <a:xfrm>
            <a:off x="2841523" y="2820553"/>
            <a:ext cx="683918" cy="1700280"/>
            <a:chOff x="2841523" y="2820553"/>
            <a:chExt cx="683918" cy="1700280"/>
          </a:xfrm>
        </p:grpSpPr>
        <p:sp>
          <p:nvSpPr>
            <p:cNvPr id="37" name="Закрывающая квадратная скобка 36">
              <a:extLst>
                <a:ext uri="{FF2B5EF4-FFF2-40B4-BE49-F238E27FC236}">
                  <a16:creationId xmlns="" xmlns:a16="http://schemas.microsoft.com/office/drawing/2014/main" id="{96ABB7DD-9D83-A79E-E447-186129EF8CD2}"/>
                </a:ext>
              </a:extLst>
            </p:cNvPr>
            <p:cNvSpPr/>
            <p:nvPr userDrawn="1"/>
          </p:nvSpPr>
          <p:spPr>
            <a:xfrm flipH="1">
              <a:off x="3479722" y="2820553"/>
              <a:ext cx="45719" cy="248692"/>
            </a:xfrm>
            <a:prstGeom prst="rightBracket">
              <a:avLst/>
            </a:prstGeom>
            <a:ln w="127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grpSp>
          <p:nvGrpSpPr>
            <p:cNvPr id="111" name="Группа 110">
              <a:extLst>
                <a:ext uri="{FF2B5EF4-FFF2-40B4-BE49-F238E27FC236}">
                  <a16:creationId xmlns="" xmlns:a16="http://schemas.microsoft.com/office/drawing/2014/main" id="{43AD3A6C-03A2-AFB2-E3BE-5E07F04BCAC5}"/>
                </a:ext>
              </a:extLst>
            </p:cNvPr>
            <p:cNvGrpSpPr/>
            <p:nvPr userDrawn="1"/>
          </p:nvGrpSpPr>
          <p:grpSpPr>
            <a:xfrm flipV="1">
              <a:off x="2841523" y="2944618"/>
              <a:ext cx="638199" cy="1576215"/>
              <a:chOff x="2841523" y="1640114"/>
              <a:chExt cx="638199" cy="968761"/>
            </a:xfrm>
          </p:grpSpPr>
          <p:cxnSp>
            <p:nvCxnSpPr>
              <p:cNvPr id="112" name="Прямая соединительная линия 111">
                <a:extLst>
                  <a:ext uri="{FF2B5EF4-FFF2-40B4-BE49-F238E27FC236}">
                    <a16:creationId xmlns="" xmlns:a16="http://schemas.microsoft.com/office/drawing/2014/main" id="{F4E08F86-271D-270F-B47F-542C3522FCF5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 flipH="1">
                <a:off x="3200400" y="2608875"/>
                <a:ext cx="279322" cy="0"/>
              </a:xfrm>
              <a:prstGeom prst="line">
                <a:avLst/>
              </a:prstGeom>
              <a:ln w="127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3" name="Прямая соединительная линия 112">
                <a:extLst>
                  <a:ext uri="{FF2B5EF4-FFF2-40B4-BE49-F238E27FC236}">
                    <a16:creationId xmlns="" xmlns:a16="http://schemas.microsoft.com/office/drawing/2014/main" id="{84B92628-355B-0838-9E27-C2BA81243B86}"/>
                  </a:ext>
                </a:extLst>
              </p:cNvPr>
              <p:cNvCxnSpPr/>
              <p:nvPr userDrawn="1"/>
            </p:nvCxnSpPr>
            <p:spPr>
              <a:xfrm flipV="1">
                <a:off x="3200400" y="1640114"/>
                <a:ext cx="0" cy="968761"/>
              </a:xfrm>
              <a:prstGeom prst="line">
                <a:avLst/>
              </a:prstGeom>
              <a:ln w="127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4" name="Прямая соединительная линия 113">
                <a:extLst>
                  <a:ext uri="{FF2B5EF4-FFF2-40B4-BE49-F238E27FC236}">
                    <a16:creationId xmlns="" xmlns:a16="http://schemas.microsoft.com/office/drawing/2014/main" id="{5ED62FD6-8888-3D25-C595-447099E722F8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 flipH="1" flipV="1">
                <a:off x="2841523" y="1640114"/>
                <a:ext cx="358877" cy="0"/>
              </a:xfrm>
              <a:prstGeom prst="line">
                <a:avLst/>
              </a:prstGeom>
              <a:ln w="127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18" name="Группа 117">
            <a:extLst>
              <a:ext uri="{FF2B5EF4-FFF2-40B4-BE49-F238E27FC236}">
                <a16:creationId xmlns="" xmlns:a16="http://schemas.microsoft.com/office/drawing/2014/main" id="{16B6B42E-9867-9924-3C47-7AE1E7587828}"/>
              </a:ext>
            </a:extLst>
          </p:cNvPr>
          <p:cNvGrpSpPr/>
          <p:nvPr userDrawn="1"/>
        </p:nvGrpSpPr>
        <p:grpSpPr>
          <a:xfrm>
            <a:off x="5187113" y="1415562"/>
            <a:ext cx="713502" cy="859603"/>
            <a:chOff x="5187113" y="1415562"/>
            <a:chExt cx="713502" cy="859603"/>
          </a:xfrm>
        </p:grpSpPr>
        <p:sp>
          <p:nvSpPr>
            <p:cNvPr id="33" name="Закрывающая квадратная скобка 32">
              <a:extLst>
                <a:ext uri="{FF2B5EF4-FFF2-40B4-BE49-F238E27FC236}">
                  <a16:creationId xmlns="" xmlns:a16="http://schemas.microsoft.com/office/drawing/2014/main" id="{4E1BCFDE-BCC6-F31D-FAA4-2659F75306B3}"/>
                </a:ext>
              </a:extLst>
            </p:cNvPr>
            <p:cNvSpPr/>
            <p:nvPr userDrawn="1"/>
          </p:nvSpPr>
          <p:spPr>
            <a:xfrm>
              <a:off x="5187113" y="1415562"/>
              <a:ext cx="45719" cy="859603"/>
            </a:xfrm>
            <a:prstGeom prst="rightBracket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cxnSp>
          <p:nvCxnSpPr>
            <p:cNvPr id="116" name="Прямая соединительная линия 115">
              <a:extLst>
                <a:ext uri="{FF2B5EF4-FFF2-40B4-BE49-F238E27FC236}">
                  <a16:creationId xmlns="" xmlns:a16="http://schemas.microsoft.com/office/drawing/2014/main" id="{7E085032-AF13-95FE-2687-BEBE15682934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5232832" y="1575132"/>
              <a:ext cx="66778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" name="Группа 3">
            <a:extLst>
              <a:ext uri="{FF2B5EF4-FFF2-40B4-BE49-F238E27FC236}">
                <a16:creationId xmlns="" xmlns:a16="http://schemas.microsoft.com/office/drawing/2014/main" id="{4E909EE9-BEAC-87F8-481D-3ECD470C72E8}"/>
              </a:ext>
            </a:extLst>
          </p:cNvPr>
          <p:cNvGrpSpPr/>
          <p:nvPr userDrawn="1"/>
        </p:nvGrpSpPr>
        <p:grpSpPr>
          <a:xfrm>
            <a:off x="3795929" y="1410038"/>
            <a:ext cx="1546031" cy="1704838"/>
            <a:chOff x="3795929" y="1410038"/>
            <a:chExt cx="1546031" cy="1704838"/>
          </a:xfrm>
        </p:grpSpPr>
        <p:pic>
          <p:nvPicPr>
            <p:cNvPr id="5" name="Рисунок 4">
              <a:extLst>
                <a:ext uri="{FF2B5EF4-FFF2-40B4-BE49-F238E27FC236}">
                  <a16:creationId xmlns="" xmlns:a16="http://schemas.microsoft.com/office/drawing/2014/main" id="{DBB6FC8C-5A6B-DAF2-2CE4-AD54D17E7FB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892379" y="1410038"/>
              <a:ext cx="865187" cy="865127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="" xmlns:a16="http://schemas.microsoft.com/office/drawing/2014/main" id="{7B7D0C3C-96DC-648A-2797-79BE97CF0585}"/>
                </a:ext>
              </a:extLst>
            </p:cNvPr>
            <p:cNvSpPr txBox="1"/>
            <p:nvPr userDrawn="1"/>
          </p:nvSpPr>
          <p:spPr>
            <a:xfrm>
              <a:off x="3795929" y="2391601"/>
              <a:ext cx="1546031" cy="7232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Aft>
                  <a:spcPts val="600"/>
                </a:spcAft>
              </a:pPr>
              <a:r>
                <a:rPr lang="ru-RU" sz="1200" b="0" i="0" spc="50" baseline="0" dirty="0"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Карьерный портал РЖД</a:t>
              </a:r>
              <a:endParaRPr lang="en-US" sz="1200" b="0" i="0" spc="50" baseline="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  <a:p>
              <a:pPr>
                <a:spcAft>
                  <a:spcPts val="600"/>
                </a:spcAft>
              </a:pPr>
              <a:r>
                <a:rPr lang="en-US" sz="1200" b="0" i="0" spc="150" baseline="0" dirty="0">
                  <a:ln>
                    <a:noFill/>
                  </a:ln>
                  <a:solidFill>
                    <a:schemeClr val="accent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TEAM</a:t>
              </a:r>
              <a:r>
                <a:rPr lang="en-US" sz="1200" b="0" i="0" spc="100" baseline="0" dirty="0">
                  <a:ln>
                    <a:noFill/>
                  </a:ln>
                  <a:solidFill>
                    <a:schemeClr val="accent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.RZD.RU</a:t>
              </a:r>
              <a:endParaRPr lang="ru-RU" sz="1200" b="0" i="0" spc="100" baseline="0" dirty="0">
                <a:ln>
                  <a:noFill/>
                </a:ln>
                <a:solidFill>
                  <a:schemeClr val="accen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A8ACB783-45BF-31E2-4080-73AB87736883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64792" y="1485875"/>
            <a:ext cx="2152496" cy="825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8257774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51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93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Как оформить таблиц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7F1A065D-211F-2A47-C1D8-F66902483B4C}"/>
              </a:ext>
            </a:extLst>
          </p:cNvPr>
          <p:cNvSpPr txBox="1"/>
          <p:nvPr userDrawn="1"/>
        </p:nvSpPr>
        <p:spPr>
          <a:xfrm>
            <a:off x="-2508718" y="4045875"/>
            <a:ext cx="2394449" cy="2215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1400"/>
              </a:spcBef>
              <a:spcAft>
                <a:spcPts val="600"/>
              </a:spcAft>
            </a:pPr>
            <a:r>
              <a:rPr lang="ru-RU" sz="1200" b="1" kern="1200" spc="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ВЫДЕЛЕНИЕ</a:t>
            </a:r>
            <a:r>
              <a:rPr lang="en-US" sz="1200" b="1" kern="1200" spc="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en-US" sz="1200" b="1" kern="1200" spc="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200" b="1" kern="1200" spc="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ЯЧЕЕК</a:t>
            </a:r>
            <a:endParaRPr lang="ru-RU" sz="1200" b="1" kern="1200" dirty="0">
              <a:solidFill>
                <a:srgbClr val="3C3C3B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06375" indent="-206375"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Font typeface="Wingdings" pitchFamily="2" charset="2"/>
              <a:buChar char="§"/>
              <a:tabLst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цвета заливки:</a:t>
            </a:r>
            <a:endParaRPr lang="ru-RU" sz="1200" b="0" kern="1200" dirty="0">
              <a:solidFill>
                <a:srgbClr val="3C3C3B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582613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tx2"/>
              </a:buClr>
              <a:buSzTx/>
              <a:buFont typeface="Wingdings" pitchFamily="2" charset="2"/>
              <a:buNone/>
              <a:tabLst/>
              <a:defRPr/>
            </a:pP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 </a:t>
            </a:r>
            <a: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217 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</a:t>
            </a:r>
            <a: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217 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</a:t>
            </a:r>
            <a: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217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(нейтральный)</a:t>
            </a:r>
          </a:p>
          <a:p>
            <a:pPr marL="582613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tx2"/>
              </a:buClr>
              <a:buSzTx/>
              <a:buFont typeface="Wingdings" pitchFamily="2" charset="2"/>
              <a:buNone/>
              <a:tabLst/>
              <a:defRPr/>
            </a:pP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 </a:t>
            </a:r>
            <a: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146 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</a:t>
            </a:r>
            <a: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163 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</a:t>
            </a:r>
            <a: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223</a:t>
            </a:r>
            <a:b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(положительный)</a:t>
            </a:r>
            <a:endParaRPr lang="en-US" sz="1200" b="0" kern="1200" dirty="0">
              <a:solidFill>
                <a:srgbClr val="3C3C3B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582613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tx2"/>
              </a:buClr>
              <a:buSzTx/>
              <a:buFont typeface="Wingdings" pitchFamily="2" charset="2"/>
              <a:buNone/>
              <a:tabLst/>
              <a:defRPr/>
            </a:pP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 </a:t>
            </a:r>
            <a: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255 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</a:t>
            </a:r>
            <a: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153 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</a:t>
            </a:r>
            <a: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153</a:t>
            </a:r>
            <a:b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(отрицательный)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4E1ECB75-E8CC-63FC-7991-C8FF8691F0F4}"/>
              </a:ext>
            </a:extLst>
          </p:cNvPr>
          <p:cNvSpPr txBox="1"/>
          <p:nvPr userDrawn="1"/>
        </p:nvSpPr>
        <p:spPr>
          <a:xfrm>
            <a:off x="768837" y="312103"/>
            <a:ext cx="5304657" cy="13696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/ КАК ОФОРМИТЬ</a:t>
            </a:r>
            <a:br>
              <a: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ТАБЛИЦУ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="" xmlns:a16="http://schemas.microsoft.com/office/drawing/2014/main" id="{91809625-CD69-E979-3EA6-3AEAD213EC77}"/>
              </a:ext>
            </a:extLst>
          </p:cNvPr>
          <p:cNvSpPr txBox="1"/>
          <p:nvPr userDrawn="1"/>
        </p:nvSpPr>
        <p:spPr>
          <a:xfrm>
            <a:off x="8437418" y="1945768"/>
            <a:ext cx="3315416" cy="46115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1400"/>
              </a:spcBef>
              <a:spcAft>
                <a:spcPts val="600"/>
              </a:spcAft>
            </a:pPr>
            <a:r>
              <a:rPr lang="ru-RU" sz="1400" b="1" spc="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ШАПКА</a:t>
            </a:r>
            <a:r>
              <a:rPr lang="ru-RU" sz="1400" b="0" kern="1200" spc="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sz="1400" b="0" kern="1200" spc="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3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только нижняя граница с черным уголочком на левом конце:</a:t>
            </a:r>
          </a:p>
          <a:p>
            <a:pPr marL="206375" indent="-206375">
              <a:spcBef>
                <a:spcPts val="0"/>
              </a:spcBef>
              <a:buClr>
                <a:schemeClr val="tx2"/>
              </a:buClr>
              <a:buFont typeface="Wingdings" pitchFamily="2" charset="2"/>
              <a:buChar char="§"/>
              <a:tabLst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толщина линии: 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,5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200" b="0" kern="1200" dirty="0" err="1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пт</a:t>
            </a:r>
            <a:endParaRPr lang="en-US" sz="1200" b="0" kern="1200" dirty="0">
              <a:solidFill>
                <a:srgbClr val="3C3C3B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06375" marR="0" lvl="0" indent="-20637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Wingdings" pitchFamily="2" charset="2"/>
              <a:buChar char="§"/>
              <a:tabLst/>
              <a:defRPr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цвет линии: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 </a:t>
            </a:r>
            <a: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0 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</a:t>
            </a:r>
            <a: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0 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</a:t>
            </a:r>
            <a: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0 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(черный)</a:t>
            </a:r>
          </a:p>
          <a:p>
            <a:pPr marL="206375" marR="0" lvl="0" indent="-20637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Wingdings" pitchFamily="2" charset="2"/>
              <a:buChar char="§"/>
              <a:tabLst/>
              <a:defRPr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заливка ячеек: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нет</a:t>
            </a:r>
          </a:p>
          <a:p>
            <a:pPr marL="206375" marR="0" lvl="0" indent="-20637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Wingdings" pitchFamily="2" charset="2"/>
              <a:buChar char="§"/>
              <a:tabLst/>
              <a:defRPr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шрифт: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Verdana 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Полужирный</a:t>
            </a:r>
          </a:p>
          <a:p>
            <a:pPr marL="206375" marR="0" lvl="0" indent="-20637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Wingdings" pitchFamily="2" charset="2"/>
              <a:buChar char="§"/>
              <a:tabLst/>
              <a:defRPr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размер шрифта: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до 10 </a:t>
            </a:r>
            <a:r>
              <a:rPr lang="ru-RU" sz="1200" b="0" kern="1200" dirty="0" err="1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пт</a:t>
            </a:r>
            <a:endParaRPr lang="ru-RU" sz="1200" b="1" spc="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06375" marR="0" lvl="0" indent="-20637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Wingdings" pitchFamily="2" charset="2"/>
              <a:buChar char="§"/>
              <a:tabLst/>
              <a:defRPr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регистр текста: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ВСЕ ПРОПИСНЫЕ</a:t>
            </a:r>
          </a:p>
          <a:p>
            <a:pPr marL="206375" marR="0" lvl="0" indent="-20637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Wingdings" pitchFamily="2" charset="2"/>
              <a:buChar char="§"/>
              <a:tabLst/>
              <a:defRPr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межзнаковый интервал: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2 </a:t>
            </a:r>
            <a:r>
              <a:rPr lang="ru-RU" sz="1200" b="0" kern="1200" dirty="0" err="1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пт</a:t>
            </a:r>
            <a:endParaRPr lang="ru-RU" sz="1200" b="0" kern="1200" dirty="0">
              <a:solidFill>
                <a:srgbClr val="3C3C3B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06375" marR="0" lvl="0" indent="-20637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Wingdings" pitchFamily="2" charset="2"/>
              <a:buChar char="§"/>
              <a:tabLst/>
              <a:defRPr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выровнять ячейки: 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по верхнему краю</a:t>
            </a:r>
          </a:p>
          <a:p>
            <a:pPr>
              <a:spcBef>
                <a:spcPts val="1400"/>
              </a:spcBef>
              <a:spcAft>
                <a:spcPts val="600"/>
              </a:spcAft>
            </a:pPr>
            <a:r>
              <a:rPr lang="ru-RU" sz="1400" b="1" spc="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ОФОРМЛЕНИЕ ЯЧЕЕК</a:t>
            </a:r>
            <a:r>
              <a:rPr lang="ru-RU" sz="1400" b="0" kern="1200" spc="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sz="1400" b="0" kern="1200" spc="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3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только внутренние горизонтальные границы между ячейками:</a:t>
            </a:r>
          </a:p>
          <a:p>
            <a:pPr marL="206375" indent="-206375">
              <a:spcBef>
                <a:spcPts val="0"/>
              </a:spcBef>
              <a:buClr>
                <a:schemeClr val="tx2"/>
              </a:buClr>
              <a:buFont typeface="Wingdings" pitchFamily="2" charset="2"/>
              <a:buChar char="§"/>
              <a:tabLst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толщина</a:t>
            </a:r>
            <a:r>
              <a:rPr lang="en-US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линии: 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 </a:t>
            </a:r>
            <a:r>
              <a:rPr lang="ru-RU" sz="1200" b="0" kern="1200" dirty="0" err="1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пт</a:t>
            </a:r>
            <a:endParaRPr lang="en-US" sz="1200" b="0" kern="1200" dirty="0">
              <a:solidFill>
                <a:srgbClr val="3C3C3B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06375" indent="-206375">
              <a:spcBef>
                <a:spcPts val="0"/>
              </a:spcBef>
              <a:buClr>
                <a:schemeClr val="tx2"/>
              </a:buClr>
              <a:buFont typeface="Wingdings" pitchFamily="2" charset="2"/>
              <a:buChar char="§"/>
              <a:tabLst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цвет линии: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 </a:t>
            </a:r>
            <a: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217 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</a:t>
            </a:r>
            <a: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217 </a:t>
            </a:r>
            <a:r>
              <a:rPr lang="en-US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</a:t>
            </a:r>
            <a:r>
              <a:rPr lang="en-US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217</a:t>
            </a:r>
          </a:p>
          <a:p>
            <a:pPr marL="206375" indent="-206375">
              <a:spcBef>
                <a:spcPts val="0"/>
              </a:spcBef>
              <a:buClr>
                <a:schemeClr val="tx2"/>
              </a:buClr>
              <a:buFont typeface="Wingdings" pitchFamily="2" charset="2"/>
              <a:buChar char="§"/>
              <a:tabLst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заливка ячеек: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нет</a:t>
            </a:r>
            <a:endParaRPr lang="en-US" sz="1200" b="0" kern="1200" dirty="0">
              <a:solidFill>
                <a:srgbClr val="3C3C3B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06375" indent="-206375">
              <a:spcBef>
                <a:spcPts val="0"/>
              </a:spcBef>
              <a:buClr>
                <a:schemeClr val="tx2"/>
              </a:buClr>
              <a:buFont typeface="Wingdings" pitchFamily="2" charset="2"/>
              <a:buChar char="§"/>
              <a:tabLst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выровнять ячейки: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по центру</a:t>
            </a:r>
          </a:p>
          <a:p>
            <a:pPr marL="206375" marR="0" lvl="0" indent="-20637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Wingdings" pitchFamily="2" charset="2"/>
              <a:buChar char="§"/>
              <a:tabLst/>
              <a:defRPr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выровнять текст: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по левому краю</a:t>
            </a:r>
            <a:endParaRPr lang="en-US" sz="1200" b="0" kern="1200" dirty="0">
              <a:solidFill>
                <a:srgbClr val="3C3C3B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06375" indent="-206375">
              <a:spcBef>
                <a:spcPts val="0"/>
              </a:spcBef>
              <a:buClr>
                <a:schemeClr val="tx2"/>
              </a:buClr>
              <a:buFont typeface="Wingdings" pitchFamily="2" charset="2"/>
              <a:buChar char="§"/>
              <a:tabLst/>
            </a:pPr>
            <a:r>
              <a:rPr lang="ru-RU" sz="1200" b="0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поля: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справа, слева – 0 см</a:t>
            </a:r>
          </a:p>
          <a:p>
            <a:pPr marL="719138" indent="0">
              <a:spcBef>
                <a:spcPts val="0"/>
              </a:spcBef>
              <a:buClr>
                <a:schemeClr val="tx2"/>
              </a:buClr>
              <a:buFont typeface="Wingdings" pitchFamily="2" charset="2"/>
              <a:buNone/>
              <a:tabLst/>
            </a:pP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сверху, снизу – 0,15 см</a:t>
            </a:r>
          </a:p>
        </p:txBody>
      </p:sp>
      <p:cxnSp>
        <p:nvCxnSpPr>
          <p:cNvPr id="40" name="Прямая соединительная линия 39">
            <a:extLst>
              <a:ext uri="{FF2B5EF4-FFF2-40B4-BE49-F238E27FC236}">
                <a16:creationId xmlns="" xmlns:a16="http://schemas.microsoft.com/office/drawing/2014/main" id="{A9E21C54-5E1E-B4EE-93F7-B19DEAB68A04}"/>
              </a:ext>
            </a:extLst>
          </p:cNvPr>
          <p:cNvCxnSpPr>
            <a:cxnSpLocks/>
            <a:stCxn id="42" idx="2"/>
          </p:cNvCxnSpPr>
          <p:nvPr userDrawn="1"/>
        </p:nvCxnSpPr>
        <p:spPr>
          <a:xfrm>
            <a:off x="8119330" y="2099452"/>
            <a:ext cx="273899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Закрывающая квадратная скобка 41">
            <a:extLst>
              <a:ext uri="{FF2B5EF4-FFF2-40B4-BE49-F238E27FC236}">
                <a16:creationId xmlns="" xmlns:a16="http://schemas.microsoft.com/office/drawing/2014/main" id="{7FACDFC5-0FCB-20D4-D44D-1DAFC1775D63}"/>
              </a:ext>
            </a:extLst>
          </p:cNvPr>
          <p:cNvSpPr/>
          <p:nvPr userDrawn="1"/>
        </p:nvSpPr>
        <p:spPr>
          <a:xfrm>
            <a:off x="8073611" y="1781175"/>
            <a:ext cx="45719" cy="636554"/>
          </a:xfrm>
          <a:prstGeom prst="rightBracket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6" name="Закрывающая квадратная скобка 45">
            <a:extLst>
              <a:ext uri="{FF2B5EF4-FFF2-40B4-BE49-F238E27FC236}">
                <a16:creationId xmlns="" xmlns:a16="http://schemas.microsoft.com/office/drawing/2014/main" id="{71FB7B1B-EADC-01A4-9425-9EA2E190DD5A}"/>
              </a:ext>
            </a:extLst>
          </p:cNvPr>
          <p:cNvSpPr/>
          <p:nvPr userDrawn="1"/>
        </p:nvSpPr>
        <p:spPr>
          <a:xfrm>
            <a:off x="8073611" y="2498871"/>
            <a:ext cx="45719" cy="3917802"/>
          </a:xfrm>
          <a:prstGeom prst="rightBracket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cxnSp>
        <p:nvCxnSpPr>
          <p:cNvPr id="52" name="Прямая соединительная линия 51">
            <a:extLst>
              <a:ext uri="{FF2B5EF4-FFF2-40B4-BE49-F238E27FC236}">
                <a16:creationId xmlns="" xmlns:a16="http://schemas.microsoft.com/office/drawing/2014/main" id="{207F11E7-68A9-1B4D-146E-5EB26BDDC955}"/>
              </a:ext>
            </a:extLst>
          </p:cNvPr>
          <p:cNvCxnSpPr>
            <a:cxnSpLocks/>
          </p:cNvCxnSpPr>
          <p:nvPr userDrawn="1"/>
        </p:nvCxnSpPr>
        <p:spPr>
          <a:xfrm>
            <a:off x="8119330" y="4457641"/>
            <a:ext cx="273899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Группа 1">
            <a:extLst>
              <a:ext uri="{FF2B5EF4-FFF2-40B4-BE49-F238E27FC236}">
                <a16:creationId xmlns="" xmlns:a16="http://schemas.microsoft.com/office/drawing/2014/main" id="{3C1D003D-8B0E-39EF-F080-E3A6C0EFA538}"/>
              </a:ext>
            </a:extLst>
          </p:cNvPr>
          <p:cNvGrpSpPr/>
          <p:nvPr userDrawn="1"/>
        </p:nvGrpSpPr>
        <p:grpSpPr>
          <a:xfrm>
            <a:off x="-854110" y="3952874"/>
            <a:ext cx="646618" cy="495300"/>
            <a:chOff x="-40194" y="3949699"/>
            <a:chExt cx="646618" cy="495300"/>
          </a:xfrm>
        </p:grpSpPr>
        <p:sp>
          <p:nvSpPr>
            <p:cNvPr id="3" name="Закрывающая квадратная скобка 2">
              <a:extLst>
                <a:ext uri="{FF2B5EF4-FFF2-40B4-BE49-F238E27FC236}">
                  <a16:creationId xmlns="" xmlns:a16="http://schemas.microsoft.com/office/drawing/2014/main" id="{61D5D909-39D6-03C7-9683-0753F4E3776E}"/>
                </a:ext>
              </a:extLst>
            </p:cNvPr>
            <p:cNvSpPr/>
            <p:nvPr/>
          </p:nvSpPr>
          <p:spPr>
            <a:xfrm rot="10800000">
              <a:off x="557001" y="3949699"/>
              <a:ext cx="49423" cy="495300"/>
            </a:xfrm>
            <a:prstGeom prst="rightBracket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cxnSp>
          <p:nvCxnSpPr>
            <p:cNvPr id="5" name="Прямая соединительная линия 4">
              <a:extLst>
                <a:ext uri="{FF2B5EF4-FFF2-40B4-BE49-F238E27FC236}">
                  <a16:creationId xmlns="" xmlns:a16="http://schemas.microsoft.com/office/drawing/2014/main" id="{20728254-C824-8061-005E-11537969B03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-40194" y="4197349"/>
              <a:ext cx="59719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11" name="Таблица 10">
            <a:extLst>
              <a:ext uri="{FF2B5EF4-FFF2-40B4-BE49-F238E27FC236}">
                <a16:creationId xmlns="" xmlns:a16="http://schemas.microsoft.com/office/drawing/2014/main" id="{B9A3A949-1921-1C49-2628-4D261EED87B1}"/>
              </a:ext>
            </a:extLst>
          </p:cNvPr>
          <p:cNvGraphicFramePr>
            <a:graphicFrameLocks/>
          </p:cNvGraphicFramePr>
          <p:nvPr userDrawn="1">
            <p:extLst>
              <p:ext uri="{D42A27DB-BD31-4B8C-83A1-F6EECF244321}">
                <p14:modId xmlns:p14="http://schemas.microsoft.com/office/powerpoint/2010/main" val="1201712027"/>
              </p:ext>
            </p:extLst>
          </p:nvPr>
        </p:nvGraphicFramePr>
        <p:xfrm>
          <a:off x="874714" y="2049814"/>
          <a:ext cx="6950074" cy="445340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745938">
                  <a:extLst>
                    <a:ext uri="{9D8B030D-6E8A-4147-A177-3AD203B41FA5}">
                      <a16:colId xmlns="" xmlns:a16="http://schemas.microsoft.com/office/drawing/2014/main" val="3517299086"/>
                    </a:ext>
                  </a:extLst>
                </a:gridCol>
                <a:gridCol w="1725105">
                  <a:extLst>
                    <a:ext uri="{9D8B030D-6E8A-4147-A177-3AD203B41FA5}">
                      <a16:colId xmlns="" xmlns:a16="http://schemas.microsoft.com/office/drawing/2014/main" val="1459380637"/>
                    </a:ext>
                  </a:extLst>
                </a:gridCol>
                <a:gridCol w="1762812">
                  <a:extLst>
                    <a:ext uri="{9D8B030D-6E8A-4147-A177-3AD203B41FA5}">
                      <a16:colId xmlns="" xmlns:a16="http://schemas.microsoft.com/office/drawing/2014/main" val="1114155938"/>
                    </a:ext>
                  </a:extLst>
                </a:gridCol>
                <a:gridCol w="1716219">
                  <a:extLst>
                    <a:ext uri="{9D8B030D-6E8A-4147-A177-3AD203B41FA5}">
                      <a16:colId xmlns="" xmlns:a16="http://schemas.microsoft.com/office/drawing/2014/main" val="3539664294"/>
                    </a:ext>
                  </a:extLst>
                </a:gridCol>
              </a:tblGrid>
              <a:tr h="456182">
                <a:tc>
                  <a:txBody>
                    <a:bodyPr/>
                    <a:lstStyle/>
                    <a:p>
                      <a:r>
                        <a:rPr lang="ru-RU" sz="1000" b="1" kern="1200" spc="20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ТЕЛЕГРАФНЫЙ КОД</a:t>
                      </a:r>
                    </a:p>
                  </a:txBody>
                  <a:tcPr marL="0" marR="0" marT="54000" marB="54000"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000" b="1" kern="1200" spc="20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ДОРОГА</a:t>
                      </a:r>
                    </a:p>
                  </a:txBody>
                  <a:tcPr marL="0" marR="0" marT="54000" marB="54000"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000" b="1" kern="1200" spc="20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УПРАВЛЕНИЕ</a:t>
                      </a:r>
                    </a:p>
                  </a:txBody>
                  <a:tcPr marL="0" marR="0" marT="54000" marB="54000"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kern="1200" spc="20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ДЛИНА В КМ</a:t>
                      </a:r>
                    </a:p>
                  </a:txBody>
                  <a:tcPr marL="0" marR="0" marT="54000" marB="54000"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4294841039"/>
                  </a:ext>
                </a:extLst>
              </a:tr>
              <a:tr h="585800">
                <a:tc>
                  <a:txBody>
                    <a:bodyPr/>
                    <a:lstStyle/>
                    <a:p>
                      <a:r>
                        <a:rPr lang="ru-RU" sz="1400" b="1" spc="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ОКТ</a:t>
                      </a:r>
                      <a:endParaRPr lang="ru-RU" sz="1400" b="1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Октябрьская</a:t>
                      </a:r>
                      <a:b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</a:br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железная дорога</a:t>
                      </a:r>
                    </a:p>
                  </a:txBody>
                  <a:tcPr marL="0" marR="0" marT="54000" marB="54000"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Санкт-Петербург</a:t>
                      </a:r>
                    </a:p>
                  </a:txBody>
                  <a:tcPr marL="0" marR="0" marT="54000" marB="54000"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 spc="20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10 378</a:t>
                      </a:r>
                      <a:endParaRPr lang="ru-RU" sz="1100" b="1" kern="1200" spc="200" dirty="0">
                        <a:solidFill>
                          <a:schemeClr val="tx1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422553894"/>
                  </a:ext>
                </a:extLst>
              </a:tr>
              <a:tr h="463810">
                <a:tc>
                  <a:txBody>
                    <a:bodyPr/>
                    <a:lstStyle/>
                    <a:p>
                      <a:r>
                        <a:rPr lang="ru-RU" sz="1400" b="1" spc="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КЛНГ</a:t>
                      </a:r>
                      <a:endParaRPr lang="ru-RU" sz="1400" b="1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Калининградская железная дорога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Калининград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 spc="20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960</a:t>
                      </a:r>
                      <a:endParaRPr lang="ru-RU" sz="1100" b="1" kern="1200" spc="200" dirty="0">
                        <a:solidFill>
                          <a:schemeClr val="tx1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178246322"/>
                  </a:ext>
                </a:extLst>
              </a:tr>
              <a:tr h="4856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spc="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МОСК</a:t>
                      </a:r>
                      <a:endParaRPr lang="en-US" sz="1400" b="1" spc="2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Московская</a:t>
                      </a:r>
                      <a:b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</a:br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железная дорога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Москва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spc="20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8 984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975944881"/>
                  </a:ext>
                </a:extLst>
              </a:tr>
              <a:tr h="4856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spc="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ГОРЬК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Горьковская</a:t>
                      </a:r>
                      <a:b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</a:br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железная дорога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Нижний Новгород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spc="20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12 066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195826101"/>
                  </a:ext>
                </a:extLst>
              </a:tr>
              <a:tr h="485624">
                <a:tc>
                  <a:txBody>
                    <a:bodyPr/>
                    <a:lstStyle/>
                    <a:p>
                      <a:r>
                        <a:rPr lang="ru-RU" sz="1400" b="1" spc="200" dirty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СЕВ</a:t>
                      </a:r>
                      <a:endParaRPr lang="ru-RU" sz="1400" b="1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Северная</a:t>
                      </a:r>
                      <a:b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</a:br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железная дорога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Ярославль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spc="20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</a:t>
                      </a:r>
                      <a:r>
                        <a:rPr lang="en-US" sz="1100" b="1" kern="1200" spc="20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ru-RU" sz="1100" b="1" kern="1200" spc="20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956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691499893"/>
                  </a:ext>
                </a:extLst>
              </a:tr>
              <a:tr h="485624">
                <a:tc>
                  <a:txBody>
                    <a:bodyPr/>
                    <a:lstStyle/>
                    <a:p>
                      <a:r>
                        <a:rPr lang="en-US" sz="1400" b="1" kern="1200" spc="20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C-</a:t>
                      </a:r>
                      <a:r>
                        <a:rPr lang="ru-RU" sz="1400" b="1" kern="1200" spc="20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КАВ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Северо-Кавказская железная дорога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kern="120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Ростов</a:t>
                      </a:r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-</a:t>
                      </a:r>
                      <a:b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</a:br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на-Дону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spc="20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6 311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942161073"/>
                  </a:ext>
                </a:extLst>
              </a:tr>
              <a:tr h="519490">
                <a:tc>
                  <a:txBody>
                    <a:bodyPr/>
                    <a:lstStyle/>
                    <a:p>
                      <a:r>
                        <a:rPr lang="ru-RU" sz="1400" b="1" kern="1200" spc="20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Ю-ВОСТ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Юго-Восточная</a:t>
                      </a:r>
                      <a:r>
                        <a:rPr lang="en-US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/>
                      </a:r>
                      <a:br>
                        <a:rPr lang="en-US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</a:br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железная дорога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Воронеж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spc="20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4 189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4040428365"/>
                  </a:ext>
                </a:extLst>
              </a:tr>
              <a:tr h="485624">
                <a:tc>
                  <a:txBody>
                    <a:bodyPr/>
                    <a:lstStyle/>
                    <a:p>
                      <a:r>
                        <a:rPr lang="ru-RU" sz="1400" b="1" kern="1200" spc="20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ПРИВ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Приволжская</a:t>
                      </a:r>
                      <a:b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</a:br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железная дорога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Саратов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spc="200" dirty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4 260</a:t>
                      </a:r>
                    </a:p>
                  </a:txBody>
                  <a:tcPr marL="0" marR="0" marT="54000" marB="54000" anchor="ctr"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4161275319"/>
                  </a:ext>
                </a:extLst>
              </a:tr>
            </a:tbl>
          </a:graphicData>
        </a:graphic>
      </p:graphicFrame>
      <p:sp>
        <p:nvSpPr>
          <p:cNvPr id="12" name="Прямоугольный треугольник 11">
            <a:extLst>
              <a:ext uri="{FF2B5EF4-FFF2-40B4-BE49-F238E27FC236}">
                <a16:creationId xmlns="" xmlns:a16="http://schemas.microsoft.com/office/drawing/2014/main" id="{0710BCA6-08D4-E173-ECD1-07141CDD2EB9}"/>
              </a:ext>
            </a:extLst>
          </p:cNvPr>
          <p:cNvSpPr/>
          <p:nvPr userDrawn="1"/>
        </p:nvSpPr>
        <p:spPr>
          <a:xfrm rot="10800000" flipH="1">
            <a:off x="864080" y="2502792"/>
            <a:ext cx="74613" cy="74613"/>
          </a:xfrm>
          <a:prstGeom prst="rt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FD3813C3-8299-CBBE-6D7F-23C3897B64A9}"/>
              </a:ext>
            </a:extLst>
          </p:cNvPr>
          <p:cNvSpPr/>
          <p:nvPr/>
        </p:nvSpPr>
        <p:spPr>
          <a:xfrm>
            <a:off x="-2173024" y="5411125"/>
            <a:ext cx="204228" cy="20422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10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="" xmlns:a16="http://schemas.microsoft.com/office/drawing/2014/main" id="{8A711893-172E-AA13-A6BE-BD9CBB507236}"/>
              </a:ext>
            </a:extLst>
          </p:cNvPr>
          <p:cNvSpPr/>
          <p:nvPr/>
        </p:nvSpPr>
        <p:spPr>
          <a:xfrm>
            <a:off x="-2173024" y="5934746"/>
            <a:ext cx="204228" cy="20422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10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6" name="Прямоугольник 15">
            <a:extLst>
              <a:ext uri="{FF2B5EF4-FFF2-40B4-BE49-F238E27FC236}">
                <a16:creationId xmlns="" xmlns:a16="http://schemas.microsoft.com/office/drawing/2014/main" id="{624FC99C-B456-AEF2-3B9B-6BFA2C675C0B}"/>
              </a:ext>
            </a:extLst>
          </p:cNvPr>
          <p:cNvSpPr/>
          <p:nvPr userDrawn="1"/>
        </p:nvSpPr>
        <p:spPr>
          <a:xfrm>
            <a:off x="-2173024" y="4887504"/>
            <a:ext cx="204228" cy="204228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10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9505525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51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70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формление чисе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0AFE035B-F71E-D87A-A15D-BFB2F420D316}"/>
              </a:ext>
            </a:extLst>
          </p:cNvPr>
          <p:cNvSpPr txBox="1"/>
          <p:nvPr userDrawn="1"/>
        </p:nvSpPr>
        <p:spPr>
          <a:xfrm>
            <a:off x="768836" y="312103"/>
            <a:ext cx="9683263" cy="7309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/ ОФОРМЛЕНИЕ ЧИСЕЛ</a:t>
            </a:r>
          </a:p>
        </p:txBody>
      </p:sp>
      <p:cxnSp>
        <p:nvCxnSpPr>
          <p:cNvPr id="38" name="Прямая соединительная линия 37">
            <a:extLst>
              <a:ext uri="{FF2B5EF4-FFF2-40B4-BE49-F238E27FC236}">
                <a16:creationId xmlns="" xmlns:a16="http://schemas.microsoft.com/office/drawing/2014/main" id="{9F99B6A6-9BC4-48EF-4ABC-26AA9A1020BA}"/>
              </a:ext>
            </a:extLst>
          </p:cNvPr>
          <p:cNvCxnSpPr>
            <a:cxnSpLocks/>
          </p:cNvCxnSpPr>
          <p:nvPr userDrawn="1"/>
        </p:nvCxnSpPr>
        <p:spPr>
          <a:xfrm>
            <a:off x="874624" y="5049166"/>
            <a:ext cx="8570378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>
            <a:extLst>
              <a:ext uri="{FF2B5EF4-FFF2-40B4-BE49-F238E27FC236}">
                <a16:creationId xmlns="" xmlns:a16="http://schemas.microsoft.com/office/drawing/2014/main" id="{CD696484-5D2C-F38A-3C72-62462B73B94D}"/>
              </a:ext>
            </a:extLst>
          </p:cNvPr>
          <p:cNvCxnSpPr>
            <a:cxnSpLocks/>
          </p:cNvCxnSpPr>
          <p:nvPr userDrawn="1"/>
        </p:nvCxnSpPr>
        <p:spPr>
          <a:xfrm>
            <a:off x="874624" y="4268530"/>
            <a:ext cx="8570378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>
            <a:extLst>
              <a:ext uri="{FF2B5EF4-FFF2-40B4-BE49-F238E27FC236}">
                <a16:creationId xmlns="" xmlns:a16="http://schemas.microsoft.com/office/drawing/2014/main" id="{F1893B0C-7798-9A26-BE8B-97045528A1FF}"/>
              </a:ext>
            </a:extLst>
          </p:cNvPr>
          <p:cNvCxnSpPr>
            <a:cxnSpLocks/>
          </p:cNvCxnSpPr>
          <p:nvPr userDrawn="1"/>
        </p:nvCxnSpPr>
        <p:spPr>
          <a:xfrm>
            <a:off x="874624" y="4658847"/>
            <a:ext cx="8570378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единительная линия 50">
            <a:extLst>
              <a:ext uri="{FF2B5EF4-FFF2-40B4-BE49-F238E27FC236}">
                <a16:creationId xmlns="" xmlns:a16="http://schemas.microsoft.com/office/drawing/2014/main" id="{16806133-027D-B9E2-1B9B-2675A21C46DF}"/>
              </a:ext>
            </a:extLst>
          </p:cNvPr>
          <p:cNvCxnSpPr>
            <a:cxnSpLocks/>
          </p:cNvCxnSpPr>
          <p:nvPr userDrawn="1"/>
        </p:nvCxnSpPr>
        <p:spPr>
          <a:xfrm>
            <a:off x="874624" y="3677923"/>
            <a:ext cx="8570378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единительная линия 51">
            <a:extLst>
              <a:ext uri="{FF2B5EF4-FFF2-40B4-BE49-F238E27FC236}">
                <a16:creationId xmlns="" xmlns:a16="http://schemas.microsoft.com/office/drawing/2014/main" id="{11EE1C25-F7D6-6A10-1948-80CDD746BACB}"/>
              </a:ext>
            </a:extLst>
          </p:cNvPr>
          <p:cNvCxnSpPr>
            <a:cxnSpLocks/>
          </p:cNvCxnSpPr>
          <p:nvPr userDrawn="1"/>
        </p:nvCxnSpPr>
        <p:spPr>
          <a:xfrm>
            <a:off x="874624" y="2897288"/>
            <a:ext cx="8570378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единительная линия 52">
            <a:extLst>
              <a:ext uri="{FF2B5EF4-FFF2-40B4-BE49-F238E27FC236}">
                <a16:creationId xmlns="" xmlns:a16="http://schemas.microsoft.com/office/drawing/2014/main" id="{766E36E7-14A2-6286-9F62-9E4CAB783A14}"/>
              </a:ext>
            </a:extLst>
          </p:cNvPr>
          <p:cNvCxnSpPr>
            <a:cxnSpLocks/>
          </p:cNvCxnSpPr>
          <p:nvPr userDrawn="1"/>
        </p:nvCxnSpPr>
        <p:spPr>
          <a:xfrm>
            <a:off x="874624" y="3287605"/>
            <a:ext cx="8570378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Прямая соединительная линия 65">
            <a:extLst>
              <a:ext uri="{FF2B5EF4-FFF2-40B4-BE49-F238E27FC236}">
                <a16:creationId xmlns="" xmlns:a16="http://schemas.microsoft.com/office/drawing/2014/main" id="{A468449B-30B9-7339-3E87-8D63DDEBD658}"/>
              </a:ext>
            </a:extLst>
          </p:cNvPr>
          <p:cNvCxnSpPr>
            <a:cxnSpLocks/>
          </p:cNvCxnSpPr>
          <p:nvPr userDrawn="1"/>
        </p:nvCxnSpPr>
        <p:spPr>
          <a:xfrm>
            <a:off x="890491" y="6428867"/>
            <a:ext cx="8570378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Прямая соединительная линия 66">
            <a:extLst>
              <a:ext uri="{FF2B5EF4-FFF2-40B4-BE49-F238E27FC236}">
                <a16:creationId xmlns="" xmlns:a16="http://schemas.microsoft.com/office/drawing/2014/main" id="{FD8D1D83-665F-2B0D-83AE-9E53383D29B2}"/>
              </a:ext>
            </a:extLst>
          </p:cNvPr>
          <p:cNvCxnSpPr>
            <a:cxnSpLocks/>
          </p:cNvCxnSpPr>
          <p:nvPr userDrawn="1"/>
        </p:nvCxnSpPr>
        <p:spPr>
          <a:xfrm>
            <a:off x="890491" y="5648232"/>
            <a:ext cx="8570378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Прямая соединительная линия 67">
            <a:extLst>
              <a:ext uri="{FF2B5EF4-FFF2-40B4-BE49-F238E27FC236}">
                <a16:creationId xmlns="" xmlns:a16="http://schemas.microsoft.com/office/drawing/2014/main" id="{19DEDDA7-572B-9BF5-F25E-C0BDEF2764F0}"/>
              </a:ext>
            </a:extLst>
          </p:cNvPr>
          <p:cNvCxnSpPr>
            <a:cxnSpLocks/>
          </p:cNvCxnSpPr>
          <p:nvPr userDrawn="1"/>
        </p:nvCxnSpPr>
        <p:spPr>
          <a:xfrm>
            <a:off x="890491" y="6044603"/>
            <a:ext cx="8570378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Прямая соединительная линия 69">
            <a:extLst>
              <a:ext uri="{FF2B5EF4-FFF2-40B4-BE49-F238E27FC236}">
                <a16:creationId xmlns="" xmlns:a16="http://schemas.microsoft.com/office/drawing/2014/main" id="{8FFF0F98-D2FD-47B4-540B-89A35D022CAF}"/>
              </a:ext>
            </a:extLst>
          </p:cNvPr>
          <p:cNvCxnSpPr>
            <a:cxnSpLocks/>
          </p:cNvCxnSpPr>
          <p:nvPr userDrawn="1"/>
        </p:nvCxnSpPr>
        <p:spPr>
          <a:xfrm>
            <a:off x="874624" y="2319902"/>
            <a:ext cx="8570378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Прямая соединительная линия 70">
            <a:extLst>
              <a:ext uri="{FF2B5EF4-FFF2-40B4-BE49-F238E27FC236}">
                <a16:creationId xmlns="" xmlns:a16="http://schemas.microsoft.com/office/drawing/2014/main" id="{9E9492CF-F4CC-38EB-4757-7653A144B393}"/>
              </a:ext>
            </a:extLst>
          </p:cNvPr>
          <p:cNvCxnSpPr>
            <a:cxnSpLocks/>
          </p:cNvCxnSpPr>
          <p:nvPr userDrawn="1"/>
        </p:nvCxnSpPr>
        <p:spPr>
          <a:xfrm>
            <a:off x="874624" y="1539267"/>
            <a:ext cx="8570378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Прямая соединительная линия 71">
            <a:extLst>
              <a:ext uri="{FF2B5EF4-FFF2-40B4-BE49-F238E27FC236}">
                <a16:creationId xmlns="" xmlns:a16="http://schemas.microsoft.com/office/drawing/2014/main" id="{1F67DD1A-1433-60A1-A559-2D71D422E6F5}"/>
              </a:ext>
            </a:extLst>
          </p:cNvPr>
          <p:cNvCxnSpPr>
            <a:cxnSpLocks/>
          </p:cNvCxnSpPr>
          <p:nvPr userDrawn="1"/>
        </p:nvCxnSpPr>
        <p:spPr>
          <a:xfrm>
            <a:off x="874624" y="1929584"/>
            <a:ext cx="8570378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TextBox 94">
            <a:extLst>
              <a:ext uri="{FF2B5EF4-FFF2-40B4-BE49-F238E27FC236}">
                <a16:creationId xmlns="" xmlns:a16="http://schemas.microsoft.com/office/drawing/2014/main" id="{3089121F-47B5-5C67-358B-B5E252807194}"/>
              </a:ext>
            </a:extLst>
          </p:cNvPr>
          <p:cNvSpPr txBox="1"/>
          <p:nvPr userDrawn="1"/>
        </p:nvSpPr>
        <p:spPr>
          <a:xfrm>
            <a:off x="9858824" y="1330304"/>
            <a:ext cx="1894010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12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Цифры и знаки</a:t>
            </a:r>
            <a:br>
              <a:rPr lang="ru-RU" sz="12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2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для оформления числовых данных.</a:t>
            </a:r>
          </a:p>
          <a:p>
            <a:pPr>
              <a:spcAft>
                <a:spcPts val="600"/>
              </a:spcAft>
            </a:pPr>
            <a:r>
              <a:rPr lang="ru-RU" sz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Не применяются</a:t>
            </a:r>
            <a:br>
              <a:rPr lang="ru-RU" sz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 таблицах.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Перекрасить цифры можно в «</a:t>
            </a:r>
            <a:r>
              <a:rPr lang="ru-RU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Формате рисунка</a:t>
            </a:r>
            <a:r>
              <a:rPr lang="ru-RU" sz="12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», далее «</a:t>
            </a:r>
            <a:r>
              <a:rPr lang="ru-RU" sz="1200" b="1" kern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Цвет</a:t>
            </a:r>
            <a:r>
              <a:rPr lang="ru-RU" sz="120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».</a:t>
            </a:r>
          </a:p>
        </p:txBody>
      </p:sp>
      <p:sp>
        <p:nvSpPr>
          <p:cNvPr id="96" name="TextBox 95">
            <a:extLst>
              <a:ext uri="{FF2B5EF4-FFF2-40B4-BE49-F238E27FC236}">
                <a16:creationId xmlns="" xmlns:a16="http://schemas.microsoft.com/office/drawing/2014/main" id="{AA51D8D4-6346-A3A9-B663-732141D54357}"/>
              </a:ext>
            </a:extLst>
          </p:cNvPr>
          <p:cNvSpPr txBox="1"/>
          <p:nvPr userDrawn="1"/>
        </p:nvSpPr>
        <p:spPr>
          <a:xfrm>
            <a:off x="9858824" y="5042931"/>
            <a:ext cx="189401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10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Тысячи отбиваются пробелом </a:t>
            </a:r>
            <a:r>
              <a:rPr lang="ru-RU" sz="1000" b="1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– </a:t>
            </a:r>
            <a:r>
              <a:rPr lang="ru-RU" sz="1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а</a:t>
            </a:r>
            <a:r>
              <a:rPr lang="ru-RU" sz="10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  <a:endParaRPr lang="ru-RU" sz="1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spcAft>
                <a:spcPts val="600"/>
              </a:spcAft>
            </a:pPr>
            <a:r>
              <a:rPr lang="ru-RU" sz="10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Например, 1 миллион будет записан так:</a:t>
            </a:r>
            <a:br>
              <a:rPr lang="ru-RU" sz="10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1 000 000</a:t>
            </a:r>
            <a:r>
              <a:rPr lang="ru-RU" sz="10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</a:t>
            </a:r>
          </a:p>
          <a:p>
            <a:pPr>
              <a:spcAft>
                <a:spcPts val="600"/>
              </a:spcAft>
            </a:pPr>
            <a:r>
              <a:rPr lang="ru-RU" sz="10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Цифры и знаки отбиваются половиной пробела </a:t>
            </a:r>
            <a:r>
              <a:rPr lang="ru-RU" sz="1000" b="1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– </a:t>
            </a:r>
            <a:r>
              <a:rPr lang="ru-RU" sz="1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0,5а</a:t>
            </a:r>
            <a:r>
              <a:rPr lang="ru-RU" sz="10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  <a:endParaRPr lang="ru-RU" sz="1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grpSp>
        <p:nvGrpSpPr>
          <p:cNvPr id="97" name="Группа 96">
            <a:extLst>
              <a:ext uri="{FF2B5EF4-FFF2-40B4-BE49-F238E27FC236}">
                <a16:creationId xmlns="" xmlns:a16="http://schemas.microsoft.com/office/drawing/2014/main" id="{26390010-EC14-EFE9-A529-586CF09162A5}"/>
              </a:ext>
            </a:extLst>
          </p:cNvPr>
          <p:cNvGrpSpPr/>
          <p:nvPr userDrawn="1"/>
        </p:nvGrpSpPr>
        <p:grpSpPr>
          <a:xfrm>
            <a:off x="9975746" y="3770180"/>
            <a:ext cx="543159" cy="1128219"/>
            <a:chOff x="9975746" y="4490775"/>
            <a:chExt cx="543159" cy="1128219"/>
          </a:xfrm>
        </p:grpSpPr>
        <p:grpSp>
          <p:nvGrpSpPr>
            <p:cNvPr id="98" name="Группа 97">
              <a:extLst>
                <a:ext uri="{FF2B5EF4-FFF2-40B4-BE49-F238E27FC236}">
                  <a16:creationId xmlns="" xmlns:a16="http://schemas.microsoft.com/office/drawing/2014/main" id="{70F99AF8-F68D-EC4E-5C48-D42FA172B303}"/>
                </a:ext>
              </a:extLst>
            </p:cNvPr>
            <p:cNvGrpSpPr/>
            <p:nvPr/>
          </p:nvGrpSpPr>
          <p:grpSpPr>
            <a:xfrm>
              <a:off x="9975746" y="4838368"/>
              <a:ext cx="543159" cy="780626"/>
              <a:chOff x="3665801" y="1547220"/>
              <a:chExt cx="543159" cy="780626"/>
            </a:xfrm>
          </p:grpSpPr>
          <p:sp>
            <p:nvSpPr>
              <p:cNvPr id="102" name="Прямоугольник 101">
                <a:extLst>
                  <a:ext uri="{FF2B5EF4-FFF2-40B4-BE49-F238E27FC236}">
                    <a16:creationId xmlns="" xmlns:a16="http://schemas.microsoft.com/office/drawing/2014/main" id="{57617B1B-7183-970D-D1F7-9C3AA291D2FB}"/>
                  </a:ext>
                </a:extLst>
              </p:cNvPr>
              <p:cNvSpPr/>
              <p:nvPr/>
            </p:nvSpPr>
            <p:spPr>
              <a:xfrm>
                <a:off x="3665801" y="1547220"/>
                <a:ext cx="543159" cy="780626"/>
              </a:xfrm>
              <a:prstGeom prst="rect">
                <a:avLst/>
              </a:prstGeom>
              <a:noFill/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endParaRPr>
              </a:p>
            </p:txBody>
          </p:sp>
          <p:cxnSp>
            <p:nvCxnSpPr>
              <p:cNvPr id="103" name="Прямая соединительная линия 102">
                <a:extLst>
                  <a:ext uri="{FF2B5EF4-FFF2-40B4-BE49-F238E27FC236}">
                    <a16:creationId xmlns="" xmlns:a16="http://schemas.microsoft.com/office/drawing/2014/main" id="{D6EB55CC-778A-D245-A3FD-566ECD603F37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665801" y="1547220"/>
                <a:ext cx="543159" cy="780626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" name="Прямая соединительная линия 103">
                <a:extLst>
                  <a:ext uri="{FF2B5EF4-FFF2-40B4-BE49-F238E27FC236}">
                    <a16:creationId xmlns="" xmlns:a16="http://schemas.microsoft.com/office/drawing/2014/main" id="{7FB1A548-B587-424A-8887-D280D1D067E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665801" y="1547220"/>
                <a:ext cx="543159" cy="780626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9" name="Группа 98">
              <a:extLst>
                <a:ext uri="{FF2B5EF4-FFF2-40B4-BE49-F238E27FC236}">
                  <a16:creationId xmlns="" xmlns:a16="http://schemas.microsoft.com/office/drawing/2014/main" id="{AD95F84D-F173-2696-BF60-F39240AA4712}"/>
                </a:ext>
              </a:extLst>
            </p:cNvPr>
            <p:cNvGrpSpPr/>
            <p:nvPr/>
          </p:nvGrpSpPr>
          <p:grpSpPr>
            <a:xfrm>
              <a:off x="9975746" y="4490775"/>
              <a:ext cx="543159" cy="276999"/>
              <a:chOff x="9975746" y="4490775"/>
              <a:chExt cx="543159" cy="276999"/>
            </a:xfrm>
          </p:grpSpPr>
          <p:cxnSp>
            <p:nvCxnSpPr>
              <p:cNvPr id="100" name="Прямая соединительная линия 99">
                <a:extLst>
                  <a:ext uri="{FF2B5EF4-FFF2-40B4-BE49-F238E27FC236}">
                    <a16:creationId xmlns="" xmlns:a16="http://schemas.microsoft.com/office/drawing/2014/main" id="{E70EBE21-B30D-CB8E-8E60-956E3A0EC44F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9975746" y="4753672"/>
                <a:ext cx="543159" cy="0"/>
              </a:xfrm>
              <a:prstGeom prst="line">
                <a:avLst/>
              </a:prstGeom>
              <a:ln w="12700">
                <a:solidFill>
                  <a:schemeClr val="tx1"/>
                </a:solidFill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1" name="TextBox 100">
                <a:extLst>
                  <a:ext uri="{FF2B5EF4-FFF2-40B4-BE49-F238E27FC236}">
                    <a16:creationId xmlns="" xmlns:a16="http://schemas.microsoft.com/office/drawing/2014/main" id="{9A5672BB-1D60-C1A6-C0CA-1B4CCC78749A}"/>
                  </a:ext>
                </a:extLst>
              </p:cNvPr>
              <p:cNvSpPr txBox="1"/>
              <p:nvPr/>
            </p:nvSpPr>
            <p:spPr>
              <a:xfrm>
                <a:off x="10112512" y="4490775"/>
                <a:ext cx="277640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1200" dirty="0"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rPr>
                  <a:t>а</a:t>
                </a:r>
              </a:p>
            </p:txBody>
          </p:sp>
        </p:grpSp>
      </p:grpSp>
      <p:grpSp>
        <p:nvGrpSpPr>
          <p:cNvPr id="105" name="Группа 104">
            <a:extLst>
              <a:ext uri="{FF2B5EF4-FFF2-40B4-BE49-F238E27FC236}">
                <a16:creationId xmlns="" xmlns:a16="http://schemas.microsoft.com/office/drawing/2014/main" id="{3526D9C1-D04A-8A97-DA6A-DF7E95B437BE}"/>
              </a:ext>
            </a:extLst>
          </p:cNvPr>
          <p:cNvGrpSpPr/>
          <p:nvPr userDrawn="1"/>
        </p:nvGrpSpPr>
        <p:grpSpPr>
          <a:xfrm>
            <a:off x="10751353" y="3770180"/>
            <a:ext cx="529312" cy="1128219"/>
            <a:chOff x="10647867" y="2653961"/>
            <a:chExt cx="529312" cy="1128219"/>
          </a:xfrm>
        </p:grpSpPr>
        <p:grpSp>
          <p:nvGrpSpPr>
            <p:cNvPr id="106" name="Группа 105">
              <a:extLst>
                <a:ext uri="{FF2B5EF4-FFF2-40B4-BE49-F238E27FC236}">
                  <a16:creationId xmlns="" xmlns:a16="http://schemas.microsoft.com/office/drawing/2014/main" id="{B544AFFB-EF67-82A6-0A97-90D562172554}"/>
                </a:ext>
              </a:extLst>
            </p:cNvPr>
            <p:cNvGrpSpPr/>
            <p:nvPr/>
          </p:nvGrpSpPr>
          <p:grpSpPr>
            <a:xfrm>
              <a:off x="10765099" y="3001554"/>
              <a:ext cx="269627" cy="780626"/>
              <a:chOff x="3665801" y="1547220"/>
              <a:chExt cx="543159" cy="780626"/>
            </a:xfrm>
          </p:grpSpPr>
          <p:sp>
            <p:nvSpPr>
              <p:cNvPr id="109" name="Прямоугольник 108">
                <a:extLst>
                  <a:ext uri="{FF2B5EF4-FFF2-40B4-BE49-F238E27FC236}">
                    <a16:creationId xmlns="" xmlns:a16="http://schemas.microsoft.com/office/drawing/2014/main" id="{AF7C3560-60F8-99BF-DBAE-B1AFC8D90BB0}"/>
                  </a:ext>
                </a:extLst>
              </p:cNvPr>
              <p:cNvSpPr/>
              <p:nvPr/>
            </p:nvSpPr>
            <p:spPr>
              <a:xfrm>
                <a:off x="3665801" y="1547220"/>
                <a:ext cx="543159" cy="780626"/>
              </a:xfrm>
              <a:prstGeom prst="rect">
                <a:avLst/>
              </a:prstGeom>
              <a:noFill/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endParaRPr>
              </a:p>
            </p:txBody>
          </p:sp>
          <p:cxnSp>
            <p:nvCxnSpPr>
              <p:cNvPr id="110" name="Прямая соединительная линия 109">
                <a:extLst>
                  <a:ext uri="{FF2B5EF4-FFF2-40B4-BE49-F238E27FC236}">
                    <a16:creationId xmlns="" xmlns:a16="http://schemas.microsoft.com/office/drawing/2014/main" id="{AB0CABD6-AF0C-EEE9-EE64-7A699D65197E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665801" y="1547220"/>
                <a:ext cx="543159" cy="780626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1" name="Прямая соединительная линия 110">
                <a:extLst>
                  <a:ext uri="{FF2B5EF4-FFF2-40B4-BE49-F238E27FC236}">
                    <a16:creationId xmlns="" xmlns:a16="http://schemas.microsoft.com/office/drawing/2014/main" id="{E95D8CB3-43F9-39BD-81EC-3D717444424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665801" y="1547220"/>
                <a:ext cx="543159" cy="780626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07" name="Прямая соединительная линия 106">
              <a:extLst>
                <a:ext uri="{FF2B5EF4-FFF2-40B4-BE49-F238E27FC236}">
                  <a16:creationId xmlns="" xmlns:a16="http://schemas.microsoft.com/office/drawing/2014/main" id="{8D556E90-4056-D3BF-F380-059F4B8FBAD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0765099" y="2916858"/>
              <a:ext cx="269627" cy="0"/>
            </a:xfrm>
            <a:prstGeom prst="line">
              <a:avLst/>
            </a:prstGeom>
            <a:ln w="12700">
              <a:solidFill>
                <a:schemeClr val="tx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8" name="TextBox 107">
              <a:extLst>
                <a:ext uri="{FF2B5EF4-FFF2-40B4-BE49-F238E27FC236}">
                  <a16:creationId xmlns="" xmlns:a16="http://schemas.microsoft.com/office/drawing/2014/main" id="{6377DD86-B4DD-238C-0BBA-26654B92068A}"/>
                </a:ext>
              </a:extLst>
            </p:cNvPr>
            <p:cNvSpPr txBox="1"/>
            <p:nvPr/>
          </p:nvSpPr>
          <p:spPr>
            <a:xfrm>
              <a:off x="10647867" y="2653961"/>
              <a:ext cx="52931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1200" dirty="0"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0</a:t>
              </a:r>
              <a:r>
                <a:rPr lang="en-US" sz="1200" dirty="0"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,5</a:t>
              </a:r>
              <a:r>
                <a:rPr lang="ru-RU" sz="1200" dirty="0"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а</a:t>
              </a:r>
            </a:p>
          </p:txBody>
        </p:sp>
      </p:grpSp>
      <p:cxnSp>
        <p:nvCxnSpPr>
          <p:cNvPr id="117" name="Прямая соединительная линия 116">
            <a:extLst>
              <a:ext uri="{FF2B5EF4-FFF2-40B4-BE49-F238E27FC236}">
                <a16:creationId xmlns="" xmlns:a16="http://schemas.microsoft.com/office/drawing/2014/main" id="{E2055507-5583-2701-ED89-7AE111147E8A}"/>
              </a:ext>
            </a:extLst>
          </p:cNvPr>
          <p:cNvCxnSpPr>
            <a:cxnSpLocks/>
          </p:cNvCxnSpPr>
          <p:nvPr userDrawn="1"/>
        </p:nvCxnSpPr>
        <p:spPr>
          <a:xfrm>
            <a:off x="9965113" y="3504349"/>
            <a:ext cx="1787721" cy="0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Прямая соединительная линия 3">
            <a:extLst>
              <a:ext uri="{FF2B5EF4-FFF2-40B4-BE49-F238E27FC236}">
                <a16:creationId xmlns="" xmlns:a16="http://schemas.microsoft.com/office/drawing/2014/main" id="{A46D6B46-339D-12E4-F280-02DE5A68667D}"/>
              </a:ext>
            </a:extLst>
          </p:cNvPr>
          <p:cNvCxnSpPr>
            <a:cxnSpLocks/>
          </p:cNvCxnSpPr>
          <p:nvPr userDrawn="1"/>
        </p:nvCxnSpPr>
        <p:spPr>
          <a:xfrm flipH="1">
            <a:off x="9569962" y="3101093"/>
            <a:ext cx="330175" cy="0"/>
          </a:xfrm>
          <a:prstGeom prst="line">
            <a:avLst/>
          </a:prstGeom>
          <a:ln w="127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9455706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51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93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етал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4E1ECB75-E8CC-63FC-7991-C8FF8691F0F4}"/>
              </a:ext>
            </a:extLst>
          </p:cNvPr>
          <p:cNvSpPr txBox="1"/>
          <p:nvPr userDrawn="1"/>
        </p:nvSpPr>
        <p:spPr>
          <a:xfrm>
            <a:off x="768837" y="312103"/>
            <a:ext cx="2985113" cy="7309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150" kern="1200" spc="150" baseline="0" dirty="0">
                <a:ln w="15875" cap="sq">
                  <a:solidFill>
                    <a:schemeClr val="tx1"/>
                  </a:solidFill>
                  <a:miter lim="800000"/>
                </a:ln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/ ДЕТАЛИ</a:t>
            </a:r>
          </a:p>
        </p:txBody>
      </p:sp>
      <p:cxnSp>
        <p:nvCxnSpPr>
          <p:cNvPr id="2" name="Прямая соединительная линия 1">
            <a:extLst>
              <a:ext uri="{FF2B5EF4-FFF2-40B4-BE49-F238E27FC236}">
                <a16:creationId xmlns="" xmlns:a16="http://schemas.microsoft.com/office/drawing/2014/main" id="{F80DFCB4-FE89-465F-5CBB-DB74D51E2B79}"/>
              </a:ext>
            </a:extLst>
          </p:cNvPr>
          <p:cNvCxnSpPr>
            <a:cxnSpLocks/>
          </p:cNvCxnSpPr>
          <p:nvPr userDrawn="1"/>
        </p:nvCxnSpPr>
        <p:spPr>
          <a:xfrm flipV="1">
            <a:off x="11589750" y="4704347"/>
            <a:ext cx="0" cy="1134221"/>
          </a:xfrm>
          <a:prstGeom prst="line">
            <a:avLst/>
          </a:prstGeom>
          <a:ln w="12700">
            <a:solidFill>
              <a:schemeClr val="tx1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D4C08E90-1131-B0C4-03EA-84317E547B04}"/>
              </a:ext>
            </a:extLst>
          </p:cNvPr>
          <p:cNvSpPr txBox="1"/>
          <p:nvPr userDrawn="1"/>
        </p:nvSpPr>
        <p:spPr>
          <a:xfrm>
            <a:off x="9107905" y="4643558"/>
            <a:ext cx="2398397" cy="1415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Bef>
                <a:spcPts val="1400"/>
              </a:spcBef>
              <a:spcAft>
                <a:spcPts val="600"/>
              </a:spcAft>
            </a:pPr>
            <a:r>
              <a:rPr lang="ru-RU" sz="1400" b="1" spc="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НОМЕР СЛАЙДА</a:t>
            </a:r>
            <a:r>
              <a:rPr lang="ru-RU" sz="1400" b="0" kern="1200" spc="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sz="1400" b="0" kern="1200" spc="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если необходимо пронумеровать слайды, скопируйте номер на этом слайде (</a:t>
            </a:r>
            <a:r>
              <a:rPr lang="en-US" sz="1200" b="1" kern="1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CTRL+C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) </a:t>
            </a:r>
            <a:r>
              <a:rPr lang="ru-RU" sz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 вставьте на другие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(</a:t>
            </a:r>
            <a:r>
              <a:rPr lang="en-US" sz="12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CTRL+V</a:t>
            </a: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  <a:r>
              <a:rPr lang="ru-RU" sz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:</a:t>
            </a:r>
            <a:endParaRPr lang="ru-RU" sz="1200" b="0" kern="1200" dirty="0">
              <a:solidFill>
                <a:srgbClr val="3C3C3B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2B2AE2E6-EFA3-C294-81FE-F2058D9FCB31}"/>
              </a:ext>
            </a:extLst>
          </p:cNvPr>
          <p:cNvSpPr txBox="1"/>
          <p:nvPr userDrawn="1"/>
        </p:nvSpPr>
        <p:spPr>
          <a:xfrm>
            <a:off x="768837" y="1530090"/>
            <a:ext cx="3803164" cy="6771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Bef>
                <a:spcPts val="1400"/>
              </a:spcBef>
              <a:spcAft>
                <a:spcPts val="600"/>
              </a:spcAft>
            </a:pPr>
            <a:r>
              <a:rPr lang="ru-RU" sz="1400" b="1" spc="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ИКОНКИ ПРИЛОЖЕНИЙ</a:t>
            </a:r>
            <a:r>
              <a:rPr lang="ru-RU" sz="1400" b="0" kern="1200" spc="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sz="1400" b="0" kern="1200" spc="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1200" b="0" kern="1200" dirty="0">
                <a:solidFill>
                  <a:srgbClr val="3C3C3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используйте только цветные либо только черно-белые иконки на одном слайде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A0BBC2A0-C0FD-4850-8633-BCABDFDB542F}"/>
              </a:ext>
            </a:extLst>
          </p:cNvPr>
          <p:cNvSpPr txBox="1"/>
          <p:nvPr userDrawn="1"/>
        </p:nvSpPr>
        <p:spPr>
          <a:xfrm>
            <a:off x="768837" y="3862265"/>
            <a:ext cx="3803164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Bef>
                <a:spcPts val="1400"/>
              </a:spcBef>
              <a:spcAft>
                <a:spcPts val="600"/>
              </a:spcAft>
            </a:pPr>
            <a:r>
              <a:rPr lang="ru-RU" sz="1400" b="1" spc="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ПРИМЕРЫ ДИАГРАММ</a:t>
            </a:r>
            <a:r>
              <a:rPr lang="ru-RU" sz="1400" b="0" kern="1200" spc="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sz="1400" b="0" kern="1200" spc="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endParaRPr lang="ru-RU" sz="1200" b="0" kern="1200" dirty="0">
              <a:solidFill>
                <a:srgbClr val="3C3C3B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1112930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78" userDrawn="1">
          <p15:clr>
            <a:srgbClr val="A4A3A4"/>
          </p15:clr>
        </p15:guide>
        <p15:guide id="2" pos="279" userDrawn="1">
          <p15:clr>
            <a:srgbClr val="A4A3A4"/>
          </p15:clr>
        </p15:guide>
        <p15:guide id="3" pos="551" userDrawn="1">
          <p15:clr>
            <a:srgbClr val="A4A3A4"/>
          </p15:clr>
        </p15:guide>
        <p15:guide id="4" pos="1096" userDrawn="1">
          <p15:clr>
            <a:srgbClr val="A4A3A4"/>
          </p15:clr>
        </p15:guide>
        <p15:guide id="5" pos="1640" userDrawn="1">
          <p15:clr>
            <a:srgbClr val="A4A3A4"/>
          </p15:clr>
        </p15:guide>
        <p15:guide id="6" pos="2184" userDrawn="1">
          <p15:clr>
            <a:srgbClr val="A4A3A4"/>
          </p15:clr>
        </p15:guide>
        <p15:guide id="7" pos="2729" userDrawn="1">
          <p15:clr>
            <a:srgbClr val="A4A3A4"/>
          </p15:clr>
        </p15:guide>
        <p15:guide id="8" pos="3296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0" pos="4384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473" userDrawn="1">
          <p15:clr>
            <a:srgbClr val="A4A3A4"/>
          </p15:clr>
        </p15:guide>
        <p15:guide id="13" pos="6040" userDrawn="1">
          <p15:clr>
            <a:srgbClr val="A4A3A4"/>
          </p15:clr>
        </p15:guide>
        <p15:guide id="14" pos="6584" userDrawn="1">
          <p15:clr>
            <a:srgbClr val="A4A3A4"/>
          </p15:clr>
        </p15:guide>
        <p15:guide id="15" pos="7129" userDrawn="1">
          <p15:clr>
            <a:srgbClr val="A4A3A4"/>
          </p15:clr>
        </p15:guide>
        <p15:guide id="16" pos="7401" userDrawn="1">
          <p15:clr>
            <a:srgbClr val="A4A3A4"/>
          </p15:clr>
        </p15:guide>
        <p15:guide id="18" orient="horz" pos="550" userDrawn="1">
          <p15:clr>
            <a:srgbClr val="A4A3A4"/>
          </p15:clr>
        </p15:guide>
        <p15:guide id="19" orient="horz" pos="3770" userDrawn="1">
          <p15:clr>
            <a:srgbClr val="A4A3A4"/>
          </p15:clr>
        </p15:guide>
        <p15:guide id="20" orient="horz" pos="4042" userDrawn="1">
          <p15:clr>
            <a:srgbClr val="A4A3A4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и объект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black">
          <a:xfrm>
            <a:off x="688624" y="594360"/>
            <a:ext cx="10893775" cy="1962150"/>
          </a:xfrm>
          <a:noFill/>
          <a:ln w="38100">
            <a:solidFill>
              <a:schemeClr val="bg1"/>
            </a:solidFill>
          </a:ln>
        </p:spPr>
        <p:txBody>
          <a:bodyPr lIns="72000" tIns="72000" rIns="72000" bIns="72000" rtlCol="0" anchor="t" anchorCtr="0">
            <a:normAutofit/>
          </a:bodyPr>
          <a:lstStyle>
            <a:lvl1pPr algn="l">
              <a:defRPr sz="4000" cap="none" spc="0" baseline="0"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99108" y="2084071"/>
            <a:ext cx="10883292" cy="3501154"/>
          </a:xfrm>
        </p:spPr>
        <p:txBody>
          <a:bodyPr numCol="2" spcCol="108000" rtlCol="0">
            <a:normAutofit/>
          </a:bodyPr>
          <a:lstStyle>
            <a:lvl1pPr marL="228600" indent="-228600" algn="l">
              <a:buClr>
                <a:schemeClr val="accent2"/>
              </a:buClr>
              <a:buFont typeface="Wingdings" panose="05000000000000000000" pitchFamily="2" charset="2"/>
              <a:buChar char="§"/>
              <a:defRPr sz="2400">
                <a:solidFill>
                  <a:schemeClr val="tx2">
                    <a:lumMod val="50000"/>
                  </a:schemeClr>
                </a:solidFill>
              </a:defRPr>
            </a:lvl1pPr>
            <a:lvl2pPr marL="457200" indent="-228600" algn="l">
              <a:buClr>
                <a:schemeClr val="accent2"/>
              </a:buClr>
              <a:buFont typeface="Wingdings" panose="05000000000000000000" pitchFamily="2" charset="2"/>
              <a:buChar char="§"/>
              <a:defRPr sz="2400">
                <a:solidFill>
                  <a:schemeClr val="tx2">
                    <a:lumMod val="50000"/>
                  </a:schemeClr>
                </a:solidFill>
              </a:defRPr>
            </a:lvl2pPr>
            <a:lvl3pPr marL="685800" indent="-228600" algn="l">
              <a:buClr>
                <a:schemeClr val="accent2"/>
              </a:buClr>
              <a:buFont typeface="Wingdings" panose="05000000000000000000" pitchFamily="2" charset="2"/>
              <a:buChar char="§"/>
              <a:defRPr sz="2400">
                <a:solidFill>
                  <a:schemeClr val="tx2">
                    <a:lumMod val="50000"/>
                  </a:schemeClr>
                </a:solidFill>
              </a:defRPr>
            </a:lvl3pPr>
            <a:lvl4pPr marL="914400" indent="-228600" algn="l">
              <a:buClr>
                <a:schemeClr val="accent2"/>
              </a:buClr>
              <a:buFont typeface="Wingdings" panose="05000000000000000000" pitchFamily="2" charset="2"/>
              <a:buChar char="§"/>
              <a:defRPr sz="2400">
                <a:solidFill>
                  <a:schemeClr val="tx2">
                    <a:lumMod val="50000"/>
                  </a:schemeClr>
                </a:solidFill>
              </a:defRPr>
            </a:lvl4pPr>
            <a:lvl5pPr marL="1143000" indent="-228600" algn="l">
              <a:buClr>
                <a:schemeClr val="accent2"/>
              </a:buClr>
              <a:buFont typeface="Wingdings" panose="05000000000000000000" pitchFamily="2" charset="2"/>
              <a:buChar char="§"/>
              <a:defRPr sz="2400">
                <a:solidFill>
                  <a:schemeClr val="tx2">
                    <a:lumMod val="50000"/>
                  </a:schemeClr>
                </a:solidFill>
              </a:defRPr>
            </a:lvl5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7" name="Дата 6"/>
          <p:cNvSpPr>
            <a:spLocks noGrp="1"/>
          </p:cNvSpPr>
          <p:nvPr>
            <p:ph type="dt" sz="half" idx="10"/>
          </p:nvPr>
        </p:nvSpPr>
        <p:spPr>
          <a:xfrm>
            <a:off x="7256090" y="6234888"/>
            <a:ext cx="2025832" cy="323968"/>
          </a:xfrm>
        </p:spPr>
        <p:txBody>
          <a:bodyPr rtlCol="0"/>
          <a:lstStyle>
            <a:lvl1pPr>
              <a:defRPr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pPr rtl="0"/>
            <a:fld id="{B8CDE760-8488-4707-9705-F99F75C3097E}" type="datetime1">
              <a:rPr lang="ru-RU" noProof="0" smtClean="0"/>
              <a:pPr rtl="0"/>
              <a:t>31.10.2025</a:t>
            </a:fld>
            <a:endParaRPr lang="ru-RU" noProof="0"/>
          </a:p>
        </p:txBody>
      </p:sp>
      <p:sp>
        <p:nvSpPr>
          <p:cNvPr id="8" name="Нижний колонтитул 7"/>
          <p:cNvSpPr>
            <a:spLocks noGrp="1"/>
          </p:cNvSpPr>
          <p:nvPr>
            <p:ph type="ftr" sz="quarter" idx="11"/>
          </p:nvPr>
        </p:nvSpPr>
        <p:spPr>
          <a:xfrm>
            <a:off x="2895599" y="6238816"/>
            <a:ext cx="4229101" cy="320040"/>
          </a:xfrm>
        </p:spPr>
        <p:txBody>
          <a:bodyPr rtlCol="0"/>
          <a:lstStyle>
            <a:lvl1pPr>
              <a:defRPr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916161" y="5804577"/>
            <a:ext cx="365760" cy="365760"/>
          </a:xfrm>
        </p:spPr>
        <p:txBody>
          <a:bodyPr rtlCol="0"/>
          <a:lstStyle>
            <a:lvl1pPr>
              <a:defRPr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pPr rtl="0"/>
            <a:fld id="{42F0A33C-B6D6-454E-A4EA-5198AC78DEE3}" type="slidenum">
              <a:rPr lang="ru-RU" noProof="0" smtClean="0"/>
              <a:pPr rtl="0"/>
              <a:t>‹#›</a:t>
            </a:fld>
            <a:endParaRPr lang="ru-RU" noProof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DC5B8FA8-6A22-40E7-B3E9-A963C93B51FA}"/>
              </a:ext>
            </a:extLst>
          </p:cNvPr>
          <p:cNvSpPr/>
          <p:nvPr userDrawn="1"/>
        </p:nvSpPr>
        <p:spPr>
          <a:xfrm>
            <a:off x="-15240" y="2"/>
            <a:ext cx="365760" cy="6876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51988928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Макет виде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1459962" y="6324918"/>
            <a:ext cx="365760" cy="365760"/>
          </a:xfrm>
        </p:spPr>
        <p:txBody>
          <a:bodyPr rtlCol="0"/>
          <a:lstStyle/>
          <a:p>
            <a:pPr rtl="0"/>
            <a:fld id="{42F0A33C-B6D6-454E-A4EA-5198AC78DEE3}" type="slidenum">
              <a:rPr lang="ru-RU" noProof="0" smtClean="0"/>
              <a:pPr rtl="0"/>
              <a:t>‹#›</a:t>
            </a:fld>
            <a:endParaRPr lang="ru-RU" noProof="0"/>
          </a:p>
        </p:txBody>
      </p:sp>
      <p:sp>
        <p:nvSpPr>
          <p:cNvPr id="12" name="Заголовок 11">
            <a:extLst>
              <a:ext uri="{FF2B5EF4-FFF2-40B4-BE49-F238E27FC236}">
                <a16:creationId xmlns="" xmlns:a16="http://schemas.microsoft.com/office/drawing/2014/main" id="{2B21E085-4E62-4EC9-A5F1-16523F195915}"/>
              </a:ext>
            </a:extLst>
          </p:cNvPr>
          <p:cNvSpPr>
            <a:spLocks noGrp="1"/>
          </p:cNvSpPr>
          <p:nvPr>
            <p:ph type="title"/>
          </p:nvPr>
        </p:nvSpPr>
        <p:spPr bwMode="black">
          <a:xfrm>
            <a:off x="6942215" y="426720"/>
            <a:ext cx="4699941" cy="1188720"/>
          </a:xfrm>
          <a:noFill/>
          <a:ln>
            <a:noFill/>
          </a:ln>
        </p:spPr>
        <p:txBody>
          <a:bodyPr rtlCol="0"/>
          <a:lstStyle>
            <a:lvl1pPr algn="l">
              <a:defRPr cap="none"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14" name="Текст 13">
            <a:extLst>
              <a:ext uri="{FF2B5EF4-FFF2-40B4-BE49-F238E27FC236}">
                <a16:creationId xmlns="" xmlns:a16="http://schemas.microsoft.com/office/drawing/2014/main" id="{FFCDFB3A-4CE3-463F-8C40-B15E3F5CFCA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048876" y="1818152"/>
            <a:ext cx="4045844" cy="4277848"/>
          </a:xfrm>
          <a:noFill/>
        </p:spPr>
        <p:txBody>
          <a:bodyPr rtlCol="0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228600" indent="0" algn="l">
              <a:buNone/>
              <a:defRPr>
                <a:solidFill>
                  <a:schemeClr val="tx1"/>
                </a:solidFill>
              </a:defRPr>
            </a:lvl2pPr>
            <a:lvl3pPr marL="457200" indent="0" algn="l">
              <a:buNone/>
              <a:defRPr>
                <a:solidFill>
                  <a:schemeClr val="tx1"/>
                </a:solidFill>
              </a:defRPr>
            </a:lvl3pPr>
            <a:lvl4pPr marL="685800" indent="0" algn="l">
              <a:buNone/>
              <a:defRPr>
                <a:solidFill>
                  <a:schemeClr val="tx1"/>
                </a:solidFill>
              </a:defRPr>
            </a:lvl4pPr>
            <a:lvl5pPr marL="914400" indent="0" algn="l">
              <a:buNone/>
              <a:defRPr>
                <a:solidFill>
                  <a:schemeClr val="tx1"/>
                </a:solidFill>
              </a:defRPr>
            </a:lvl5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8644389" y="6345814"/>
            <a:ext cx="2753746" cy="323968"/>
          </a:xfrm>
        </p:spPr>
        <p:txBody>
          <a:bodyPr rtlCol="0"/>
          <a:lstStyle/>
          <a:p>
            <a:pPr rtl="0"/>
            <a:fld id="{19E973B4-A6A3-4BB8-AB20-DA56B6449782}" type="datetime1">
              <a:rPr lang="ru-RU" noProof="0" smtClean="0"/>
              <a:pPr rtl="0"/>
              <a:t>31.10.2025</a:t>
            </a:fld>
            <a:endParaRPr lang="ru-RU" noProof="0"/>
          </a:p>
        </p:txBody>
      </p:sp>
      <p:sp>
        <p:nvSpPr>
          <p:cNvPr id="4" name="Нижний колонтитул 3"/>
          <p:cNvSpPr>
            <a:spLocks noGrp="1"/>
          </p:cNvSpPr>
          <p:nvPr>
            <p:ph type="ftr" sz="quarter" idx="11"/>
          </p:nvPr>
        </p:nvSpPr>
        <p:spPr>
          <a:xfrm>
            <a:off x="457200" y="6403848"/>
            <a:ext cx="5901189" cy="320040"/>
          </a:xfrm>
        </p:spPr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6" name="Рисунок 5">
            <a:extLst>
              <a:ext uri="{FF2B5EF4-FFF2-40B4-BE49-F238E27FC236}">
                <a16:creationId xmlns="" xmlns:a16="http://schemas.microsoft.com/office/drawing/2014/main" id="{7D356109-298D-4C51-9DC7-DC74594DC220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732155" y="396240"/>
            <a:ext cx="5927725" cy="5989638"/>
          </a:xfrm>
          <a:ln w="38100">
            <a:solidFill>
              <a:schemeClr val="accent2"/>
            </a:solidFill>
          </a:ln>
        </p:spPr>
        <p:txBody>
          <a:bodyPr rtlCol="0"/>
          <a:lstStyle/>
          <a:p>
            <a:pPr rtl="0"/>
            <a:r>
              <a:rPr lang="ru-RU" noProof="0"/>
              <a:t>Щелкните значок, чтобы добавить изображение</a:t>
            </a:r>
          </a:p>
        </p:txBody>
      </p:sp>
      <p:sp>
        <p:nvSpPr>
          <p:cNvPr id="21" name="Прямоугольник 20">
            <a:extLst>
              <a:ext uri="{FF2B5EF4-FFF2-40B4-BE49-F238E27FC236}">
                <a16:creationId xmlns="" xmlns:a16="http://schemas.microsoft.com/office/drawing/2014/main" id="{64070FEF-D9D1-45DF-A806-9CA5B8270E72}"/>
              </a:ext>
            </a:extLst>
          </p:cNvPr>
          <p:cNvSpPr/>
          <p:nvPr userDrawn="1"/>
        </p:nvSpPr>
        <p:spPr>
          <a:xfrm>
            <a:off x="-15240" y="-1"/>
            <a:ext cx="365760" cy="6876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cxnSp>
        <p:nvCxnSpPr>
          <p:cNvPr id="9" name="Прямая соединительная линия 8" descr="Декоративный элемент">
            <a:extLst>
              <a:ext uri="{FF2B5EF4-FFF2-40B4-BE49-F238E27FC236}">
                <a16:creationId xmlns="" xmlns:a16="http://schemas.microsoft.com/office/drawing/2014/main" id="{167C85F9-C124-4D12-B4AC-317A35D7151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 userDrawn="1"/>
        </p:nvCxnSpPr>
        <p:spPr>
          <a:xfrm>
            <a:off x="7141749" y="1720670"/>
            <a:ext cx="3780000" cy="0"/>
          </a:xfrm>
          <a:prstGeom prst="line">
            <a:avLst/>
          </a:prstGeom>
          <a:ln w="31750">
            <a:solidFill>
              <a:schemeClr val="accent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95189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Заголовок, подзаголовок и три изображения">
    <p:bg bwMode="black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 5">
            <a:extLst>
              <a:ext uri="{FF2B5EF4-FFF2-40B4-BE49-F238E27FC236}">
                <a16:creationId xmlns="" xmlns:a16="http://schemas.microsoft.com/office/drawing/2014/main" id="{5B634A45-4F6E-4E7E-A6D7-E30CC149DF79}"/>
              </a:ext>
            </a:extLst>
          </p:cNvPr>
          <p:cNvSpPr/>
          <p:nvPr userDrawn="1"/>
        </p:nvSpPr>
        <p:spPr>
          <a:xfrm>
            <a:off x="0" y="2423160"/>
            <a:ext cx="12192000" cy="4439128"/>
          </a:xfrm>
          <a:prstGeom prst="rect">
            <a:avLst/>
          </a:prstGeom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3" name="Рисунок 6">
            <a:extLst>
              <a:ext uri="{FF2B5EF4-FFF2-40B4-BE49-F238E27FC236}">
                <a16:creationId xmlns="" xmlns:a16="http://schemas.microsoft.com/office/drawing/2014/main" id="{3A725127-1EDA-41FB-9345-CD6099714027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823479" y="2952166"/>
            <a:ext cx="2880000" cy="2880000"/>
          </a:xfrm>
          <a:ln w="38100">
            <a:solidFill>
              <a:srgbClr val="FFFFFF"/>
            </a:solidFill>
          </a:ln>
        </p:spPr>
        <p:txBody>
          <a:bodyPr rtlCol="0"/>
          <a:lstStyle/>
          <a:p>
            <a:pPr rtl="0"/>
            <a:r>
              <a:rPr lang="ru-RU" noProof="0"/>
              <a:t>Щелкните значок, чтобы добавить изображение</a:t>
            </a:r>
          </a:p>
        </p:txBody>
      </p:sp>
      <p:sp>
        <p:nvSpPr>
          <p:cNvPr id="15" name="Рисунок 6">
            <a:extLst>
              <a:ext uri="{FF2B5EF4-FFF2-40B4-BE49-F238E27FC236}">
                <a16:creationId xmlns="" xmlns:a16="http://schemas.microsoft.com/office/drawing/2014/main" id="{45910403-693E-46B1-890E-692928E72B70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8488521" y="2952166"/>
            <a:ext cx="2880000" cy="2880000"/>
          </a:xfrm>
          <a:ln w="38100">
            <a:solidFill>
              <a:srgbClr val="FFFFFF"/>
            </a:solidFill>
          </a:ln>
        </p:spPr>
        <p:txBody>
          <a:bodyPr rtlCol="0"/>
          <a:lstStyle/>
          <a:p>
            <a:pPr rtl="0"/>
            <a:r>
              <a:rPr lang="ru-RU" noProof="0"/>
              <a:t>Щелкните значок, чтобы добавить изображение</a:t>
            </a:r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8385309" y="6238816"/>
            <a:ext cx="2753746" cy="323968"/>
          </a:xfrm>
        </p:spPr>
        <p:txBody>
          <a:bodyPr rtlCol="0"/>
          <a:lstStyle/>
          <a:p>
            <a:pPr rtl="0"/>
            <a:fld id="{31E39C75-ABE1-49F3-8A86-E6BD755CA5BA}" type="datetime1">
              <a:rPr lang="ru-RU" noProof="0" smtClean="0"/>
              <a:pPr rtl="0"/>
              <a:t>31.10.2025</a:t>
            </a:fld>
            <a:endParaRPr lang="ru-RU" noProof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807720" y="6238816"/>
            <a:ext cx="5901189" cy="320040"/>
          </a:xfrm>
        </p:spPr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11322802" y="6217920"/>
            <a:ext cx="365760" cy="365760"/>
          </a:xfrm>
        </p:spPr>
        <p:txBody>
          <a:bodyPr rtlCol="0"/>
          <a:lstStyle/>
          <a:p>
            <a:pPr rtl="0"/>
            <a:fld id="{42F0A33C-B6D6-454E-A4EA-5198AC78DEE3}" type="slidenum">
              <a:rPr lang="ru-RU" noProof="0" smtClean="0"/>
              <a:pPr rtl="0"/>
              <a:t>‹#›</a:t>
            </a:fld>
            <a:endParaRPr lang="ru-RU" noProof="0"/>
          </a:p>
        </p:txBody>
      </p:sp>
      <p:sp>
        <p:nvSpPr>
          <p:cNvPr id="5" name="Заголовок 4">
            <a:extLst>
              <a:ext uri="{FF2B5EF4-FFF2-40B4-BE49-F238E27FC236}">
                <a16:creationId xmlns="" xmlns:a16="http://schemas.microsoft.com/office/drawing/2014/main" id="{344A571C-BD72-4598-B89C-F24CC99E0066}"/>
              </a:ext>
            </a:extLst>
          </p:cNvPr>
          <p:cNvSpPr>
            <a:spLocks noGrp="1"/>
          </p:cNvSpPr>
          <p:nvPr>
            <p:ph type="title"/>
          </p:nvPr>
        </p:nvSpPr>
        <p:spPr bwMode="black">
          <a:xfrm>
            <a:off x="807747" y="289559"/>
            <a:ext cx="10564350" cy="1127761"/>
          </a:xfrm>
          <a:noFill/>
          <a:ln>
            <a:noFill/>
          </a:ln>
        </p:spPr>
        <p:txBody>
          <a:bodyPr rtlCol="0" anchor="b" anchorCtr="1"/>
          <a:lstStyle>
            <a:lvl1pPr>
              <a:defRPr cap="none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14" name="Рисунок 6">
            <a:extLst>
              <a:ext uri="{FF2B5EF4-FFF2-40B4-BE49-F238E27FC236}">
                <a16:creationId xmlns="" xmlns:a16="http://schemas.microsoft.com/office/drawing/2014/main" id="{6759A834-A403-4050-9F3D-ABDDC9182E91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4656000" y="2952166"/>
            <a:ext cx="2880000" cy="2880000"/>
          </a:xfrm>
          <a:ln w="38100">
            <a:solidFill>
              <a:srgbClr val="FFFFFF"/>
            </a:solidFill>
          </a:ln>
        </p:spPr>
        <p:txBody>
          <a:bodyPr rtlCol="0"/>
          <a:lstStyle/>
          <a:p>
            <a:pPr rtl="0"/>
            <a:r>
              <a:rPr lang="ru-RU" noProof="0"/>
              <a:t>Щелкните значок, чтобы добавить изображение</a:t>
            </a:r>
          </a:p>
        </p:txBody>
      </p:sp>
      <p:sp>
        <p:nvSpPr>
          <p:cNvPr id="17" name="Текст 16">
            <a:extLst>
              <a:ext uri="{FF2B5EF4-FFF2-40B4-BE49-F238E27FC236}">
                <a16:creationId xmlns="" xmlns:a16="http://schemas.microsoft.com/office/drawing/2014/main" id="{B0AC4720-7B75-40C4-BE31-CB8EBA0AAF8F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807720" y="1493521"/>
            <a:ext cx="10561319" cy="1127762"/>
          </a:xfrm>
          <a:noFill/>
        </p:spPr>
        <p:txBody>
          <a:bodyPr rtlCol="0" anchor="t" anchorCtr="1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2400"/>
            </a:lvl1pPr>
            <a:lvl2pPr marL="228600" indent="0" algn="ctr">
              <a:buNone/>
              <a:defRPr sz="2000"/>
            </a:lvl2pPr>
            <a:lvl3pPr marL="457200" indent="0" algn="ctr">
              <a:buNone/>
              <a:defRPr sz="2000"/>
            </a:lvl3pPr>
            <a:lvl4pPr marL="685800" indent="0" algn="ctr">
              <a:buNone/>
              <a:defRPr sz="2000"/>
            </a:lvl4pPr>
            <a:lvl5pPr marL="914400" indent="0" algn="ctr">
              <a:buNone/>
              <a:defRPr sz="2000"/>
            </a:lvl5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88297282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gray">
          <a:noFill/>
          <a:ln>
            <a:solidFill>
              <a:schemeClr val="accent2"/>
            </a:solidFill>
          </a:ln>
        </p:spPr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7" name="Дата 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919B068-F729-40F7-B380-93481482F105}" type="datetime1">
              <a:rPr lang="ru-RU" noProof="0" smtClean="0"/>
              <a:pPr rtl="0"/>
              <a:t>31.10.2025</a:t>
            </a:fld>
            <a:endParaRPr lang="ru-RU" noProof="0"/>
          </a:p>
        </p:txBody>
      </p:sp>
      <p:sp>
        <p:nvSpPr>
          <p:cNvPr id="8" name="Нижний колонтитул 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2F0A33C-B6D6-454E-A4EA-5198AC78DEE3}" type="slidenum">
              <a:rPr lang="ru-RU" noProof="0" smtClean="0"/>
              <a:pPr rtl="0"/>
              <a:t>‹#›</a:t>
            </a:fld>
            <a:endParaRPr lang="ru-RU" noProof="0"/>
          </a:p>
        </p:txBody>
      </p:sp>
      <p:sp>
        <p:nvSpPr>
          <p:cNvPr id="10" name="Прямоугольник 9">
            <a:extLst>
              <a:ext uri="{FF2B5EF4-FFF2-40B4-BE49-F238E27FC236}">
                <a16:creationId xmlns="" xmlns:a16="http://schemas.microsoft.com/office/drawing/2014/main" id="{C0B668FB-6A04-4C02-A197-0044D616A95A}"/>
              </a:ext>
            </a:extLst>
          </p:cNvPr>
          <p:cNvSpPr/>
          <p:nvPr userDrawn="1"/>
        </p:nvSpPr>
        <p:spPr>
          <a:xfrm>
            <a:off x="-15240" y="-1"/>
            <a:ext cx="365760" cy="6876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2331371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Рисунок с подписью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blackWhite">
          <a:xfrm>
            <a:off x="883920" y="592183"/>
            <a:ext cx="5750440" cy="1810379"/>
          </a:xfrm>
          <a:noFill/>
          <a:ln>
            <a:noFill/>
          </a:ln>
        </p:spPr>
        <p:txBody>
          <a:bodyPr lIns="0" rtlCol="0" anchor="t" anchorCtr="0">
            <a:noAutofit/>
          </a:bodyPr>
          <a:lstStyle>
            <a:lvl1pPr marL="0" indent="0" algn="l" defTabSz="0">
              <a:buFont typeface="Arial" panose="020B0604020202020204" pitchFamily="34" charset="0"/>
              <a:buNone/>
              <a:defRPr sz="4000" cap="none" spc="0" baseline="0"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Рисунок 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6497200" y="0"/>
            <a:ext cx="5700896" cy="6858000"/>
          </a:xfrm>
          <a:solidFill>
            <a:schemeClr val="bg1">
              <a:lumMod val="75000"/>
            </a:schemeClr>
          </a:solidFill>
        </p:spPr>
        <p:txBody>
          <a:bodyPr rtlCol="0"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/>
              <a:t>Щелкните значок, чтобы добавить изображение</a:t>
            </a:r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 bwMode="white">
          <a:xfrm>
            <a:off x="632071" y="2417802"/>
            <a:ext cx="5297398" cy="3710855"/>
          </a:xfrm>
        </p:spPr>
        <p:txBody>
          <a:bodyPr rtlCol="0" anchor="t" anchorCtr="1">
            <a:normAutofit/>
          </a:bodyPr>
          <a:lstStyle>
            <a:lvl1pPr marL="285750" indent="-285750" algn="l">
              <a:buClr>
                <a:schemeClr val="bg1"/>
              </a:buClr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8" name="Дата 7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pPr rtl="0"/>
            <a:fld id="{E03CA99C-20A3-4EAD-8F2E-0C8510B6563E}" type="datetime1">
              <a:rPr lang="ru-RU" noProof="0" smtClean="0"/>
              <a:pPr rtl="0"/>
              <a:t>31.10.2025</a:t>
            </a:fld>
            <a:endParaRPr lang="ru-RU" noProof="0"/>
          </a:p>
        </p:txBody>
      </p:sp>
      <p:sp>
        <p:nvSpPr>
          <p:cNvPr id="9" name="Нижний колонтитул 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 rtlCol="0"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10" name="Номер слайда 9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2F0A33C-B6D6-454E-A4EA-5198AC78DEE3}" type="slidenum">
              <a:rPr lang="ru-RU" noProof="0" smtClean="0"/>
              <a:pPr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94939440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9AB32092-24C8-A83F-7CD5-0EE3C2266E9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5386864" cy="6858000"/>
          </a:xfrm>
          <a:prstGeom prst="rect">
            <a:avLst/>
          </a:prstGeom>
        </p:spPr>
      </p:pic>
      <p:sp>
        <p:nvSpPr>
          <p:cNvPr id="9" name="Заголовок 1">
            <a:extLst>
              <a:ext uri="{FF2B5EF4-FFF2-40B4-BE49-F238E27FC236}">
                <a16:creationId xmlns:a16="http://schemas.microsoft.com/office/drawing/2014/main" xmlns="" id="{15D12D31-DDA5-0554-621A-B22BEB9FB5F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02276" y="482514"/>
            <a:ext cx="4134419" cy="2080212"/>
          </a:xfrm>
        </p:spPr>
        <p:txBody>
          <a:bodyPr anchor="t">
            <a:normAutofit/>
          </a:bodyPr>
          <a:lstStyle>
            <a:lvl1pPr>
              <a:defRPr sz="4150" spc="200" baseline="0">
                <a:latin typeface="RussianRail G Pro" panose="02000503040000020004" pitchFamily="2" charset="0"/>
              </a:defRPr>
            </a:lvl1pPr>
          </a:lstStyle>
          <a:p>
            <a:r>
              <a:rPr lang="en-US" dirty="0"/>
              <a:t>/ </a:t>
            </a:r>
            <a:r>
              <a:rPr lang="ru-RU" dirty="0"/>
              <a:t>ОБРАЗЕЦ ЗАГОЛОВКА</a:t>
            </a:r>
          </a:p>
        </p:txBody>
      </p:sp>
      <p:sp>
        <p:nvSpPr>
          <p:cNvPr id="10" name="Объект 2">
            <a:extLst>
              <a:ext uri="{FF2B5EF4-FFF2-40B4-BE49-F238E27FC236}">
                <a16:creationId xmlns:a16="http://schemas.microsoft.com/office/drawing/2014/main" xmlns="" id="{9876FC79-60DC-350D-7255-8EF8704EAD4E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884603" y="482513"/>
            <a:ext cx="4630997" cy="5979977"/>
          </a:xfrm>
        </p:spPr>
        <p:txBody>
          <a:bodyPr/>
          <a:lstStyle>
            <a:lvl1pPr marL="0" indent="0">
              <a:buNone/>
              <a:defRPr sz="2400" b="0" i="0" spc="100" baseline="0">
                <a:latin typeface="RussianRail G Pro" panose="02000503040000020004" pitchFamily="2" charset="0"/>
              </a:defRPr>
            </a:lvl1pPr>
            <a:lvl2pPr marL="457200" indent="0">
              <a:buNone/>
              <a:defRPr sz="1800">
                <a:solidFill>
                  <a:srgbClr val="3C3C3B"/>
                </a:solidFill>
                <a:latin typeface="FSRAILWAY Book" panose="020B0503040504020204" pitchFamily="34" charset="0"/>
              </a:defRPr>
            </a:lvl2pPr>
            <a:lvl3pPr marL="914400" indent="0">
              <a:buNone/>
              <a:defRPr sz="1600" b="0" i="0" spc="200" baseline="0">
                <a:latin typeface="RussianRail G Pro Medium" panose="02000503040000020004" pitchFamily="2" charset="0"/>
              </a:defRPr>
            </a:lvl3pPr>
            <a:lvl4pPr marL="1371600" indent="0">
              <a:buNone/>
              <a:defRPr sz="1600">
                <a:latin typeface="RussianRail G Pro" panose="02000503040000020004" pitchFamily="2" charset="0"/>
              </a:defRPr>
            </a:lvl4pPr>
            <a:lvl5pPr marL="1828800" indent="0">
              <a:buNone/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9CF90A79-B5FD-8247-C444-8BB35F3BFCA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918224"/>
            <a:ext cx="206280" cy="1901675"/>
          </a:xfrm>
          <a:prstGeom prst="rect">
            <a:avLst/>
          </a:prstGeom>
        </p:spPr>
      </p:pic>
      <p:sp>
        <p:nvSpPr>
          <p:cNvPr id="12" name="object 13">
            <a:extLst>
              <a:ext uri="{FF2B5EF4-FFF2-40B4-BE49-F238E27FC236}">
                <a16:creationId xmlns:a16="http://schemas.microsoft.com/office/drawing/2014/main" xmlns="" id="{65CE9B68-2736-DCC1-6512-677E4846663C}"/>
              </a:ext>
            </a:extLst>
          </p:cNvPr>
          <p:cNvSpPr txBox="1"/>
          <p:nvPr userDrawn="1"/>
        </p:nvSpPr>
        <p:spPr>
          <a:xfrm>
            <a:off x="11165995" y="6113998"/>
            <a:ext cx="575591" cy="34849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 algn="r">
              <a:lnSpc>
                <a:spcPts val="3229"/>
              </a:lnSpc>
            </a:pPr>
            <a:fld id="{A400D3EA-3EAB-A143-871C-33E5A93AD703}" type="slidenum">
              <a:rPr lang="ru-RU" sz="1400" smtClean="0">
                <a:latin typeface="RussianRail G Pro" panose="02000503040000020004" pitchFamily="2" charset="0"/>
                <a:cs typeface="Trebuchet MS"/>
              </a:rPr>
              <a:pPr marL="38100" algn="r">
                <a:lnSpc>
                  <a:spcPts val="3229"/>
                </a:lnSpc>
              </a:pPr>
              <a:t>‹#›</a:t>
            </a:fld>
            <a:endParaRPr sz="1400" dirty="0">
              <a:latin typeface="RussianRail G Pro" panose="02000503040000020004" pitchFamily="2" charset="0"/>
              <a:cs typeface="Trebuchet MS"/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496327FF-DAAB-16F1-87A7-F6244F485455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11820" y="435192"/>
            <a:ext cx="848420" cy="481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02404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Титульный слайд">
    <p:bg>
      <p:bgPr>
        <a:blipFill dpi="0" rotWithShape="1"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D7BE62A3-8D4C-7622-4B11-970D0B8EFD2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3679" y="3800620"/>
            <a:ext cx="2436925" cy="1375847"/>
          </a:xfrm>
          <a:prstGeom prst="rect">
            <a:avLst/>
          </a:prstGeom>
        </p:spPr>
      </p:pic>
      <p:pic>
        <p:nvPicPr>
          <p:cNvPr id="3" name="Picture 2" descr="C:\Users\VelikanovAN\Downloads\[RGB, белый] Мы — люди дела.emf">
            <a:extLst>
              <a:ext uri="{FF2B5EF4-FFF2-40B4-BE49-F238E27FC236}">
                <a16:creationId xmlns:a16="http://schemas.microsoft.com/office/drawing/2014/main" xmlns="" id="{EB0630CD-3A73-0876-B58D-736C5D8D660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3679" y="5674657"/>
            <a:ext cx="2491534" cy="531340"/>
          </a:xfrm>
          <a:prstGeom prst="rect">
            <a:avLst/>
          </a:prstGeom>
          <a:noFill/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A6BA1410-3A74-B4B1-E6A3-1071DB0E6F14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889241"/>
            <a:ext cx="214497" cy="1976167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6400352E-9030-458B-EE6E-96932E1C3C20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844681" y="4739611"/>
            <a:ext cx="1768236" cy="1523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57499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6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EFC0258-FAA2-CFD4-2B9C-37E86F2B97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104FCB0C-E3F1-FC05-27F2-EE1EAE4DC9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97076948-1A24-1C59-45D3-8A0AC28EE47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726F98-5866-A243-945E-D644217A11A1}" type="datetimeFigureOut">
              <a:rPr lang="ru-RU" smtClean="0"/>
              <a:pPr/>
              <a:t>31.10.2025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F64BE734-0612-009A-8CFA-8ED94B0BEF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B2E9BD17-1D64-4536-069B-E44E1632F53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3AA894-2D46-F64A-8351-414ADCB5642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35009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49" r:id="rId2"/>
    <p:sldLayoutId id="2147483661" r:id="rId3"/>
    <p:sldLayoutId id="2147483664" r:id="rId4"/>
    <p:sldLayoutId id="2147483665" r:id="rId5"/>
    <p:sldLayoutId id="2147483666" r:id="rId6"/>
    <p:sldLayoutId id="2147483660" r:id="rId7"/>
    <p:sldLayoutId id="2147483688" r:id="rId8"/>
    <p:sldLayoutId id="2147483650" r:id="rId9"/>
    <p:sldLayoutId id="2147483684" r:id="rId10"/>
    <p:sldLayoutId id="2147483683" r:id="rId11"/>
    <p:sldLayoutId id="2147483687" r:id="rId12"/>
    <p:sldLayoutId id="2147483667" r:id="rId13"/>
    <p:sldLayoutId id="2147483668" r:id="rId14"/>
    <p:sldLayoutId id="2147483696" r:id="rId15"/>
    <p:sldLayoutId id="2147483682" r:id="rId16"/>
    <p:sldLayoutId id="2147483693" r:id="rId17"/>
    <p:sldLayoutId id="2147483690" r:id="rId18"/>
    <p:sldLayoutId id="2147483691" r:id="rId19"/>
    <p:sldLayoutId id="2147483695" r:id="rId20"/>
    <p:sldLayoutId id="2147483694" r:id="rId21"/>
    <p:sldLayoutId id="2147483692" r:id="rId22"/>
    <p:sldLayoutId id="2147483675" r:id="rId23"/>
    <p:sldLayoutId id="2147483672" r:id="rId24"/>
    <p:sldLayoutId id="2147483689" r:id="rId25"/>
    <p:sldLayoutId id="2147483697" r:id="rId26"/>
    <p:sldLayoutId id="2147483670" r:id="rId27"/>
    <p:sldLayoutId id="2147483679" r:id="rId28"/>
    <p:sldLayoutId id="2147483674" r:id="rId29"/>
    <p:sldLayoutId id="2147483686" r:id="rId30"/>
    <p:sldLayoutId id="2147483681" r:id="rId31"/>
    <p:sldLayoutId id="2147483698" r:id="rId32"/>
    <p:sldLayoutId id="2147483699" r:id="rId33"/>
    <p:sldLayoutId id="2147483700" r:id="rId34"/>
    <p:sldLayoutId id="2147483701" r:id="rId35"/>
    <p:sldLayoutId id="2147483702" r:id="rId36"/>
    <p:sldLayoutId id="2147483704" r:id="rId37"/>
    <p:sldLayoutId id="2147483705" r:id="rId3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emf"/><Relationship Id="rId3" Type="http://schemas.openxmlformats.org/officeDocument/2006/relationships/image" Target="../media/image11.emf"/><Relationship Id="rId7" Type="http://schemas.openxmlformats.org/officeDocument/2006/relationships/image" Target="../media/image22.emf"/><Relationship Id="rId12" Type="http://schemas.openxmlformats.org/officeDocument/2006/relationships/image" Target="../media/image27.em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7.xml"/><Relationship Id="rId6" Type="http://schemas.openxmlformats.org/officeDocument/2006/relationships/image" Target="../media/image21.emf"/><Relationship Id="rId11" Type="http://schemas.openxmlformats.org/officeDocument/2006/relationships/image" Target="../media/image26.emf"/><Relationship Id="rId5" Type="http://schemas.openxmlformats.org/officeDocument/2006/relationships/image" Target="../media/image20.emf"/><Relationship Id="rId10" Type="http://schemas.openxmlformats.org/officeDocument/2006/relationships/image" Target="../media/image25.emf"/><Relationship Id="rId4" Type="http://schemas.openxmlformats.org/officeDocument/2006/relationships/image" Target="../media/image19.emf"/><Relationship Id="rId9" Type="http://schemas.openxmlformats.org/officeDocument/2006/relationships/image" Target="../media/image24.e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2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3C669C8-8455-0B82-F51B-07579BB000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74713" y="2069960"/>
            <a:ext cx="7813675" cy="2533569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ru-RU" sz="3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Культура безопасности  </a:t>
            </a:r>
            <a:br>
              <a:rPr lang="ru-RU" sz="3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3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Приоритет безопасности</a:t>
            </a:r>
            <a:r>
              <a:rPr lang="ru-RU" sz="5400" dirty="0"/>
              <a:t/>
            </a:r>
            <a:br>
              <a:rPr lang="ru-RU" sz="5400" dirty="0"/>
            </a:br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E53EF15E-2197-111E-8CE6-6A0B6FB3B0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74713" y="5277996"/>
            <a:ext cx="7443787" cy="913253"/>
          </a:xfrm>
        </p:spPr>
        <p:txBody>
          <a:bodyPr>
            <a:normAutofit fontScale="55000" lnSpcReduction="20000"/>
          </a:bodyPr>
          <a:lstStyle/>
          <a:p>
            <a:r>
              <a:rPr lang="ru-RU" dirty="0" smtClean="0"/>
              <a:t>Андрианов Евгений Владимирович</a:t>
            </a:r>
            <a:endParaRPr lang="ru-RU" dirty="0"/>
          </a:p>
          <a:p>
            <a:pPr>
              <a:lnSpc>
                <a:spcPct val="145000"/>
              </a:lnSpc>
              <a:spcAft>
                <a:spcPts val="600"/>
              </a:spcAft>
            </a:pPr>
            <a:r>
              <a:rPr lang="ru-RU" dirty="0" smtClean="0"/>
              <a:t>Преподаватель </a:t>
            </a:r>
            <a:r>
              <a:rPr lang="ru-RU" dirty="0"/>
              <a:t>Тайгинского подразделения                                                         Западно-Сибирского учебного центра профессиональных квалификаций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9210675" y="5400675"/>
            <a:ext cx="1543050" cy="790575"/>
          </a:xfrm>
          <a:prstGeom prst="rect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7366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Группа 18" descr="Декоративный элемент">
            <a:extLst>
              <a:ext uri="{FF2B5EF4-FFF2-40B4-BE49-F238E27FC236}">
                <a16:creationId xmlns:a16="http://schemas.microsoft.com/office/drawing/2014/main" xmlns="" id="{D6D84601-5D04-4246-95A5-C178A6C74B1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721518" y="842683"/>
            <a:ext cx="10748370" cy="5468470"/>
            <a:chOff x="721211" y="935360"/>
            <a:chExt cx="10728000" cy="5256000"/>
          </a:xfrm>
        </p:grpSpPr>
        <p:cxnSp>
          <p:nvCxnSpPr>
            <p:cNvPr id="17" name="Прямая соединительная линия 16">
              <a:extLst>
                <a:ext uri="{FF2B5EF4-FFF2-40B4-BE49-F238E27FC236}">
                  <a16:creationId xmlns:a16="http://schemas.microsoft.com/office/drawing/2014/main" xmlns="" id="{DDAC6016-1C3C-4BBF-88B5-BD903710BDAE}"/>
                </a:ext>
              </a:extLst>
            </p:cNvPr>
            <p:cNvCxnSpPr/>
            <p:nvPr/>
          </p:nvCxnSpPr>
          <p:spPr>
            <a:xfrm>
              <a:off x="3850968" y="937681"/>
              <a:ext cx="7598243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 20">
              <a:extLst>
                <a:ext uri="{FF2B5EF4-FFF2-40B4-BE49-F238E27FC236}">
                  <a16:creationId xmlns:a16="http://schemas.microsoft.com/office/drawing/2014/main" xmlns="" id="{B9FDF5A3-9005-483A-B72F-BD42C53B1E22}"/>
                </a:ext>
              </a:extLst>
            </p:cNvPr>
            <p:cNvCxnSpPr/>
            <p:nvPr/>
          </p:nvCxnSpPr>
          <p:spPr>
            <a:xfrm>
              <a:off x="721211" y="6172200"/>
              <a:ext cx="10728000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2" name="Прямая соединительная линия 21">
              <a:extLst>
                <a:ext uri="{FF2B5EF4-FFF2-40B4-BE49-F238E27FC236}">
                  <a16:creationId xmlns:a16="http://schemas.microsoft.com/office/drawing/2014/main" xmlns="" id="{3AE3BCE0-4649-475A-A49B-916C5A651853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8819708" y="3563360"/>
              <a:ext cx="5256000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9" name="Подзаголовок 4"/>
          <p:cNvSpPr txBox="1">
            <a:spLocks/>
          </p:cNvSpPr>
          <p:nvPr/>
        </p:nvSpPr>
        <p:spPr>
          <a:xfrm>
            <a:off x="2554107" y="349102"/>
            <a:ext cx="9043206" cy="1434321"/>
          </a:xfrm>
          <a:prstGeom prst="rect">
            <a:avLst/>
          </a:prstGeom>
        </p:spPr>
        <p:txBody>
          <a:bodyPr vert="horz" lIns="91440" tIns="45720" rIns="91440" bIns="45720" numCol="1" spcCol="108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ru-RU" altLang="ru-RU" sz="2000" b="1" i="1" dirty="0" smtClean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БЕЗОПАСНЫЕ УСЛОВИЯ ТРУДА</a:t>
            </a:r>
            <a:endParaRPr lang="ru-RU" sz="2000" b="1" i="1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459793" y="1367982"/>
            <a:ext cx="91145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Конституция  </a:t>
            </a:r>
            <a:r>
              <a:rPr lang="ru-RU" sz="2000" dirty="0"/>
              <a:t>и   Трудовой  Кодекс  РФ гласят, что каждый человек имеет право на безопасный труд  и  достойные условия труда.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51326" y="2838254"/>
            <a:ext cx="9931435" cy="22313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Основными </a:t>
            </a:r>
            <a:r>
              <a:rPr lang="ru-RU" sz="2000" b="1" dirty="0"/>
              <a:t>направлениями государственной политики в области охраны труда являются:</a:t>
            </a:r>
            <a:endParaRPr lang="ru-RU" sz="2000" dirty="0"/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FF0000"/>
                </a:solidFill>
              </a:rPr>
              <a:t>обеспечение </a:t>
            </a:r>
            <a:r>
              <a:rPr lang="ru-RU" b="1" dirty="0">
                <a:solidFill>
                  <a:srgbClr val="FF0000"/>
                </a:solidFill>
              </a:rPr>
              <a:t>приоритета сохранения жизни и здоровья работников</a:t>
            </a:r>
            <a:r>
              <a:rPr lang="ru-RU" dirty="0"/>
              <a:t>;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ru-RU" dirty="0" smtClean="0"/>
              <a:t>государственное </a:t>
            </a:r>
            <a:r>
              <a:rPr lang="ru-RU" dirty="0"/>
              <a:t>управление охраной труда</a:t>
            </a:r>
            <a:r>
              <a:rPr lang="ru-RU" dirty="0" smtClean="0"/>
              <a:t>;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ru-RU" dirty="0"/>
              <a:t>и</a:t>
            </a:r>
            <a:r>
              <a:rPr lang="ru-RU" dirty="0" smtClean="0"/>
              <a:t> другие…</a:t>
            </a:r>
            <a:endParaRPr lang="ru-RU" dirty="0"/>
          </a:p>
          <a:p>
            <a:pPr algn="r"/>
            <a:r>
              <a:rPr lang="ru-RU" i="1" dirty="0"/>
              <a:t>(ТК, статья 210</a:t>
            </a:r>
            <a:r>
              <a:rPr lang="ru-RU" i="1" dirty="0" smtClean="0"/>
              <a:t>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62241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>
            <a:extLst>
              <a:ext uri="{FF2B5EF4-FFF2-40B4-BE49-F238E27FC236}">
                <a16:creationId xmlns:a16="http://schemas.microsoft.com/office/drawing/2014/main" xmlns="" id="{44DAD812-20CD-2BC2-2B11-A47939F020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Заголовок 3">
            <a:extLst>
              <a:ext uri="{FF2B5EF4-FFF2-40B4-BE49-F238E27FC236}">
                <a16:creationId xmlns:a16="http://schemas.microsoft.com/office/drawing/2014/main" xmlns="" id="{C07F5E1F-69D5-CF3D-EA89-2B0178739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96171" y="625641"/>
            <a:ext cx="6684161" cy="1118938"/>
          </a:xfrm>
        </p:spPr>
        <p:txBody>
          <a:bodyPr>
            <a:normAutofit/>
          </a:bodyPr>
          <a:lstStyle/>
          <a:p>
            <a:r>
              <a:rPr lang="en-US" sz="3600" dirty="0"/>
              <a:t>/ </a:t>
            </a:r>
            <a:r>
              <a:rPr lang="ru-RU" sz="3600" dirty="0"/>
              <a:t>ПРИНЦИПОВ КУЛЬТУРЫ БЕЗОПАСНОСТИ</a:t>
            </a:r>
            <a:endParaRPr lang="ru-RU" sz="3600" b="1" dirty="0">
              <a:latin typeface="Akrobat ExtraBold" pitchFamily="2" charset="0"/>
            </a:endParaRPr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xmlns="" id="{AE5EC9BF-6026-0544-0E64-D9F8252BB06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918224"/>
            <a:ext cx="206280" cy="1901675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7CA3C2AC-3D39-F3DB-9A1C-4D3655E5F21F}"/>
              </a:ext>
            </a:extLst>
          </p:cNvPr>
          <p:cNvSpPr txBox="1"/>
          <p:nvPr/>
        </p:nvSpPr>
        <p:spPr>
          <a:xfrm>
            <a:off x="6717950" y="1949582"/>
            <a:ext cx="2495171" cy="523220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ru-RU" sz="1400" spc="200" dirty="0">
                <a:latin typeface="RussianRail G Pro Medium" panose="02000503040000020004" pitchFamily="2" charset="0"/>
              </a:rPr>
              <a:t>ПРИОРИТЕТ БЕЗОПАСНОСТИ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xmlns="" id="{1C26128B-4CE7-7578-A81B-CA03859BD6AB}"/>
              </a:ext>
            </a:extLst>
          </p:cNvPr>
          <p:cNvSpPr txBox="1"/>
          <p:nvPr/>
        </p:nvSpPr>
        <p:spPr>
          <a:xfrm>
            <a:off x="9986930" y="1949582"/>
            <a:ext cx="220506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spc="200" dirty="0">
                <a:latin typeface="RussianRail G Pro Medium" panose="02000503040000020004" pitchFamily="2" charset="0"/>
              </a:rPr>
              <a:t>АТМОСФЕРА ДОВЕРИЯ</a:t>
            </a:r>
          </a:p>
        </p:txBody>
      </p:sp>
      <p:pic>
        <p:nvPicPr>
          <p:cNvPr id="33" name="Рисунок 32">
            <a:extLst>
              <a:ext uri="{FF2B5EF4-FFF2-40B4-BE49-F238E27FC236}">
                <a16:creationId xmlns:a16="http://schemas.microsoft.com/office/drawing/2014/main" xmlns="" id="{CB239C67-E524-8681-C9CA-2129785FA3A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34740" y="2068044"/>
            <a:ext cx="154332" cy="286296"/>
          </a:xfrm>
          <a:prstGeom prst="rect">
            <a:avLst/>
          </a:prstGeom>
        </p:spPr>
      </p:pic>
      <p:pic>
        <p:nvPicPr>
          <p:cNvPr id="65" name="Рисунок 64">
            <a:extLst>
              <a:ext uri="{FF2B5EF4-FFF2-40B4-BE49-F238E27FC236}">
                <a16:creationId xmlns:a16="http://schemas.microsoft.com/office/drawing/2014/main" xmlns="" id="{7A7B70B1-BA81-B97E-025A-E6D10FD0C99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34199" y="6109999"/>
            <a:ext cx="154565" cy="286296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xmlns="" id="{335EBFC4-0512-C33F-25E1-7274C9F6F63B}"/>
              </a:ext>
            </a:extLst>
          </p:cNvPr>
          <p:cNvSpPr txBox="1"/>
          <p:nvPr/>
        </p:nvSpPr>
        <p:spPr>
          <a:xfrm>
            <a:off x="6717950" y="2936783"/>
            <a:ext cx="284568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spc="200" dirty="0">
                <a:latin typeface="RussianRail G Pro Medium" panose="02000503040000020004" pitchFamily="2" charset="0"/>
              </a:rPr>
              <a:t>ПРОФЕССИОНАЛИЗМ</a:t>
            </a:r>
            <a:br>
              <a:rPr lang="ru-RU" sz="1400" spc="200" dirty="0">
                <a:latin typeface="RussianRail G Pro Medium" panose="02000503040000020004" pitchFamily="2" charset="0"/>
              </a:rPr>
            </a:br>
            <a:r>
              <a:rPr lang="ru-RU" sz="1400" spc="200" dirty="0">
                <a:latin typeface="RussianRail G Pro Medium" panose="02000503040000020004" pitchFamily="2" charset="0"/>
              </a:rPr>
              <a:t>И КВАЛИФИКАЦИЯ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xmlns="" id="{F37D6302-F295-0B3B-A25C-993A16354C61}"/>
              </a:ext>
            </a:extLst>
          </p:cNvPr>
          <p:cNvSpPr txBox="1"/>
          <p:nvPr/>
        </p:nvSpPr>
        <p:spPr>
          <a:xfrm>
            <a:off x="9986931" y="2936783"/>
            <a:ext cx="220506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spc="200" dirty="0">
                <a:latin typeface="RussianRail G Pro Medium" panose="02000503040000020004" pitchFamily="2" charset="0"/>
              </a:rPr>
              <a:t>ПОНИМАНИЕ ПОСЛЕДСТВИЙ</a:t>
            </a:r>
          </a:p>
        </p:txBody>
      </p:sp>
      <p:pic>
        <p:nvPicPr>
          <p:cNvPr id="35" name="Рисунок 34">
            <a:extLst>
              <a:ext uri="{FF2B5EF4-FFF2-40B4-BE49-F238E27FC236}">
                <a16:creationId xmlns:a16="http://schemas.microsoft.com/office/drawing/2014/main" xmlns="" id="{16668693-7EEC-321A-3A8C-E114EF21B0C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34199" y="3055245"/>
            <a:ext cx="154716" cy="286296"/>
          </a:xfrm>
          <a:prstGeom prst="rect">
            <a:avLst/>
          </a:prstGeom>
        </p:spPr>
      </p:pic>
      <p:pic>
        <p:nvPicPr>
          <p:cNvPr id="66" name="Рисунок 65">
            <a:extLst>
              <a:ext uri="{FF2B5EF4-FFF2-40B4-BE49-F238E27FC236}">
                <a16:creationId xmlns:a16="http://schemas.microsoft.com/office/drawing/2014/main" xmlns="" id="{D926D4A5-5D26-25DD-267C-1A7F1E88199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94644" y="2068043"/>
            <a:ext cx="170591" cy="286296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xmlns="" id="{206A9594-C1D6-50EA-AA85-E9B1E5E8CBBD}"/>
              </a:ext>
            </a:extLst>
          </p:cNvPr>
          <p:cNvSpPr txBox="1"/>
          <p:nvPr/>
        </p:nvSpPr>
        <p:spPr>
          <a:xfrm>
            <a:off x="6717950" y="3923984"/>
            <a:ext cx="284567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spc="200" dirty="0">
                <a:latin typeface="RussianRail G Pro Medium" panose="02000503040000020004" pitchFamily="2" charset="0"/>
              </a:rPr>
              <a:t>ДИСЦИПЛИНА</a:t>
            </a:r>
            <a:br>
              <a:rPr lang="ru-RU" sz="1400" spc="200" dirty="0">
                <a:latin typeface="RussianRail G Pro Medium" panose="02000503040000020004" pitchFamily="2" charset="0"/>
              </a:rPr>
            </a:br>
            <a:r>
              <a:rPr lang="ru-RU" sz="1400" spc="200" dirty="0">
                <a:latin typeface="RussianRail G Pro Medium" panose="02000503040000020004" pitchFamily="2" charset="0"/>
              </a:rPr>
              <a:t>И ОТВЕТСТВЕННОСТЬ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xmlns="" id="{F96AFDFA-C5DD-3804-0138-93398D210310}"/>
              </a:ext>
            </a:extLst>
          </p:cNvPr>
          <p:cNvSpPr txBox="1"/>
          <p:nvPr/>
        </p:nvSpPr>
        <p:spPr>
          <a:xfrm>
            <a:off x="9986930" y="4006395"/>
            <a:ext cx="220506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spc="200" dirty="0">
                <a:latin typeface="RussianRail G Pro Medium" panose="02000503040000020004" pitchFamily="2" charset="0"/>
              </a:rPr>
              <a:t>САМОКОНТРОЛЬ</a:t>
            </a:r>
          </a:p>
        </p:txBody>
      </p:sp>
      <p:pic>
        <p:nvPicPr>
          <p:cNvPr id="57" name="Рисунок 56">
            <a:extLst>
              <a:ext uri="{FF2B5EF4-FFF2-40B4-BE49-F238E27FC236}">
                <a16:creationId xmlns:a16="http://schemas.microsoft.com/office/drawing/2014/main" xmlns="" id="{40FB59CF-D37E-B924-5B66-950B001B697E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34199" y="4042446"/>
            <a:ext cx="157968" cy="286296"/>
          </a:xfrm>
          <a:prstGeom prst="rect">
            <a:avLst/>
          </a:prstGeom>
        </p:spPr>
      </p:pic>
      <p:pic>
        <p:nvPicPr>
          <p:cNvPr id="67" name="Рисунок 66">
            <a:extLst>
              <a:ext uri="{FF2B5EF4-FFF2-40B4-BE49-F238E27FC236}">
                <a16:creationId xmlns:a16="http://schemas.microsoft.com/office/drawing/2014/main" xmlns="" id="{91016A73-1DA1-C421-EEF8-D77C76FDD23E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0002" y="3055244"/>
            <a:ext cx="159874" cy="286296"/>
          </a:xfrm>
          <a:prstGeom prst="rect">
            <a:avLst/>
          </a:prstGeom>
        </p:spPr>
      </p:pic>
      <p:grpSp>
        <p:nvGrpSpPr>
          <p:cNvPr id="68" name="Группа 67">
            <a:extLst>
              <a:ext uri="{FF2B5EF4-FFF2-40B4-BE49-F238E27FC236}">
                <a16:creationId xmlns:a16="http://schemas.microsoft.com/office/drawing/2014/main" xmlns="" id="{B009BAF9-4545-05F9-C07B-D8D0F2FAF1AC}"/>
              </a:ext>
            </a:extLst>
          </p:cNvPr>
          <p:cNvGrpSpPr/>
          <p:nvPr/>
        </p:nvGrpSpPr>
        <p:grpSpPr>
          <a:xfrm>
            <a:off x="6421524" y="4911186"/>
            <a:ext cx="2671919" cy="738664"/>
            <a:chOff x="6215244" y="5132624"/>
            <a:chExt cx="2671919" cy="738664"/>
          </a:xfrm>
        </p:grpSpPr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xmlns="" id="{8147BDF8-0810-9F37-4C07-2F30320198BC}"/>
                </a:ext>
              </a:extLst>
            </p:cNvPr>
            <p:cNvSpPr txBox="1"/>
            <p:nvPr/>
          </p:nvSpPr>
          <p:spPr>
            <a:xfrm>
              <a:off x="6511670" y="5132624"/>
              <a:ext cx="2375493" cy="73866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400" spc="200" dirty="0">
                  <a:latin typeface="RussianRail G Pro Medium" panose="02000503040000020004" pitchFamily="2" charset="0"/>
                </a:rPr>
                <a:t>СОБЛЮДЕНИЕ ИНСТРУКЦИЙ, РЕГЛАМЕНТОВ</a:t>
              </a:r>
            </a:p>
          </p:txBody>
        </p:sp>
        <p:pic>
          <p:nvPicPr>
            <p:cNvPr id="58" name="Рисунок 57">
              <a:extLst>
                <a:ext uri="{FF2B5EF4-FFF2-40B4-BE49-F238E27FC236}">
                  <a16:creationId xmlns:a16="http://schemas.microsoft.com/office/drawing/2014/main" xmlns="" id="{7FCB7298-0A4B-E6A4-67F6-98428BD8EDD1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215244" y="5251086"/>
              <a:ext cx="180066" cy="286296"/>
            </a:xfrm>
            <a:prstGeom prst="rect">
              <a:avLst/>
            </a:prstGeom>
          </p:spPr>
        </p:pic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D3623186-A3E6-3E8A-04C6-00F341443F85}"/>
              </a:ext>
            </a:extLst>
          </p:cNvPr>
          <p:cNvSpPr txBox="1"/>
          <p:nvPr/>
        </p:nvSpPr>
        <p:spPr>
          <a:xfrm>
            <a:off x="9971155" y="4912799"/>
            <a:ext cx="375863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spc="200" dirty="0">
                <a:latin typeface="RussianRail G Pro Medium" panose="02000503040000020004" pitchFamily="2" charset="0"/>
              </a:rPr>
              <a:t>ОТКРЫТОСТЬ </a:t>
            </a:r>
            <a:br>
              <a:rPr lang="ru-RU" sz="1400" spc="200" dirty="0">
                <a:latin typeface="RussianRail G Pro Medium" panose="02000503040000020004" pitchFamily="2" charset="0"/>
              </a:rPr>
            </a:br>
            <a:r>
              <a:rPr lang="ru-RU" sz="1400" spc="200" dirty="0">
                <a:latin typeface="RussianRail G Pro Medium" panose="02000503040000020004" pitchFamily="2" charset="0"/>
              </a:rPr>
              <a:t>И САМОСОВЕР-</a:t>
            </a:r>
            <a:br>
              <a:rPr lang="ru-RU" sz="1400" spc="200" dirty="0">
                <a:latin typeface="RussianRail G Pro Medium" panose="02000503040000020004" pitchFamily="2" charset="0"/>
              </a:rPr>
            </a:br>
            <a:r>
              <a:rPr lang="ru-RU" sz="1400" spc="200" dirty="0">
                <a:latin typeface="RussianRail G Pro Medium" panose="02000503040000020004" pitchFamily="2" charset="0"/>
              </a:rPr>
              <a:t>ШЕНСТВОВАНИЕ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B181ED0D-EC74-8ED5-B25C-A4AE125B1546}"/>
              </a:ext>
            </a:extLst>
          </p:cNvPr>
          <p:cNvSpPr txBox="1"/>
          <p:nvPr/>
        </p:nvSpPr>
        <p:spPr>
          <a:xfrm>
            <a:off x="6717950" y="6088518"/>
            <a:ext cx="284567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spc="200" dirty="0">
                <a:latin typeface="RussianRail G Pro Medium" panose="02000503040000020004" pitchFamily="2" charset="0"/>
              </a:rPr>
              <a:t>МОТИВАЦИЯ</a:t>
            </a: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60DBA010-73DC-AA36-85A8-54A3806216A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695798" y="4042445"/>
            <a:ext cx="168282" cy="286297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F918E352-0493-B4FC-D3FE-9E1AC362A3D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693812" y="5029648"/>
            <a:ext cx="172255" cy="286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712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Группа 18" descr="Декоративный элемент">
            <a:extLst>
              <a:ext uri="{FF2B5EF4-FFF2-40B4-BE49-F238E27FC236}">
                <a16:creationId xmlns:a16="http://schemas.microsoft.com/office/drawing/2014/main" xmlns="" id="{D6D84601-5D04-4246-95A5-C178A6C74B1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721518" y="842683"/>
            <a:ext cx="10748370" cy="5468470"/>
            <a:chOff x="721211" y="935360"/>
            <a:chExt cx="10728000" cy="5256000"/>
          </a:xfrm>
        </p:grpSpPr>
        <p:cxnSp>
          <p:nvCxnSpPr>
            <p:cNvPr id="17" name="Прямая соединительная линия 16">
              <a:extLst>
                <a:ext uri="{FF2B5EF4-FFF2-40B4-BE49-F238E27FC236}">
                  <a16:creationId xmlns:a16="http://schemas.microsoft.com/office/drawing/2014/main" xmlns="" id="{DDAC6016-1C3C-4BBF-88B5-BD903710BDAE}"/>
                </a:ext>
              </a:extLst>
            </p:cNvPr>
            <p:cNvCxnSpPr/>
            <p:nvPr/>
          </p:nvCxnSpPr>
          <p:spPr>
            <a:xfrm>
              <a:off x="3850968" y="937681"/>
              <a:ext cx="7598243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 20">
              <a:extLst>
                <a:ext uri="{FF2B5EF4-FFF2-40B4-BE49-F238E27FC236}">
                  <a16:creationId xmlns:a16="http://schemas.microsoft.com/office/drawing/2014/main" xmlns="" id="{B9FDF5A3-9005-483A-B72F-BD42C53B1E22}"/>
                </a:ext>
              </a:extLst>
            </p:cNvPr>
            <p:cNvCxnSpPr/>
            <p:nvPr/>
          </p:nvCxnSpPr>
          <p:spPr>
            <a:xfrm>
              <a:off x="721211" y="6172200"/>
              <a:ext cx="10728000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2" name="Прямая соединительная линия 21">
              <a:extLst>
                <a:ext uri="{FF2B5EF4-FFF2-40B4-BE49-F238E27FC236}">
                  <a16:creationId xmlns:a16="http://schemas.microsoft.com/office/drawing/2014/main" xmlns="" id="{3AE3BCE0-4649-475A-A49B-916C5A651853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8819708" y="3563360"/>
              <a:ext cx="5256000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9" name="Подзаголовок 4"/>
          <p:cNvSpPr txBox="1">
            <a:spLocks/>
          </p:cNvSpPr>
          <p:nvPr/>
        </p:nvSpPr>
        <p:spPr>
          <a:xfrm>
            <a:off x="2554107" y="349102"/>
            <a:ext cx="9043206" cy="1434321"/>
          </a:xfrm>
          <a:prstGeom prst="rect">
            <a:avLst/>
          </a:prstGeom>
        </p:spPr>
        <p:txBody>
          <a:bodyPr vert="horz" lIns="91440" tIns="45720" rIns="91440" bIns="45720" numCol="1" spcCol="108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ru-RU" altLang="ru-RU" sz="2000" b="1" i="1" dirty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ВАЖНЫЕ ПРИНЦИПЫ КУЛЬТУРЫ БЕЗОПАСНОСТИ</a:t>
            </a:r>
            <a:endParaRPr lang="ru-RU" sz="2000" b="1" i="1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721518" y="1223209"/>
            <a:ext cx="4427998" cy="4794250"/>
          </a:xfrm>
          <a:prstGeom prst="rect">
            <a:avLst/>
          </a:prstGeom>
          <a:solidFill>
            <a:schemeClr val="bg1">
              <a:lumMod val="95000"/>
            </a:schemeClr>
          </a:solidFill>
          <a:ln w="44450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150000"/>
              </a:lnSpc>
              <a:defRPr/>
            </a:pPr>
            <a:r>
              <a:rPr lang="ru-RU" b="1" dirty="0" smtClean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приоритет </a:t>
            </a:r>
            <a:r>
              <a:rPr lang="ru-RU" b="1" dirty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безопасности</a:t>
            </a:r>
            <a:r>
              <a:rPr lang="ru-RU" b="1" dirty="0" smtClean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;</a:t>
            </a:r>
            <a:endParaRPr lang="ru-RU" b="1" dirty="0">
              <a:solidFill>
                <a:srgbClr val="FF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lnSpc>
                <a:spcPct val="150000"/>
              </a:lnSpc>
              <a:defRPr/>
            </a:pPr>
            <a:r>
              <a:rPr lang="ru-RU" sz="16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профессионализм и квалификация</a:t>
            </a:r>
            <a:r>
              <a:rPr lang="ru-RU" sz="1600" b="1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;</a:t>
            </a:r>
            <a:endParaRPr lang="ru-RU" sz="1600" b="1" dirty="0">
              <a:solidFill>
                <a:schemeClr val="accent6">
                  <a:lumMod val="50000"/>
                </a:schemeClr>
              </a:solidFill>
            </a:endParaRPr>
          </a:p>
          <a:p>
            <a:pPr>
              <a:lnSpc>
                <a:spcPct val="150000"/>
              </a:lnSpc>
              <a:defRPr/>
            </a:pPr>
            <a:r>
              <a:rPr lang="ru-RU" sz="16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дисциплина и ответственность;</a:t>
            </a:r>
            <a:r>
              <a:rPr lang="ru-RU" sz="1600" b="1" dirty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endParaRPr lang="ru-RU" sz="1600" b="1" dirty="0">
              <a:solidFill>
                <a:schemeClr val="accent6">
                  <a:lumMod val="50000"/>
                </a:schemeClr>
              </a:solidFill>
            </a:endParaRPr>
          </a:p>
          <a:p>
            <a:pPr>
              <a:lnSpc>
                <a:spcPct val="150000"/>
              </a:lnSpc>
              <a:defRPr/>
            </a:pPr>
            <a:r>
              <a:rPr lang="ru-RU" sz="16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соблюдение инструкций, регламентов; </a:t>
            </a:r>
          </a:p>
          <a:p>
            <a:pPr>
              <a:lnSpc>
                <a:spcPct val="150000"/>
              </a:lnSpc>
              <a:defRPr/>
            </a:pPr>
            <a:r>
              <a:rPr lang="ru-RU" sz="16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атмосфера доверия; </a:t>
            </a:r>
          </a:p>
          <a:p>
            <a:pPr>
              <a:lnSpc>
                <a:spcPct val="150000"/>
              </a:lnSpc>
              <a:defRPr/>
            </a:pPr>
            <a:r>
              <a:rPr lang="ru-RU" sz="16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понимание последствий;</a:t>
            </a:r>
          </a:p>
          <a:p>
            <a:pPr>
              <a:lnSpc>
                <a:spcPct val="150000"/>
              </a:lnSpc>
              <a:defRPr/>
            </a:pPr>
            <a:r>
              <a:rPr lang="ru-RU" sz="16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самоконтроль;</a:t>
            </a:r>
          </a:p>
          <a:p>
            <a:pPr>
              <a:lnSpc>
                <a:spcPct val="150000"/>
              </a:lnSpc>
              <a:defRPr/>
            </a:pPr>
            <a:r>
              <a:rPr lang="ru-RU" sz="16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открытость и самосовершенствование; </a:t>
            </a:r>
          </a:p>
          <a:p>
            <a:pPr>
              <a:lnSpc>
                <a:spcPct val="150000"/>
              </a:lnSpc>
              <a:defRPr/>
            </a:pPr>
            <a:r>
              <a:rPr lang="ru-RU" sz="16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мотивация.</a:t>
            </a:r>
            <a:r>
              <a:rPr lang="ru-RU" sz="16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</a:p>
        </p:txBody>
      </p:sp>
      <p:sp>
        <p:nvSpPr>
          <p:cNvPr id="16" name="Объект 1"/>
          <p:cNvSpPr txBox="1">
            <a:spLocks/>
          </p:cNvSpPr>
          <p:nvPr/>
        </p:nvSpPr>
        <p:spPr bwMode="auto">
          <a:xfrm>
            <a:off x="6224338" y="1223209"/>
            <a:ext cx="4489066" cy="4794250"/>
          </a:xfrm>
          <a:prstGeom prst="rect">
            <a:avLst/>
          </a:prstGeom>
          <a:solidFill>
            <a:schemeClr val="bg1">
              <a:lumMod val="95000"/>
            </a:schemeClr>
          </a:solidFill>
          <a:ln w="47625">
            <a:solidFill>
              <a:srgbClr val="FF0000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ＭＳ Ｐゴシック" charset="-128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4300" lvl="0" indent="0">
              <a:lnSpc>
                <a:spcPct val="115000"/>
              </a:lnSpc>
              <a:buNone/>
              <a:defRPr/>
            </a:pPr>
            <a:r>
              <a:rPr lang="ru-RU" b="1" dirty="0">
                <a:solidFill>
                  <a:srgbClr val="002060"/>
                </a:solidFill>
                <a:latin typeface="Verdana" pitchFamily="34" charset="0"/>
                <a:ea typeface="Verdana" pitchFamily="34" charset="0"/>
              </a:rPr>
              <a:t>Важным условием формирования и поддержания культуры безопасности является </a:t>
            </a:r>
            <a:r>
              <a:rPr lang="ru-RU" b="1" dirty="0">
                <a:solidFill>
                  <a:srgbClr val="C00000"/>
                </a:solidFill>
                <a:latin typeface="Verdana" pitchFamily="34" charset="0"/>
                <a:ea typeface="Verdana" pitchFamily="34" charset="0"/>
              </a:rPr>
              <a:t>расстановка четких приоритетов и, прежде всего, приоритета безопасности </a:t>
            </a:r>
            <a:r>
              <a:rPr lang="ru-RU" b="1" dirty="0">
                <a:solidFill>
                  <a:srgbClr val="002060"/>
                </a:solidFill>
                <a:latin typeface="Verdana" pitchFamily="34" charset="0"/>
                <a:ea typeface="Verdana" pitchFamily="34" charset="0"/>
              </a:rPr>
              <a:t>при формулировании целей </a:t>
            </a:r>
            <a:endParaRPr lang="ru-RU" b="1" dirty="0" smtClean="0">
              <a:solidFill>
                <a:srgbClr val="002060"/>
              </a:solidFill>
              <a:latin typeface="Verdana" pitchFamily="34" charset="0"/>
              <a:ea typeface="Verdana" pitchFamily="34" charset="0"/>
            </a:endParaRPr>
          </a:p>
          <a:p>
            <a:pPr marL="114300" lvl="0" indent="0">
              <a:buNone/>
              <a:defRPr/>
            </a:pPr>
            <a:r>
              <a:rPr lang="ru-RU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</a:rPr>
              <a:t>и </a:t>
            </a:r>
            <a:r>
              <a:rPr lang="ru-RU" b="1" dirty="0">
                <a:solidFill>
                  <a:srgbClr val="002060"/>
                </a:solidFill>
                <a:latin typeface="Verdana" pitchFamily="34" charset="0"/>
                <a:ea typeface="Verdana" pitchFamily="34" charset="0"/>
              </a:rPr>
              <a:t>планов </a:t>
            </a:r>
            <a:r>
              <a:rPr lang="ru-RU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</a:rPr>
              <a:t>деятельности.</a:t>
            </a:r>
          </a:p>
          <a:p>
            <a:pPr marL="114300" lvl="0" indent="0">
              <a:buNone/>
              <a:defRPr/>
            </a:pPr>
            <a:r>
              <a:rPr lang="ru-RU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</a:rPr>
              <a:t> </a:t>
            </a:r>
          </a:p>
          <a:p>
            <a:pPr marL="114300" lvl="0" indent="0">
              <a:buNone/>
              <a:defRPr/>
            </a:pPr>
            <a:r>
              <a:rPr lang="ru-RU" b="1" dirty="0">
                <a:solidFill>
                  <a:srgbClr val="002060"/>
                </a:solidFill>
                <a:latin typeface="Verdana" pitchFamily="34" charset="0"/>
                <a:ea typeface="Verdana" pitchFamily="34" charset="0"/>
              </a:rPr>
              <a:t>С</a:t>
            </a:r>
            <a:r>
              <a:rPr lang="ru-RU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</a:rPr>
              <a:t>облюдение </a:t>
            </a:r>
            <a:r>
              <a:rPr lang="ru-RU" b="1" dirty="0">
                <a:solidFill>
                  <a:srgbClr val="002060"/>
                </a:solidFill>
                <a:latin typeface="Verdana" pitchFamily="34" charset="0"/>
                <a:ea typeface="Verdana" pitchFamily="34" charset="0"/>
              </a:rPr>
              <a:t>условий производственной деятельности, обеспечивающих выполнение требования о</a:t>
            </a:r>
            <a:r>
              <a:rPr lang="ru-RU" b="1" dirty="0">
                <a:latin typeface="Verdana" pitchFamily="34" charset="0"/>
                <a:ea typeface="Verdana" pitchFamily="34" charset="0"/>
              </a:rPr>
              <a:t> </a:t>
            </a:r>
            <a:r>
              <a:rPr lang="ru-RU" b="1" dirty="0">
                <a:solidFill>
                  <a:srgbClr val="C00000"/>
                </a:solidFill>
                <a:latin typeface="Verdana" pitchFamily="34" charset="0"/>
                <a:ea typeface="Verdana" pitchFamily="34" charset="0"/>
              </a:rPr>
              <a:t>приоритете безопасности над другими факторами производственной деятельности </a:t>
            </a:r>
            <a:endParaRPr kumimoji="0" lang="ru-RU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Times New Roman" pitchFamily="18" charset="0"/>
            </a:endParaRPr>
          </a:p>
        </p:txBody>
      </p:sp>
      <p:sp>
        <p:nvSpPr>
          <p:cNvPr id="10" name="Стрелка вправо 9"/>
          <p:cNvSpPr/>
          <p:nvPr/>
        </p:nvSpPr>
        <p:spPr>
          <a:xfrm>
            <a:off x="5293895" y="1373409"/>
            <a:ext cx="801808" cy="593559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1478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Группа 18" descr="Декоративный элемент">
            <a:extLst>
              <a:ext uri="{FF2B5EF4-FFF2-40B4-BE49-F238E27FC236}">
                <a16:creationId xmlns:a16="http://schemas.microsoft.com/office/drawing/2014/main" xmlns="" id="{D6D84601-5D04-4246-95A5-C178A6C74B1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721518" y="842683"/>
            <a:ext cx="10748370" cy="5468470"/>
            <a:chOff x="721211" y="935360"/>
            <a:chExt cx="10728000" cy="5256000"/>
          </a:xfrm>
        </p:grpSpPr>
        <p:cxnSp>
          <p:nvCxnSpPr>
            <p:cNvPr id="17" name="Прямая соединительная линия 16">
              <a:extLst>
                <a:ext uri="{FF2B5EF4-FFF2-40B4-BE49-F238E27FC236}">
                  <a16:creationId xmlns:a16="http://schemas.microsoft.com/office/drawing/2014/main" xmlns="" id="{DDAC6016-1C3C-4BBF-88B5-BD903710BDAE}"/>
                </a:ext>
              </a:extLst>
            </p:cNvPr>
            <p:cNvCxnSpPr/>
            <p:nvPr/>
          </p:nvCxnSpPr>
          <p:spPr>
            <a:xfrm>
              <a:off x="3850968" y="937681"/>
              <a:ext cx="7598243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 20">
              <a:extLst>
                <a:ext uri="{FF2B5EF4-FFF2-40B4-BE49-F238E27FC236}">
                  <a16:creationId xmlns:a16="http://schemas.microsoft.com/office/drawing/2014/main" xmlns="" id="{B9FDF5A3-9005-483A-B72F-BD42C53B1E22}"/>
                </a:ext>
              </a:extLst>
            </p:cNvPr>
            <p:cNvCxnSpPr/>
            <p:nvPr/>
          </p:nvCxnSpPr>
          <p:spPr>
            <a:xfrm>
              <a:off x="721211" y="6172200"/>
              <a:ext cx="10728000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2" name="Прямая соединительная линия 21">
              <a:extLst>
                <a:ext uri="{FF2B5EF4-FFF2-40B4-BE49-F238E27FC236}">
                  <a16:creationId xmlns:a16="http://schemas.microsoft.com/office/drawing/2014/main" xmlns="" id="{3AE3BCE0-4649-475A-A49B-916C5A651853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8819708" y="3563360"/>
              <a:ext cx="5256000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9" name="Подзаголовок 4"/>
          <p:cNvSpPr txBox="1">
            <a:spLocks/>
          </p:cNvSpPr>
          <p:nvPr/>
        </p:nvSpPr>
        <p:spPr>
          <a:xfrm>
            <a:off x="2554107" y="349102"/>
            <a:ext cx="9043206" cy="1434321"/>
          </a:xfrm>
          <a:prstGeom prst="rect">
            <a:avLst/>
          </a:prstGeom>
        </p:spPr>
        <p:txBody>
          <a:bodyPr vert="horz" lIns="91440" tIns="45720" rIns="91440" bIns="45720" numCol="1" spcCol="108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ru-RU" altLang="ru-RU" sz="2000" b="1" i="1" dirty="0" smtClean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ПРИОРИТЕТ </a:t>
            </a:r>
            <a:r>
              <a:rPr lang="ru-RU" altLang="ru-RU" sz="2000" b="1" i="1" dirty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БЕЗОПАСНОСТИ</a:t>
            </a:r>
            <a:endParaRPr lang="ru-RU" sz="2000" b="1" i="1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48478" y="1671685"/>
            <a:ext cx="11012557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dirty="0" smtClean="0"/>
              <a:t>	</a:t>
            </a:r>
            <a:r>
              <a:rPr lang="ru-RU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При </a:t>
            </a:r>
            <a:r>
              <a:rPr lang="ru-RU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производстве работы по установке защитного сетчатого </a:t>
            </a:r>
            <a:r>
              <a:rPr lang="ru-RU" b="1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антидронного</a:t>
            </a:r>
            <a:r>
              <a:rPr lang="ru-RU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ограждения на территории открытого распределительного устройства тяговой подстанции (ЭЧЭ) Старая Станица 29 августа 2025 г. </a:t>
            </a:r>
            <a:r>
              <a:rPr lang="ru-RU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 </a:t>
            </a:r>
            <a:r>
              <a:rPr lang="ru-RU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12.25 </a:t>
            </a:r>
            <a:r>
              <a:rPr lang="ru-RU" b="1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м.в</a:t>
            </a:r>
            <a:r>
              <a:rPr lang="ru-RU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травмированы электромонтеры ЭЧК Миллерово ЭЧ Лихая </a:t>
            </a:r>
            <a:r>
              <a:rPr lang="ru-RU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НТЭ С-КАВ.</a:t>
            </a:r>
          </a:p>
          <a:p>
            <a:pPr>
              <a:lnSpc>
                <a:spcPct val="150000"/>
              </a:lnSpc>
            </a:pPr>
            <a:r>
              <a:rPr lang="ru-RU" b="1" dirty="0">
                <a:solidFill>
                  <a:schemeClr val="accent5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Оперативным расследованием установлено:</a:t>
            </a:r>
            <a:endParaRPr lang="ru-RU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</a:t>
            </a:r>
            <a:r>
              <a:rPr lang="ru-RU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Работы </a:t>
            </a:r>
            <a:r>
              <a:rPr lang="ru-RU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по установке защитного сетчатого </a:t>
            </a:r>
            <a:r>
              <a:rPr lang="ru-RU" b="1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антидронного</a:t>
            </a:r>
            <a:r>
              <a:rPr lang="ru-RU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ограждения выполнялись с использованием автомобиля УРАЛ, оборудованного крановой установкой КС-55732 грузоподъемностью 25 т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 навесным оборудованием – рабочей платформой (люлькой,</a:t>
            </a:r>
            <a:r>
              <a:rPr lang="ru-RU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грузоподъемностью 0,25 т), балансовой принадлежности ЭЧ Туапсе, под управлением электромонтера по ремонту ВЛ ЭЧ Туапсе (в 1981 обучен по профессии «машинист крана автомобильного»)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48478" y="1058337"/>
            <a:ext cx="267664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Телеграмма ОАО РЖД</a:t>
            </a:r>
            <a:endParaRPr lang="ru-RU" sz="1400" b="1" dirty="0">
              <a:solidFill>
                <a:schemeClr val="accent1">
                  <a:lumMod val="7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7463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Группа 18" descr="Декоративный элемент">
            <a:extLst>
              <a:ext uri="{FF2B5EF4-FFF2-40B4-BE49-F238E27FC236}">
                <a16:creationId xmlns:a16="http://schemas.microsoft.com/office/drawing/2014/main" xmlns="" id="{D6D84601-5D04-4246-95A5-C178A6C74B1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721518" y="842683"/>
            <a:ext cx="10748370" cy="5468470"/>
            <a:chOff x="721211" y="935360"/>
            <a:chExt cx="10728000" cy="5256000"/>
          </a:xfrm>
        </p:grpSpPr>
        <p:cxnSp>
          <p:nvCxnSpPr>
            <p:cNvPr id="17" name="Прямая соединительная линия 16">
              <a:extLst>
                <a:ext uri="{FF2B5EF4-FFF2-40B4-BE49-F238E27FC236}">
                  <a16:creationId xmlns:a16="http://schemas.microsoft.com/office/drawing/2014/main" xmlns="" id="{DDAC6016-1C3C-4BBF-88B5-BD903710BDAE}"/>
                </a:ext>
              </a:extLst>
            </p:cNvPr>
            <p:cNvCxnSpPr/>
            <p:nvPr/>
          </p:nvCxnSpPr>
          <p:spPr>
            <a:xfrm>
              <a:off x="3850968" y="937681"/>
              <a:ext cx="7598243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 20">
              <a:extLst>
                <a:ext uri="{FF2B5EF4-FFF2-40B4-BE49-F238E27FC236}">
                  <a16:creationId xmlns:a16="http://schemas.microsoft.com/office/drawing/2014/main" xmlns="" id="{B9FDF5A3-9005-483A-B72F-BD42C53B1E22}"/>
                </a:ext>
              </a:extLst>
            </p:cNvPr>
            <p:cNvCxnSpPr/>
            <p:nvPr/>
          </p:nvCxnSpPr>
          <p:spPr>
            <a:xfrm>
              <a:off x="721211" y="6172200"/>
              <a:ext cx="10728000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2" name="Прямая соединительная линия 21">
              <a:extLst>
                <a:ext uri="{FF2B5EF4-FFF2-40B4-BE49-F238E27FC236}">
                  <a16:creationId xmlns:a16="http://schemas.microsoft.com/office/drawing/2014/main" xmlns="" id="{3AE3BCE0-4649-475A-A49B-916C5A651853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8819708" y="3563360"/>
              <a:ext cx="5256000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9" name="Подзаголовок 4"/>
          <p:cNvSpPr txBox="1">
            <a:spLocks/>
          </p:cNvSpPr>
          <p:nvPr/>
        </p:nvSpPr>
        <p:spPr>
          <a:xfrm>
            <a:off x="2554107" y="349102"/>
            <a:ext cx="9043206" cy="1434321"/>
          </a:xfrm>
          <a:prstGeom prst="rect">
            <a:avLst/>
          </a:prstGeom>
        </p:spPr>
        <p:txBody>
          <a:bodyPr vert="horz" lIns="91440" tIns="45720" rIns="91440" bIns="45720" numCol="1" spcCol="108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ru-RU" altLang="ru-RU" sz="2000" b="1" i="1" dirty="0" smtClean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ПРИОРИТЕТ </a:t>
            </a:r>
            <a:r>
              <a:rPr lang="ru-RU" altLang="ru-RU" sz="2000" b="1" i="1" dirty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БЕЗОПАСНОСТИ</a:t>
            </a:r>
            <a:endParaRPr lang="ru-RU" sz="2000" b="1" i="1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48478" y="1671685"/>
            <a:ext cx="11012557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dirty="0" smtClean="0"/>
              <a:t>	</a:t>
            </a:r>
            <a:r>
              <a:rPr lang="ru-RU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 момент подъема работников к месту проведения работ при выдвижении телескопа стрелы крановщик не произвел спуск крюка, что привело </a:t>
            </a:r>
            <a:r>
              <a:rPr lang="ru-RU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к </a:t>
            </a:r>
            <a:r>
              <a:rPr lang="ru-RU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натяжению грузового троса с последующим его разрывом. </a:t>
            </a:r>
          </a:p>
          <a:p>
            <a:pPr algn="just">
              <a:lnSpc>
                <a:spcPct val="150000"/>
              </a:lnSpc>
            </a:pPr>
            <a:r>
              <a:rPr lang="ru-RU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В </a:t>
            </a:r>
            <a:r>
              <a:rPr lang="ru-RU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результате разрыва троса крюк ударил по нижней части рабочей платформы, на которой находились электромонтеры. </a:t>
            </a:r>
            <a:endParaRPr lang="ru-RU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ru-RU" sz="2000" b="1" dirty="0">
                <a:solidFill>
                  <a:srgbClr val="C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</a:t>
            </a:r>
            <a:r>
              <a:rPr lang="ru-RU" sz="2000" b="1" dirty="0" smtClean="0">
                <a:solidFill>
                  <a:srgbClr val="C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Электромонтеры</a:t>
            </a:r>
            <a:r>
              <a:rPr lang="ru-RU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потеряв равновесие, </a:t>
            </a:r>
            <a:r>
              <a:rPr lang="ru-RU" sz="2000" b="1" dirty="0">
                <a:solidFill>
                  <a:srgbClr val="C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упали на землю с высоты около 10 метров</a:t>
            </a:r>
            <a:r>
              <a:rPr lang="ru-RU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</a:t>
            </a:r>
            <a:endParaRPr lang="ru-RU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ru-RU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Прибывшая </a:t>
            </a:r>
            <a:r>
              <a:rPr lang="ru-RU" b="1" dirty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бригада скорой помощи констатировала смерть пострадавших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48478" y="1058337"/>
            <a:ext cx="267664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Телеграмма ОАО РЖД</a:t>
            </a:r>
            <a:endParaRPr lang="ru-RU" sz="1400" b="1" dirty="0">
              <a:solidFill>
                <a:schemeClr val="accent1">
                  <a:lumMod val="7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2125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Группа 18" descr="Декоративный элемент">
            <a:extLst>
              <a:ext uri="{FF2B5EF4-FFF2-40B4-BE49-F238E27FC236}">
                <a16:creationId xmlns:a16="http://schemas.microsoft.com/office/drawing/2014/main" xmlns="" id="{D6D84601-5D04-4246-95A5-C178A6C74B1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721518" y="842683"/>
            <a:ext cx="10748370" cy="5468470"/>
            <a:chOff x="721211" y="935360"/>
            <a:chExt cx="10728000" cy="5256000"/>
          </a:xfrm>
        </p:grpSpPr>
        <p:cxnSp>
          <p:nvCxnSpPr>
            <p:cNvPr id="17" name="Прямая соединительная линия 16">
              <a:extLst>
                <a:ext uri="{FF2B5EF4-FFF2-40B4-BE49-F238E27FC236}">
                  <a16:creationId xmlns:a16="http://schemas.microsoft.com/office/drawing/2014/main" xmlns="" id="{DDAC6016-1C3C-4BBF-88B5-BD903710BDAE}"/>
                </a:ext>
              </a:extLst>
            </p:cNvPr>
            <p:cNvCxnSpPr/>
            <p:nvPr/>
          </p:nvCxnSpPr>
          <p:spPr>
            <a:xfrm>
              <a:off x="3850968" y="937681"/>
              <a:ext cx="7598243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 20">
              <a:extLst>
                <a:ext uri="{FF2B5EF4-FFF2-40B4-BE49-F238E27FC236}">
                  <a16:creationId xmlns:a16="http://schemas.microsoft.com/office/drawing/2014/main" xmlns="" id="{B9FDF5A3-9005-483A-B72F-BD42C53B1E22}"/>
                </a:ext>
              </a:extLst>
            </p:cNvPr>
            <p:cNvCxnSpPr/>
            <p:nvPr/>
          </p:nvCxnSpPr>
          <p:spPr>
            <a:xfrm>
              <a:off x="721211" y="6172200"/>
              <a:ext cx="10728000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2" name="Прямая соединительная линия 21">
              <a:extLst>
                <a:ext uri="{FF2B5EF4-FFF2-40B4-BE49-F238E27FC236}">
                  <a16:creationId xmlns:a16="http://schemas.microsoft.com/office/drawing/2014/main" xmlns="" id="{3AE3BCE0-4649-475A-A49B-916C5A651853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8819708" y="3563360"/>
              <a:ext cx="5256000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9" name="Подзаголовок 4"/>
          <p:cNvSpPr txBox="1">
            <a:spLocks/>
          </p:cNvSpPr>
          <p:nvPr/>
        </p:nvSpPr>
        <p:spPr>
          <a:xfrm>
            <a:off x="2554107" y="349102"/>
            <a:ext cx="9043206" cy="1434321"/>
          </a:xfrm>
          <a:prstGeom prst="rect">
            <a:avLst/>
          </a:prstGeom>
        </p:spPr>
        <p:txBody>
          <a:bodyPr vert="horz" lIns="91440" tIns="45720" rIns="91440" bIns="45720" numCol="1" spcCol="108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ru-RU" altLang="ru-RU" sz="2000" b="1" i="1" dirty="0" smtClean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ПРИОРИТЕТ </a:t>
            </a:r>
            <a:r>
              <a:rPr lang="ru-RU" altLang="ru-RU" sz="2000" b="1" i="1" dirty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БЕЗОПАСНОСТИ</a:t>
            </a:r>
            <a:endParaRPr lang="ru-RU" sz="2000" b="1" i="1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48478" y="1476757"/>
            <a:ext cx="11012557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	</a:t>
            </a:r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Предварительно </a:t>
            </a:r>
            <a:r>
              <a:rPr lang="ru-RU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установлены следующие </a:t>
            </a:r>
            <a:r>
              <a:rPr lang="ru-RU" b="1" dirty="0">
                <a:solidFill>
                  <a:srgbClr val="C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нарушения требований Правил </a:t>
            </a:r>
            <a:r>
              <a:rPr lang="ru-RU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безопасности опасных производственных объектов</a:t>
            </a:r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на которых используются подъемные сооружения, утвержденных приказом </a:t>
            </a:r>
            <a:r>
              <a:rPr lang="ru-RU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Ростехнадзора</a:t>
            </a:r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от </a:t>
            </a:r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26 ноября 2020 г. № 461 (Правила № 461):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в </a:t>
            </a:r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нарушение требований подпункта б) пункта 241 </a:t>
            </a:r>
            <a:r>
              <a:rPr lang="ru-RU" b="1" dirty="0">
                <a:solidFill>
                  <a:srgbClr val="C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ответственный </a:t>
            </a:r>
            <a:br>
              <a:rPr lang="ru-RU" b="1" dirty="0">
                <a:solidFill>
                  <a:srgbClr val="C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b="1" dirty="0">
                <a:solidFill>
                  <a:srgbClr val="C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за безопасное производство работ с применением подъемного средства (ПС) </a:t>
            </a:r>
            <a:br>
              <a:rPr lang="ru-RU" b="1" dirty="0">
                <a:solidFill>
                  <a:srgbClr val="C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b="1" dirty="0">
                <a:solidFill>
                  <a:srgbClr val="C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не руководил подъемом и транспортировкой людей в люльке</a:t>
            </a:r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;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b="1" dirty="0" smtClean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в </a:t>
            </a:r>
            <a:r>
              <a:rPr lang="ru-RU" b="1" dirty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нарушение требований подпункта м) пункта 241 работники, находящиеся на рабочей платформе (люльке), не использовали страховочные (удерживающие) привязи, закрепленные за точки крепления </a:t>
            </a:r>
            <a:r>
              <a:rPr lang="ru-RU" b="1" dirty="0" smtClean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 </a:t>
            </a:r>
            <a:r>
              <a:rPr lang="ru-RU" b="1" dirty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платформе;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в </a:t>
            </a:r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нарушение требований пункта 165 истек срок (15 августа 2025 г.) проведения частичного технического освидетельствовании ПС, при котором </a:t>
            </a:r>
            <a:br>
              <a:rPr lang="ru-R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 том числе, должны быть проверены в работе приборы и устройства безопасности;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в </a:t>
            </a:r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нарушение требований подпункта г) пункта 22 в эксплуатации находилось ПС с неработоспособным концевым выключателем (ограничителем подъема крюковой подвески</a:t>
            </a:r>
            <a: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)………</a:t>
            </a:r>
            <a:endParaRPr lang="ru-RU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8478" y="950615"/>
            <a:ext cx="267664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Телеграмма ОАО РЖД</a:t>
            </a:r>
            <a:endParaRPr lang="ru-RU" sz="1400" b="1" dirty="0">
              <a:solidFill>
                <a:schemeClr val="accent1">
                  <a:lumMod val="7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4072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остов мост Стачки 2021 февраль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868488" y="744466"/>
            <a:ext cx="8453437" cy="578968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44731" y="236928"/>
            <a:ext cx="107009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Verdana" pitchFamily="34" charset="0"/>
                <a:ea typeface="Verdana" pitchFamily="34" charset="0"/>
              </a:rPr>
              <a:t>МОСТ «СТАЧКИ» РОСТОВ февраль 2021 год. </a:t>
            </a:r>
            <a:r>
              <a:rPr lang="ru-RU" sz="1600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</a:rPr>
              <a:t>НЕ СОБЛЮДЕНИЕ ПРАВИЛ БЕЗОПАСНОСТИ</a:t>
            </a:r>
            <a:endParaRPr lang="ru-RU" sz="1600" b="1" dirty="0">
              <a:solidFill>
                <a:srgbClr val="FF0000"/>
              </a:solidFill>
              <a:latin typeface="Verdana" pitchFamily="34" charset="0"/>
              <a:ea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1391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003017" y="155286"/>
            <a:ext cx="64809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Verdana" pitchFamily="34" charset="0"/>
                <a:ea typeface="Verdana" pitchFamily="34" charset="0"/>
              </a:rPr>
              <a:t>КИТАЙ. </a:t>
            </a:r>
            <a:r>
              <a:rPr lang="ru-RU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</a:rPr>
              <a:t>КАК ПРАВИЛЬНО РАБОТАТЬ В ЛЮЛЬКЕ</a:t>
            </a:r>
            <a:endParaRPr lang="ru-RU" b="1" dirty="0">
              <a:solidFill>
                <a:srgbClr val="FF0000"/>
              </a:solidFill>
              <a:latin typeface="Verdana" pitchFamily="34" charset="0"/>
              <a:ea typeface="Verdana" pitchFamily="34" charset="0"/>
            </a:endParaRPr>
          </a:p>
        </p:txBody>
      </p:sp>
      <p:pic>
        <p:nvPicPr>
          <p:cNvPr id="5" name="2019 03 22 Китай выпали из люльки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238866" y="636148"/>
            <a:ext cx="10009238" cy="5755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768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Падение+рабочего+люльки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922104" y="245165"/>
            <a:ext cx="6152322" cy="6152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886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Группа 18" descr="Декоративный элемент">
            <a:extLst>
              <a:ext uri="{FF2B5EF4-FFF2-40B4-BE49-F238E27FC236}">
                <a16:creationId xmlns:a16="http://schemas.microsoft.com/office/drawing/2014/main" xmlns="" id="{D6D84601-5D04-4246-95A5-C178A6C74B1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721518" y="842683"/>
            <a:ext cx="10748370" cy="5468470"/>
            <a:chOff x="721211" y="935360"/>
            <a:chExt cx="10728000" cy="5256000"/>
          </a:xfrm>
        </p:grpSpPr>
        <p:cxnSp>
          <p:nvCxnSpPr>
            <p:cNvPr id="17" name="Прямая соединительная линия 16">
              <a:extLst>
                <a:ext uri="{FF2B5EF4-FFF2-40B4-BE49-F238E27FC236}">
                  <a16:creationId xmlns:a16="http://schemas.microsoft.com/office/drawing/2014/main" xmlns="" id="{DDAC6016-1C3C-4BBF-88B5-BD903710BDAE}"/>
                </a:ext>
              </a:extLst>
            </p:cNvPr>
            <p:cNvCxnSpPr/>
            <p:nvPr/>
          </p:nvCxnSpPr>
          <p:spPr>
            <a:xfrm>
              <a:off x="3850968" y="937681"/>
              <a:ext cx="7598243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 20">
              <a:extLst>
                <a:ext uri="{FF2B5EF4-FFF2-40B4-BE49-F238E27FC236}">
                  <a16:creationId xmlns:a16="http://schemas.microsoft.com/office/drawing/2014/main" xmlns="" id="{B9FDF5A3-9005-483A-B72F-BD42C53B1E22}"/>
                </a:ext>
              </a:extLst>
            </p:cNvPr>
            <p:cNvCxnSpPr/>
            <p:nvPr/>
          </p:nvCxnSpPr>
          <p:spPr>
            <a:xfrm>
              <a:off x="721211" y="6172200"/>
              <a:ext cx="10728000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2" name="Прямая соединительная линия 21">
              <a:extLst>
                <a:ext uri="{FF2B5EF4-FFF2-40B4-BE49-F238E27FC236}">
                  <a16:creationId xmlns:a16="http://schemas.microsoft.com/office/drawing/2014/main" xmlns="" id="{3AE3BCE0-4649-475A-A49B-916C5A651853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8819708" y="3563360"/>
              <a:ext cx="5256000" cy="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9" name="Подзаголовок 4"/>
          <p:cNvSpPr txBox="1">
            <a:spLocks/>
          </p:cNvSpPr>
          <p:nvPr/>
        </p:nvSpPr>
        <p:spPr>
          <a:xfrm>
            <a:off x="1189529" y="349102"/>
            <a:ext cx="10407784" cy="1434321"/>
          </a:xfrm>
          <a:prstGeom prst="rect">
            <a:avLst/>
          </a:prstGeom>
        </p:spPr>
        <p:txBody>
          <a:bodyPr vert="horz" lIns="91440" tIns="45720" rIns="91440" bIns="45720" numCol="1" spcCol="108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ru-RU" altLang="ru-RU" sz="2000" b="1" i="1" dirty="0" smtClean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ВАЖНОСТЬ ИСПОЛЬЗОВАНИЯ СРЕДСТВ ИНДИВИДУАЛЬНОЙ ЗАЩИТЫ</a:t>
            </a:r>
            <a:endParaRPr lang="ru-RU" sz="2000" b="1" i="1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510783" y="935310"/>
            <a:ext cx="7765275" cy="464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dirty="0" smtClean="0"/>
              <a:t>	</a:t>
            </a:r>
            <a:r>
              <a:rPr lang="ru-RU" sz="1600" b="1" dirty="0" smtClean="0">
                <a:latin typeface="Verdana" pitchFamily="34" charset="0"/>
                <a:ea typeface="Verdana" pitchFamily="34" charset="0"/>
              </a:rPr>
              <a:t>Модель </a:t>
            </a:r>
            <a:r>
              <a:rPr lang="ru-RU" sz="1600" b="1" dirty="0">
                <a:latin typeface="Verdana" pitchFamily="34" charset="0"/>
                <a:ea typeface="Verdana" pitchFamily="34" charset="0"/>
              </a:rPr>
              <a:t>«швейцарского сыра</a:t>
            </a:r>
            <a:r>
              <a:rPr lang="ru-RU" sz="1600" b="1" dirty="0" smtClean="0">
                <a:latin typeface="Verdana" pitchFamily="34" charset="0"/>
                <a:ea typeface="Verdana" pitchFamily="34" charset="0"/>
              </a:rPr>
              <a:t>» </a:t>
            </a:r>
            <a:r>
              <a:rPr lang="ru-RU" sz="1600" b="1" dirty="0">
                <a:latin typeface="Verdana" pitchFamily="34" charset="0"/>
                <a:ea typeface="Verdana" pitchFamily="34" charset="0"/>
              </a:rPr>
              <a:t>Джеймса </a:t>
            </a:r>
            <a:r>
              <a:rPr lang="ru-RU" sz="1600" b="1" dirty="0" err="1" smtClean="0">
                <a:latin typeface="Verdana" pitchFamily="34" charset="0"/>
                <a:ea typeface="Verdana" pitchFamily="34" charset="0"/>
              </a:rPr>
              <a:t>Ризона</a:t>
            </a:r>
            <a:endParaRPr lang="ru-RU" sz="1600" b="1" dirty="0">
              <a:solidFill>
                <a:srgbClr val="FF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8" name="Рисунок 7" descr="C:\Users\1\Saved Games\Desktop\СИЗ готово.jpg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7000"/>
                    </a14:imgEffect>
                    <a14:imgEffect>
                      <a14:brightnessContrast bright="9000" contrast="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7470" y="1488937"/>
            <a:ext cx="8431900" cy="4572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21286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10851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БРЕНД РАБОТОДАТЕЛЯ ОАО «РЖД»">
      <a:dk1>
        <a:srgbClr val="000000"/>
      </a:dk1>
      <a:lt1>
        <a:srgbClr val="FFFFFF"/>
      </a:lt1>
      <a:dk2>
        <a:srgbClr val="7F7F7F"/>
      </a:dk2>
      <a:lt2>
        <a:srgbClr val="F6F6F6"/>
      </a:lt2>
      <a:accent1>
        <a:srgbClr val="FF0000"/>
      </a:accent1>
      <a:accent2>
        <a:srgbClr val="FE8610"/>
      </a:accent2>
      <a:accent3>
        <a:srgbClr val="0AB673"/>
      </a:accent3>
      <a:accent4>
        <a:srgbClr val="9B3DC3"/>
      </a:accent4>
      <a:accent5>
        <a:srgbClr val="4A65C9"/>
      </a:accent5>
      <a:accent6>
        <a:srgbClr val="D9D9D9"/>
      </a:accent6>
      <a:hlink>
        <a:srgbClr val="FF0000"/>
      </a:hlink>
      <a:folHlink>
        <a:srgbClr val="B92315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6965</TotalTime>
  <Words>209</Words>
  <Application>Microsoft Office PowerPoint</Application>
  <PresentationFormat>Произвольный</PresentationFormat>
  <Paragraphs>62</Paragraphs>
  <Slides>12</Slides>
  <Notes>6</Notes>
  <HiddenSlides>0</HiddenSlides>
  <MMClips>3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Культура безопасности   Приоритет безопасности </vt:lpstr>
      <vt:lpstr>Презентация PowerPoint</vt:lpstr>
      <vt:lpstr>/ ПРИНЦИПОВ КУЛЬТУРЫ БЕЗОПАСНОСТИ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Iaroslav Velikanov</dc:creator>
  <cp:lastModifiedBy>Евгений</cp:lastModifiedBy>
  <cp:revision>380</cp:revision>
  <dcterms:created xsi:type="dcterms:W3CDTF">2023-02-05T16:13:58Z</dcterms:created>
  <dcterms:modified xsi:type="dcterms:W3CDTF">2025-10-31T06:54:20Z</dcterms:modified>
</cp:coreProperties>
</file>