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2" r:id="rId8"/>
    <p:sldId id="262" r:id="rId9"/>
    <p:sldId id="264" r:id="rId10"/>
    <p:sldId id="266" r:id="rId11"/>
    <p:sldId id="268" r:id="rId12"/>
    <p:sldId id="270" r:id="rId13"/>
    <p:sldId id="271" r:id="rId14"/>
    <p:sldId id="273" r:id="rId15"/>
    <p:sldId id="274" r:id="rId16"/>
    <p:sldId id="275" r:id="rId17"/>
    <p:sldId id="276" r:id="rId18"/>
    <p:sldId id="27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12AE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7" d="100"/>
          <a:sy n="87" d="100"/>
        </p:scale>
        <p:origin x="-6" y="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A425C18-74A4-4B24-AAB2-ED6555EAD68C}" type="datetimeFigureOut">
              <a:rPr lang="ru-RU" smtClean="0"/>
              <a:pPr/>
              <a:t>29.11.2011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52BDB72-43D1-44CE-8127-3CADC9030A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http://pulsplus.ru/upload/iblock/e96/e96351d173e7d1804e56d60a16d6c73b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FF0000"/>
                </a:solidFill>
              </a:rPr>
              <a:t>Спорт как альтернатива к пагубным привычкам 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 smtClean="0"/>
              <a:t>Девятиклашка</a:t>
            </a:r>
            <a:r>
              <a:rPr lang="ru-RU" dirty="0" smtClean="0"/>
              <a:t> представляет…</a:t>
            </a:r>
          </a:p>
          <a:p>
            <a:endParaRPr lang="ru-RU" dirty="0" smtClean="0"/>
          </a:p>
          <a:p>
            <a:r>
              <a:rPr lang="ru-RU" dirty="0" smtClean="0"/>
              <a:t>сказ на новый лад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Три девицы на крыльце  думу думали  свою,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Чем же в жизни им заняться,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чтобы жить и развлекаться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D:\мамкино\Светкины фотки\Я и девчёнки\DSC0485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608" y="1609725"/>
            <a:ext cx="6462184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600" dirty="0" smtClean="0"/>
              <a:t>Кабы я была царица, </a:t>
            </a:r>
            <a:r>
              <a:rPr lang="ru-RU" sz="1600" dirty="0" smtClean="0"/>
              <a:t>говорит одна девица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Нарядилась бы в шелка</a:t>
            </a:r>
            <a:br>
              <a:rPr lang="ru-RU" sz="1600" dirty="0" smtClean="0"/>
            </a:br>
            <a:r>
              <a:rPr lang="ru-RU" sz="1600" dirty="0" smtClean="0"/>
              <a:t>Вина сладкие пила, </a:t>
            </a:r>
            <a:br>
              <a:rPr lang="ru-RU" sz="1600" dirty="0" smtClean="0"/>
            </a:br>
            <a:r>
              <a:rPr lang="ru-RU" sz="1600" dirty="0" smtClean="0"/>
              <a:t>Когда выпьешь, все на свете</a:t>
            </a:r>
            <a:br>
              <a:rPr lang="ru-RU" sz="1600" dirty="0" smtClean="0"/>
            </a:br>
            <a:r>
              <a:rPr lang="ru-RU" sz="1600" dirty="0" smtClean="0"/>
              <a:t>Кажется в другом свете</a:t>
            </a:r>
            <a:endParaRPr lang="ru-RU" sz="1600" dirty="0"/>
          </a:p>
        </p:txBody>
      </p:sp>
      <p:pic>
        <p:nvPicPr>
          <p:cNvPr id="6" name="Содержимое 5" descr="D:\мамкино\Светкины фотки\Я и девчёнки\DSC0524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714488"/>
            <a:ext cx="3143271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L:\DCIM\101MSDCF\DSC0536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684176" y="2255294"/>
            <a:ext cx="3418986" cy="25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Кабы я была </a:t>
            </a:r>
            <a:r>
              <a:rPr lang="ru-RU" sz="2000" dirty="0" smtClean="0"/>
              <a:t>царица, говорит друга девица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Я б наркотики купила,</a:t>
            </a:r>
            <a:br>
              <a:rPr lang="ru-RU" sz="2000" dirty="0" smtClean="0"/>
            </a:br>
            <a:r>
              <a:rPr lang="ru-RU" sz="2000" dirty="0" smtClean="0"/>
              <a:t>тогда в жизни я парила</a:t>
            </a:r>
            <a:endParaRPr lang="ru-RU" sz="2000" dirty="0"/>
          </a:p>
        </p:txBody>
      </p:sp>
      <p:pic>
        <p:nvPicPr>
          <p:cNvPr id="4" name="Содержимое 3" descr="D:\мамкино\осенний бал\DSC0522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609725"/>
            <a:ext cx="3143271" cy="431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L:\DCIM\101MSDCF\DSC053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714488"/>
            <a:ext cx="257176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dirty="0" smtClean="0"/>
              <a:t>Да в уме ли, вы сестрицы</a:t>
            </a:r>
            <a:r>
              <a:rPr lang="ru-RU" sz="2200" dirty="0" smtClean="0"/>
              <a:t>? Мои милые девицы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4" name="Содержимое 3" descr="D:\мамкино\8 класс\DSC0394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6858048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00042"/>
            <a:ext cx="7410480" cy="59556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Алкоголизм,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хроническое заболевание, обусловленное систематическим употреблением спиртных напитков. Проявляется физической и психической зависимостью от алкоголя, психической и социальной деградацией, патологией внутренних органов, обмена веществ, центральной и периферической нервной системы. Нередко возникают алкогольные психозы. </a:t>
            </a:r>
          </a:p>
          <a:p>
            <a:pPr>
              <a:buNone/>
            </a:pPr>
            <a:r>
              <a:rPr lang="ru-RU" sz="1500" b="1" dirty="0" err="1" smtClean="0"/>
              <a:t>Наркомание</a:t>
            </a:r>
            <a:endParaRPr lang="ru-RU" sz="1500" dirty="0" smtClean="0"/>
          </a:p>
          <a:p>
            <a:pPr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Официальная статистика в отношении наркомании очень тревожна. </a:t>
            </a:r>
          </a:p>
          <a:p>
            <a:pPr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 течение последних 6 лет распространенность наркомании среди подростков увеличилась в 10 раз. </a:t>
            </a:r>
          </a:p>
          <a:p>
            <a:pPr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Группу наркотиков в узком смысле слова составляют так называемые опиаты – вещества, которые добывают из мака: морфин, кодеин, героин,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метадон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Говоря о наркомании, мы имеем ввиду вещества, формирующие психическую зависимость от их потребления. Таким образом, в настоящее время термин "наркотическое вещество" (наркотик) применяется по отношению к тем ядам или веществам, которые способны вызвать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эйфоризирующее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, снотворное, болеутоляющее или возбуждающее действие.</a:t>
            </a:r>
          </a:p>
          <a:p>
            <a:pPr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Согласно международному принятому определению, наркомания - это нарушение психики, заключающееся в сильном желании принять определённое вещество (или вещество из определённой группы) в ущерб другим видам деятельности и упорное продолжение использования вещества несмотря на пагубные последствия. Синонимом термина наркомания является понятие "зависимость".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Дверь тихонько заскрипела…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L:\DCIM\101MSDCF\DSC0536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821541" y="1893087"/>
            <a:ext cx="5786454" cy="414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Это кто же к нам пришел? Это кто же к нам зашел?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Я – Кощей!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А ль не узнали?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В детстве книжек             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не читали?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L:\DCIM\101MSDCF\DSC0535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428736"/>
            <a:ext cx="3429024" cy="4500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Что мы видим?</a:t>
            </a:r>
            <a:br>
              <a:rPr lang="ru-RU" sz="2000" dirty="0" smtClean="0"/>
            </a:br>
            <a:r>
              <a:rPr lang="ru-RU" sz="2000" dirty="0" smtClean="0"/>
              <a:t>Что с тобой?</a:t>
            </a:r>
            <a:br>
              <a:rPr lang="ru-RU" sz="2000" dirty="0" smtClean="0"/>
            </a:br>
            <a:r>
              <a:rPr lang="ru-RU" sz="2000" dirty="0" smtClean="0"/>
              <a:t>Ты,  наверное больной?</a:t>
            </a:r>
            <a:br>
              <a:rPr lang="ru-RU" sz="2000" dirty="0" smtClean="0"/>
            </a:br>
            <a:r>
              <a:rPr lang="ru-RU" sz="2000" dirty="0" smtClean="0"/>
              <a:t>Что за вид?</a:t>
            </a:r>
            <a:br>
              <a:rPr lang="ru-RU" sz="2000" dirty="0" smtClean="0"/>
            </a:br>
            <a:r>
              <a:rPr lang="ru-RU" sz="2000" dirty="0" smtClean="0"/>
              <a:t>А кости?</a:t>
            </a:r>
            <a:endParaRPr lang="ru-RU" sz="2000" dirty="0"/>
          </a:p>
        </p:txBody>
      </p:sp>
      <p:pic>
        <p:nvPicPr>
          <p:cNvPr id="4" name="Содержимое 3" descr="L:\DCIM\101MSDCF\DSC0536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608" y="1609725"/>
            <a:ext cx="6462184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Если будешь ты курить, </a:t>
            </a:r>
            <a:br>
              <a:rPr lang="ru-RU" sz="1800" dirty="0" smtClean="0"/>
            </a:br>
            <a:r>
              <a:rPr lang="ru-RU" sz="1800" dirty="0" smtClean="0"/>
              <a:t>То не будешь долго жить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i="1" dirty="0" smtClean="0"/>
              <a:t>Помогите, помогите!</a:t>
            </a:r>
          </a:p>
          <a:p>
            <a:pPr>
              <a:buNone/>
            </a:pPr>
            <a:r>
              <a:rPr lang="ru-RU" i="1" dirty="0" smtClean="0"/>
              <a:t>Лучше спортом я займусь,</a:t>
            </a:r>
          </a:p>
          <a:p>
            <a:pPr>
              <a:buNone/>
            </a:pPr>
            <a:r>
              <a:rPr lang="ru-RU" i="1" dirty="0" smtClean="0"/>
              <a:t>Бегом  и качаньем   </a:t>
            </a:r>
            <a:endParaRPr lang="ru-RU" i="1" dirty="0"/>
          </a:p>
        </p:txBody>
      </p:sp>
      <p:pic>
        <p:nvPicPr>
          <p:cNvPr id="4" name="Рисунок 3" descr="D:\мамкино\Зарница\DSC0369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3" y="1928802"/>
            <a:ext cx="264320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мамкино\9мая День детства\DSC0412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7" y="3429000"/>
            <a:ext cx="357190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Запомни, человек:</a:t>
            </a:r>
            <a:br>
              <a:rPr lang="ru-RU" sz="2800" dirty="0" smtClean="0"/>
            </a:br>
            <a:r>
              <a:rPr lang="ru-RU" sz="2800" dirty="0" smtClean="0"/>
              <a:t>дружба со мною сокращает твой</a:t>
            </a:r>
            <a:br>
              <a:rPr lang="ru-RU" sz="2800" dirty="0" smtClean="0"/>
            </a:br>
            <a:r>
              <a:rPr lang="ru-RU" sz="2800" dirty="0" smtClean="0"/>
              <a:t>жизненный век!</a:t>
            </a:r>
            <a:endParaRPr lang="ru-RU" sz="2800" dirty="0"/>
          </a:p>
        </p:txBody>
      </p:sp>
      <p:pic>
        <p:nvPicPr>
          <p:cNvPr id="6" name="Содержимое 5" descr="Каждый взрослый хорошо осведомлен, что никотин — очень сильный яд, несущий массу негативных последствий для здоровья.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792958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Отойди-ка от меня, </a:t>
            </a:r>
            <a:br>
              <a:rPr lang="ru-RU" sz="2400" dirty="0" smtClean="0"/>
            </a:br>
            <a:r>
              <a:rPr lang="ru-RU" sz="2400" dirty="0" smtClean="0"/>
              <a:t>дурно пахнет от тебя.</a:t>
            </a:r>
            <a:endParaRPr lang="ru-RU" sz="2400" dirty="0"/>
          </a:p>
        </p:txBody>
      </p:sp>
      <p:pic>
        <p:nvPicPr>
          <p:cNvPr id="4" name="Содержимое 3" descr="L:\DCIM\101MSDCF\DSC0536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608" y="1609725"/>
            <a:ext cx="6462184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>Знай!</a:t>
            </a:r>
            <a:br>
              <a:rPr lang="ru-RU" sz="2000" dirty="0" smtClean="0"/>
            </a:br>
            <a:r>
              <a:rPr lang="ru-RU" sz="2000" b="0" dirty="0" smtClean="0"/>
              <a:t>Алкогольные покупки</a:t>
            </a:r>
            <a:br>
              <a:rPr lang="ru-RU" sz="2000" b="0" dirty="0" smtClean="0"/>
            </a:br>
            <a:r>
              <a:rPr lang="ru-RU" sz="2000" b="0" dirty="0" smtClean="0"/>
              <a:t>толкают на</a:t>
            </a:r>
            <a:br>
              <a:rPr lang="ru-RU" sz="2000" b="0" dirty="0" smtClean="0"/>
            </a:br>
            <a:r>
              <a:rPr lang="ru-RU" sz="2000" b="0" dirty="0" smtClean="0"/>
              <a:t>безумные поступки!</a:t>
            </a:r>
            <a:endParaRPr lang="ru-RU" sz="2000" dirty="0"/>
          </a:p>
        </p:txBody>
      </p:sp>
      <p:pic>
        <p:nvPicPr>
          <p:cNvPr id="4" name="Содержимое 3" descr="Есть такая статистика — предупредить возникновение зависимости возможно практически на 100%"/>
          <p:cNvPicPr>
            <a:picLocks noGrp="1"/>
          </p:cNvPicPr>
          <p:nvPr>
            <p:ph idx="1"/>
          </p:nvPr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428596" y="1857364"/>
            <a:ext cx="7358114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Можно в гости к вам, девицы? </a:t>
            </a:r>
            <a:endParaRPr lang="ru-RU" dirty="0"/>
          </a:p>
        </p:txBody>
      </p:sp>
      <p:pic>
        <p:nvPicPr>
          <p:cNvPr id="4" name="Содержимое 3" descr="L:\DCIM\101MSDCF\DSC0536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750115" y="2536041"/>
            <a:ext cx="4929222" cy="342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мамкино\Светкины фотки\Я и девчёнки\DSC042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857364"/>
            <a:ext cx="342902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Я зачахла тут  совсем, </a:t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тусклый взгляд, шалят нервишки,</a:t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ем в лесу одни я шишки</a:t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все свое я продала</a:t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лишь бы денег мне найти</a:t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на винцо бы наскрести.</a:t>
            </a:r>
            <a:br>
              <a:rPr lang="ru-RU" sz="1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И осталась в чем стою, и кляну судьбу свою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L:\DCIM\101MSDCF\DSC0536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57208" y="1857382"/>
            <a:ext cx="4572035" cy="3857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600" dirty="0" smtClean="0"/>
              <a:t>Тебе надо  бы лечиться.</a:t>
            </a:r>
            <a:br>
              <a:rPr lang="ru-RU" sz="1600" dirty="0" smtClean="0"/>
            </a:br>
            <a:r>
              <a:rPr lang="ru-RU" sz="1600" dirty="0" smtClean="0"/>
              <a:t>Жизнь с начала ты начнешь, посветлеешь,</a:t>
            </a:r>
            <a:br>
              <a:rPr lang="ru-RU" sz="1600" dirty="0" smtClean="0"/>
            </a:br>
            <a:r>
              <a:rPr lang="ru-RU" sz="1600" dirty="0" smtClean="0"/>
              <a:t>расцветешь.</a:t>
            </a:r>
            <a:br>
              <a:rPr lang="ru-RU" sz="1600" dirty="0" smtClean="0"/>
            </a:br>
            <a:r>
              <a:rPr lang="ru-RU" sz="1600" dirty="0" smtClean="0"/>
              <a:t>Фрукты, овощи </a:t>
            </a:r>
            <a:br>
              <a:rPr lang="ru-RU" sz="1600" dirty="0" smtClean="0"/>
            </a:br>
            <a:r>
              <a:rPr lang="ru-RU" sz="1600" dirty="0" smtClean="0"/>
              <a:t> поешь</a:t>
            </a:r>
            <a:endParaRPr lang="ru-RU" sz="1600" dirty="0"/>
          </a:p>
        </p:txBody>
      </p:sp>
      <p:pic>
        <p:nvPicPr>
          <p:cNvPr id="4" name="Содержимое 3" descr="L:\DCIM\101MSDCF\DSC0536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14489"/>
            <a:ext cx="3500462" cy="3857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L:\DCIM\101MSDCF\DSC0536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643051"/>
            <a:ext cx="2643206" cy="1785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dirty="0" smtClean="0"/>
              <a:t>Ребята, помните, что ваше здоровье в ваших руках. Если вы будете соблюдать правила здорового образа жизни, болезни вас будут обходить стороной. </a:t>
            </a:r>
            <a:endParaRPr lang="ru-RU" sz="2200" dirty="0"/>
          </a:p>
        </p:txBody>
      </p:sp>
      <p:pic>
        <p:nvPicPr>
          <p:cNvPr id="4" name="Содержимое 3" descr="D:\мамкино\8 марта и лыжня\DSC0350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14488"/>
            <a:ext cx="728667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Действующие лица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Девицы: </a:t>
            </a:r>
            <a:r>
              <a:rPr lang="ru-RU" dirty="0" smtClean="0">
                <a:solidFill>
                  <a:srgbClr val="0033CC"/>
                </a:solidFill>
              </a:rPr>
              <a:t>Гаврилина Екатерина</a:t>
            </a:r>
          </a:p>
          <a:p>
            <a:pPr>
              <a:buNone/>
            </a:pPr>
            <a:r>
              <a:rPr lang="ru-RU" dirty="0" smtClean="0">
                <a:solidFill>
                  <a:srgbClr val="0033CC"/>
                </a:solidFill>
              </a:rPr>
              <a:t>                Марьина Светлана</a:t>
            </a:r>
          </a:p>
          <a:p>
            <a:pPr>
              <a:buNone/>
            </a:pPr>
            <a:r>
              <a:rPr lang="ru-RU" dirty="0" smtClean="0">
                <a:solidFill>
                  <a:srgbClr val="0033CC"/>
                </a:solidFill>
              </a:rPr>
              <a:t>                </a:t>
            </a:r>
            <a:r>
              <a:rPr lang="ru-RU" dirty="0" err="1" smtClean="0">
                <a:solidFill>
                  <a:srgbClr val="0033CC"/>
                </a:solidFill>
              </a:rPr>
              <a:t>Близинцева</a:t>
            </a:r>
            <a:r>
              <a:rPr lang="ru-RU" dirty="0" smtClean="0">
                <a:solidFill>
                  <a:srgbClr val="0033CC"/>
                </a:solidFill>
              </a:rPr>
              <a:t> Светлана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Кощей </a:t>
            </a:r>
            <a:r>
              <a:rPr lang="ru-RU" dirty="0" smtClean="0">
                <a:solidFill>
                  <a:srgbClr val="0070C0"/>
                </a:solidFill>
              </a:rPr>
              <a:t>– </a:t>
            </a:r>
            <a:r>
              <a:rPr lang="ru-RU" dirty="0" err="1" smtClean="0">
                <a:solidFill>
                  <a:srgbClr val="0070C0"/>
                </a:solidFill>
              </a:rPr>
              <a:t>Кузбаков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0070C0"/>
                </a:solidFill>
              </a:rPr>
              <a:t>Серик</a:t>
            </a:r>
            <a:endParaRPr lang="ru-RU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Яга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– Мищенко Любовь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Лыжница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– Таирова Лилия Петровна</a:t>
            </a:r>
          </a:p>
          <a:p>
            <a:pPr>
              <a:buNone/>
            </a:pPr>
            <a:r>
              <a:rPr lang="ru-RU" dirty="0" smtClean="0">
                <a:solidFill>
                  <a:srgbClr val="C00000"/>
                </a:solidFill>
              </a:rPr>
              <a:t>Презентацию подготовила -</a:t>
            </a:r>
            <a:r>
              <a:rPr lang="ru-RU" dirty="0" smtClean="0">
                <a:solidFill>
                  <a:srgbClr val="1D12AE"/>
                </a:solidFill>
              </a:rPr>
              <a:t>Марьина Т.Н.(</a:t>
            </a:r>
            <a:r>
              <a:rPr lang="ru-RU" dirty="0" err="1" smtClean="0">
                <a:solidFill>
                  <a:srgbClr val="1D12AE"/>
                </a:solidFill>
              </a:rPr>
              <a:t>кл</a:t>
            </a:r>
            <a:r>
              <a:rPr lang="ru-RU" dirty="0" smtClean="0">
                <a:solidFill>
                  <a:srgbClr val="1D12AE"/>
                </a:solidFill>
              </a:rPr>
              <a:t>. руководитель 9 класса)</a:t>
            </a:r>
            <a:endParaRPr lang="ru-RU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</TotalTime>
  <Words>357</Words>
  <Application>Microsoft Office PowerPoint</Application>
  <PresentationFormat>Экран (4:3)</PresentationFormat>
  <Paragraphs>41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Изящная</vt:lpstr>
      <vt:lpstr>Спорт как альтернатива к пагубным привычкам  </vt:lpstr>
      <vt:lpstr>Три девицы на крыльце  думу думали  свою, Чем же в жизни им заняться, чтобы жить и развлекаться  </vt:lpstr>
      <vt:lpstr>Кабы я была царица, говорит одна девица Нарядилась бы в шелка Вина сладкие пила,  Когда выпьешь, все на свете Кажется в другом свете</vt:lpstr>
      <vt:lpstr>Кабы я была царица, говорит друга девица Я б наркотики купила, тогда в жизни я парила</vt:lpstr>
      <vt:lpstr>Да в уме ли, вы сестрицы? Мои милые девицы   </vt:lpstr>
      <vt:lpstr>Слайд 6</vt:lpstr>
      <vt:lpstr>Дверь тихонько заскрипела… </vt:lpstr>
      <vt:lpstr>Это кто же к нам пришел? Это кто же к нам зашел?</vt:lpstr>
      <vt:lpstr>Что мы видим? Что с тобой? Ты,  наверное больной? Что за вид? А кости?</vt:lpstr>
      <vt:lpstr>Если будешь ты курить,  То не будешь долго жить</vt:lpstr>
      <vt:lpstr>Запомни, человек: дружба со мною сокращает твой жизненный век!</vt:lpstr>
      <vt:lpstr>Отойди-ка от меня,  дурно пахнет от тебя.</vt:lpstr>
      <vt:lpstr>Знай! Алкогольные покупки толкают на безумные поступки!</vt:lpstr>
      <vt:lpstr>Можно в гости к вам, девицы? </vt:lpstr>
      <vt:lpstr>Я зачахла тут  совсем,  тусклый взгляд, шалят нервишки, ем в лесу одни я шишки все свое я продала лишь бы денег мне найти на винцо бы наскрести. И осталась в чем стою, и кляну судьбу свою. </vt:lpstr>
      <vt:lpstr>Тебе надо  бы лечиться. Жизнь с начала ты начнешь, посветлеешь, расцветешь. Фрукты, овощи   поешь</vt:lpstr>
      <vt:lpstr>   Ребята, помните, что ваше здоровье в ваших руках. Если вы будете соблюдать правила здорового образа жизни, болезни вас будут обходить стороной. </vt:lpstr>
      <vt:lpstr>Действующие лица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 как альтернатива </dc:title>
  <dc:creator>Admin</dc:creator>
  <cp:lastModifiedBy>Admin</cp:lastModifiedBy>
  <cp:revision>16</cp:revision>
  <dcterms:created xsi:type="dcterms:W3CDTF">2011-11-25T15:57:12Z</dcterms:created>
  <dcterms:modified xsi:type="dcterms:W3CDTF">2011-11-29T14:26:03Z</dcterms:modified>
</cp:coreProperties>
</file>