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29" autoAdjust="0"/>
  </p:normalViewPr>
  <p:slideViewPr>
    <p:cSldViewPr snapToGrid="0">
      <p:cViewPr varScale="1">
        <p:scale>
          <a:sx n="70" d="100"/>
          <a:sy n="70" d="100"/>
        </p:scale>
        <p:origin x="-726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718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548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337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659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523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654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993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171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05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005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17517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1211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61664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1266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7757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102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0FFCE-3F96-4D8F-9025-AFDE92C05562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91559EA-DAB6-47A0-9E8C-6F85E8A2D3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108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slide" Target="sl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slide" Target="slid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slide" Target="slid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slide" Target="slid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slide" Target="slid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28799" y="2404534"/>
            <a:ext cx="7445203" cy="1116588"/>
          </a:xfrm>
        </p:spPr>
        <p:txBody>
          <a:bodyPr/>
          <a:lstStyle/>
          <a:p>
            <a:r>
              <a:rPr lang="ru-RU" sz="9600" dirty="0" smtClean="0">
                <a:hlinkClick r:id="rId2" action="ppaction://hlinksldjump"/>
              </a:rPr>
              <a:t>Угадай что </a:t>
            </a:r>
            <a:r>
              <a:rPr lang="en-US" sz="9600" dirty="0" smtClean="0">
                <a:hlinkClick r:id="rId2" action="ppaction://hlinksldjump"/>
              </a:rPr>
              <a:t>?</a:t>
            </a:r>
            <a:endParaRPr lang="ru-RU" sz="9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952" y="4653887"/>
            <a:ext cx="5800299" cy="1815152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Выполнил: </a:t>
            </a:r>
            <a:r>
              <a:rPr lang="ru-RU" sz="19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Елсуков</a:t>
            </a:r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Илья </a:t>
            </a:r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Александрович,</a:t>
            </a:r>
            <a:endParaRPr lang="ru-RU" sz="19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ru-RU" sz="19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</a:t>
            </a:r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тудент психолого-педагогического факультета, группа ПБ-36</a:t>
            </a:r>
            <a:endParaRPr lang="ru-RU" sz="19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Научный руководитель: </a:t>
            </a:r>
            <a:r>
              <a:rPr lang="ru-RU" sz="19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Домрачева</a:t>
            </a:r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Светлана </a:t>
            </a:r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Алексеевна,</a:t>
            </a:r>
            <a:endParaRPr lang="ru-RU" sz="19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доцент </a:t>
            </a:r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кафедры психологии развития и </a:t>
            </a:r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образования</a:t>
            </a:r>
          </a:p>
          <a:p>
            <a:pPr algn="l"/>
            <a:r>
              <a:rPr lang="ru-RU" sz="19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ФГБОУ ВО «Марийский государственный университет»</a:t>
            </a:r>
            <a:endParaRPr lang="ru-RU" sz="19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9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Аннотация компьютерной игры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0626" y="1692323"/>
            <a:ext cx="8229601" cy="4299044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Игра создана в форме зачетной творческой работы по дисциплине «Социальная психология» по принципу интеллектуальных игр. </a:t>
            </a:r>
          </a:p>
          <a:p>
            <a:r>
              <a:rPr lang="ru-RU" sz="2000" dirty="0" smtClean="0"/>
              <a:t>В ней содержится 5 задач – ситуаций, к каждой из которых предлагается 3 ответа. При выборе верного ответа предлагается следующий слайд, при ошибке – повторно выбирается ответ. К ситуациям подобраны фото из личного альбома автора проекта. </a:t>
            </a:r>
          </a:p>
          <a:p>
            <a:r>
              <a:rPr lang="ru-RU" sz="2000" dirty="0" smtClean="0"/>
              <a:t>Для решения задач требуются знания по дисциплине из раздела 2 «Психология общения», тема «Социальная перцепция», изучая которую студенты учатся понимать и распознавать эмоции, позы и жесты.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90213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Задачка 1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5952066" cy="3880772"/>
          </a:xfrm>
        </p:spPr>
        <p:txBody>
          <a:bodyPr>
            <a:noAutofit/>
          </a:bodyPr>
          <a:lstStyle/>
          <a:p>
            <a:r>
              <a:rPr lang="ru-RU" sz="2800" dirty="0" smtClean="0"/>
              <a:t>Как вы считаете, что человек делает:</a:t>
            </a:r>
          </a:p>
          <a:p>
            <a:pPr marL="0" indent="0">
              <a:buNone/>
            </a:pPr>
            <a:endParaRPr lang="ru-RU" sz="2800" dirty="0" smtClean="0"/>
          </a:p>
          <a:p>
            <a:r>
              <a:rPr lang="ru-RU" sz="2800" dirty="0" smtClean="0">
                <a:hlinkClick r:id="rId2" action="ppaction://hlinksldjump"/>
              </a:rPr>
              <a:t>Внимательно смотрит</a:t>
            </a:r>
            <a:endParaRPr lang="ru-RU" sz="2800" dirty="0" smtClean="0"/>
          </a:p>
          <a:p>
            <a:pPr marL="0" indent="0">
              <a:buNone/>
            </a:pPr>
            <a:endParaRPr lang="ru-RU" sz="2800" dirty="0" smtClean="0"/>
          </a:p>
          <a:p>
            <a:r>
              <a:rPr lang="ru-RU" sz="2800" dirty="0" smtClean="0">
                <a:hlinkClick r:id="rId3" action="ppaction://hlinksldjump"/>
              </a:rPr>
              <a:t>Ждёт своего выхода</a:t>
            </a:r>
            <a:endParaRPr lang="ru-RU" sz="2800" dirty="0" smtClean="0"/>
          </a:p>
          <a:p>
            <a:pPr marL="0" indent="0">
              <a:buNone/>
            </a:pPr>
            <a:endParaRPr lang="ru-RU" sz="2800" dirty="0" smtClean="0"/>
          </a:p>
          <a:p>
            <a:r>
              <a:rPr lang="ru-RU" sz="2800" dirty="0" smtClean="0">
                <a:hlinkClick r:id="rId2" action="ppaction://hlinksldjump"/>
              </a:rPr>
              <a:t>Готовится унести </a:t>
            </a:r>
            <a:endParaRPr lang="ru-RU" sz="28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50" y="-285750"/>
            <a:ext cx="4248150" cy="6884038"/>
          </a:xfrm>
        </p:spPr>
      </p:pic>
    </p:spTree>
    <p:extLst>
      <p:ext uri="{BB962C8B-B14F-4D97-AF65-F5344CB8AC3E}">
        <p14:creationId xmlns:p14="http://schemas.microsoft.com/office/powerpoint/2010/main" val="150284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Задачка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5818716" cy="3880772"/>
          </a:xfrm>
        </p:spPr>
        <p:txBody>
          <a:bodyPr>
            <a:normAutofit lnSpcReduction="10000"/>
          </a:bodyPr>
          <a:lstStyle/>
          <a:p>
            <a:r>
              <a:rPr lang="ru-RU" sz="2600" dirty="0" smtClean="0"/>
              <a:t>Ваше мнение, что чувствует человек</a:t>
            </a:r>
          </a:p>
          <a:p>
            <a:endParaRPr lang="ru-RU" sz="2600" dirty="0"/>
          </a:p>
          <a:p>
            <a:r>
              <a:rPr lang="ru-RU" sz="2600" dirty="0" smtClean="0">
                <a:hlinkClick r:id="rId2" action="ppaction://hlinksldjump"/>
              </a:rPr>
              <a:t>Усталость и уныние</a:t>
            </a:r>
            <a:endParaRPr lang="ru-RU" sz="2600" dirty="0" smtClean="0"/>
          </a:p>
          <a:p>
            <a:endParaRPr lang="ru-RU" sz="2600" dirty="0"/>
          </a:p>
          <a:p>
            <a:r>
              <a:rPr lang="ru-RU" sz="2600" dirty="0" smtClean="0">
                <a:hlinkClick r:id="rId3" action="ppaction://hlinksldjump"/>
              </a:rPr>
              <a:t>Безмерное счастье, что конец</a:t>
            </a:r>
            <a:endParaRPr lang="ru-RU" sz="2600" dirty="0" smtClean="0"/>
          </a:p>
          <a:p>
            <a:endParaRPr lang="ru-RU" sz="2600" dirty="0"/>
          </a:p>
          <a:p>
            <a:r>
              <a:rPr lang="ru-RU" sz="2600" dirty="0" smtClean="0">
                <a:hlinkClick r:id="rId3" action="ppaction://hlinksldjump"/>
              </a:rPr>
              <a:t>Грусть, что всё закончилось</a:t>
            </a:r>
            <a:endParaRPr lang="ru-RU" sz="2600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150" y="273986"/>
            <a:ext cx="5877086" cy="6459871"/>
          </a:xfrm>
        </p:spPr>
      </p:pic>
    </p:spTree>
    <p:extLst>
      <p:ext uri="{BB962C8B-B14F-4D97-AF65-F5344CB8AC3E}">
        <p14:creationId xmlns:p14="http://schemas.microsoft.com/office/powerpoint/2010/main" val="168790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Задачка 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68740" y="1705970"/>
            <a:ext cx="5903510" cy="4335391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Что испытывает человек в данной сцене</a:t>
            </a:r>
          </a:p>
          <a:p>
            <a:endParaRPr lang="ru-RU" sz="2400" dirty="0"/>
          </a:p>
          <a:p>
            <a:r>
              <a:rPr lang="ru-RU" sz="2400" dirty="0" smtClean="0">
                <a:hlinkClick r:id="rId2" action="ppaction://hlinksldjump"/>
              </a:rPr>
              <a:t>Испуг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>
                <a:hlinkClick r:id="rId2" action="ppaction://hlinksldjump"/>
              </a:rPr>
              <a:t>Восторг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>
                <a:hlinkClick r:id="rId3" action="ppaction://hlinksldjump"/>
              </a:rPr>
              <a:t>Удивление</a:t>
            </a:r>
            <a:endParaRPr lang="ru-RU" sz="2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118" y="2593502"/>
            <a:ext cx="7425882" cy="4721698"/>
          </a:xfrm>
        </p:spPr>
      </p:pic>
    </p:spTree>
    <p:extLst>
      <p:ext uri="{BB962C8B-B14F-4D97-AF65-F5344CB8AC3E}">
        <p14:creationId xmlns:p14="http://schemas.microsoft.com/office/powerpoint/2010/main" val="254289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Задачка 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77334" y="1930400"/>
            <a:ext cx="5151966" cy="4489449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Человек сконцентрировался на чём</a:t>
            </a:r>
          </a:p>
          <a:p>
            <a:endParaRPr lang="ru-RU" sz="2800" dirty="0"/>
          </a:p>
          <a:p>
            <a:r>
              <a:rPr lang="ru-RU" sz="2800" dirty="0" smtClean="0">
                <a:hlinkClick r:id="rId2" action="ppaction://hlinksldjump"/>
              </a:rPr>
              <a:t>Читает текст на руке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 smtClean="0">
                <a:hlinkClick r:id="rId3" action="ppaction://hlinksldjump"/>
              </a:rPr>
              <a:t>Выстраивает нужный угол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 smtClean="0">
                <a:hlinkClick r:id="rId2" action="ppaction://hlinksldjump"/>
              </a:rPr>
              <a:t>Закрыл глаза от усталости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171450"/>
            <a:ext cx="4943051" cy="6569476"/>
          </a:xfrm>
        </p:spPr>
      </p:pic>
    </p:spTree>
    <p:extLst>
      <p:ext uri="{BB962C8B-B14F-4D97-AF65-F5344CB8AC3E}">
        <p14:creationId xmlns:p14="http://schemas.microsoft.com/office/powerpoint/2010/main" val="191588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Задачка 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6809316" cy="3880772"/>
          </a:xfrm>
        </p:spPr>
        <p:txBody>
          <a:bodyPr>
            <a:noAutofit/>
          </a:bodyPr>
          <a:lstStyle/>
          <a:p>
            <a:r>
              <a:rPr lang="ru-RU" sz="2800" dirty="0" smtClean="0"/>
              <a:t>Что происходит на данном изображении</a:t>
            </a:r>
          </a:p>
          <a:p>
            <a:endParaRPr lang="ru-RU" sz="2800" dirty="0"/>
          </a:p>
          <a:p>
            <a:r>
              <a:rPr lang="ru-RU" sz="2800" dirty="0" smtClean="0">
                <a:hlinkClick r:id="rId2" action="ppaction://hlinksldjump"/>
              </a:rPr>
              <a:t>Кушает аппетитные чипсы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 smtClean="0">
                <a:hlinkClick r:id="rId3" action="ppaction://hlinksldjump"/>
              </a:rPr>
              <a:t>Смотрит, увидев что-то интересно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 smtClean="0">
                <a:hlinkClick r:id="rId2" action="ppaction://hlinksldjump"/>
              </a:rPr>
              <a:t>Задумался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564" y="219870"/>
            <a:ext cx="4704195" cy="6638130"/>
          </a:xfrm>
        </p:spPr>
      </p:pic>
    </p:spTree>
    <p:extLst>
      <p:ext uri="{BB962C8B-B14F-4D97-AF65-F5344CB8AC3E}">
        <p14:creationId xmlns:p14="http://schemas.microsoft.com/office/powerpoint/2010/main" val="135722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dirty="0" smtClean="0"/>
              <a:t>Провал</a:t>
            </a:r>
            <a:endParaRPr lang="ru-RU" sz="80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hlinkClick r:id="rId4" action="ppaction://hlinksldjump"/>
              </a:rPr>
              <a:t>Ещё раз</a:t>
            </a:r>
            <a:endParaRPr lang="ru-RU" sz="5400" dirty="0">
              <a:hlinkClick r:id="rId4" action="ppaction://hlinksldjump"/>
            </a:endParaRPr>
          </a:p>
          <a:p>
            <a:endParaRPr lang="ru-RU" sz="5400" dirty="0" smtClean="0">
              <a:hlinkClick r:id="rId4" action="ppaction://hlinksldjump"/>
            </a:endParaRPr>
          </a:p>
          <a:p>
            <a:endParaRPr lang="ru-RU" sz="5400" dirty="0">
              <a:hlinkClick r:id="rId4" action="ppaction://hlinksldjump"/>
            </a:endParaRPr>
          </a:p>
          <a:p>
            <a:r>
              <a:rPr lang="ru-RU" sz="5400" dirty="0" smtClean="0">
                <a:hlinkClick r:id="rId5" action="ppaction://hlinksldjump"/>
              </a:rPr>
              <a:t>Можешь идти дальше</a:t>
            </a:r>
            <a:endParaRPr lang="ru-RU" sz="5400" dirty="0"/>
          </a:p>
        </p:txBody>
      </p:sp>
      <p:pic>
        <p:nvPicPr>
          <p:cNvPr id="7" name="b1314089d5efb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73589" y="306050"/>
            <a:ext cx="153649" cy="15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21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dirty="0" smtClean="0"/>
              <a:t>Провал</a:t>
            </a:r>
            <a:endParaRPr lang="ru-RU" sz="80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hlinkClick r:id="rId4" action="ppaction://hlinksldjump"/>
              </a:rPr>
              <a:t>Ещё раз</a:t>
            </a:r>
            <a:endParaRPr lang="ru-RU" sz="5400" dirty="0" smtClean="0"/>
          </a:p>
          <a:p>
            <a:endParaRPr lang="ru-RU" sz="5400" dirty="0"/>
          </a:p>
          <a:p>
            <a:endParaRPr lang="ru-RU" sz="5400" dirty="0" smtClean="0"/>
          </a:p>
          <a:p>
            <a:r>
              <a:rPr lang="ru-RU" sz="5400" dirty="0" smtClean="0">
                <a:hlinkClick r:id="rId5" action="ppaction://hlinksldjump"/>
              </a:rPr>
              <a:t>Можешь дальше</a:t>
            </a:r>
            <a:endParaRPr lang="ru-RU" sz="5400" dirty="0"/>
          </a:p>
        </p:txBody>
      </p:sp>
      <p:pic>
        <p:nvPicPr>
          <p:cNvPr id="4" name="b1314089d5efb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73589" y="306050"/>
            <a:ext cx="153649" cy="15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09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dirty="0" smtClean="0"/>
              <a:t>Провал</a:t>
            </a:r>
            <a:endParaRPr lang="ru-RU" sz="80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hlinkClick r:id="rId4" action="ppaction://hlinksldjump"/>
              </a:rPr>
              <a:t>Ещё раз</a:t>
            </a:r>
            <a:endParaRPr lang="ru-RU" sz="5400" dirty="0" smtClean="0"/>
          </a:p>
          <a:p>
            <a:endParaRPr lang="ru-RU" sz="5400" dirty="0"/>
          </a:p>
          <a:p>
            <a:endParaRPr lang="ru-RU" sz="5400" dirty="0" smtClean="0"/>
          </a:p>
          <a:p>
            <a:r>
              <a:rPr lang="ru-RU" sz="5400" dirty="0" smtClean="0">
                <a:hlinkClick r:id="rId5" action="ppaction://hlinksldjump"/>
              </a:rPr>
              <a:t>Пропускай</a:t>
            </a:r>
            <a:endParaRPr lang="ru-RU" sz="5400" dirty="0"/>
          </a:p>
        </p:txBody>
      </p:sp>
      <p:pic>
        <p:nvPicPr>
          <p:cNvPr id="4" name="b1314089d5efb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73589" y="306050"/>
            <a:ext cx="153649" cy="15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40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dirty="0" smtClean="0"/>
              <a:t>Провал</a:t>
            </a:r>
            <a:endParaRPr lang="ru-RU" sz="80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hlinkClick r:id="rId4" action="ppaction://hlinksldjump"/>
              </a:rPr>
              <a:t>Ещё раз</a:t>
            </a:r>
            <a:endParaRPr lang="ru-RU" sz="5400" dirty="0" smtClean="0"/>
          </a:p>
          <a:p>
            <a:endParaRPr lang="ru-RU" sz="5400" dirty="0"/>
          </a:p>
          <a:p>
            <a:endParaRPr lang="ru-RU" sz="5400" dirty="0" smtClean="0"/>
          </a:p>
          <a:p>
            <a:r>
              <a:rPr lang="ru-RU" sz="5400" dirty="0" smtClean="0">
                <a:hlinkClick r:id="rId5" action="ppaction://hlinksldjump"/>
              </a:rPr>
              <a:t>Последний </a:t>
            </a:r>
            <a:endParaRPr lang="ru-RU" sz="5400" dirty="0"/>
          </a:p>
        </p:txBody>
      </p:sp>
      <p:pic>
        <p:nvPicPr>
          <p:cNvPr id="4" name="b1314089d5efb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73589" y="306050"/>
            <a:ext cx="153649" cy="15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80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dirty="0" smtClean="0"/>
              <a:t>Провал</a:t>
            </a:r>
            <a:endParaRPr lang="ru-RU" sz="80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hlinkClick r:id="rId4" action="ppaction://hlinksldjump"/>
              </a:rPr>
              <a:t>Ещё раз</a:t>
            </a:r>
            <a:endParaRPr lang="ru-RU" sz="5400" dirty="0"/>
          </a:p>
        </p:txBody>
      </p:sp>
      <p:pic>
        <p:nvPicPr>
          <p:cNvPr id="4" name="b1314089d5efb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73589" y="306050"/>
            <a:ext cx="153649" cy="15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166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1000"/>
            <a:ext cx="12192000" cy="2609850"/>
          </a:xfrm>
        </p:spPr>
        <p:txBody>
          <a:bodyPr>
            <a:noAutofit/>
          </a:bodyPr>
          <a:lstStyle/>
          <a:p>
            <a:r>
              <a:rPr lang="ru-RU" sz="8800" dirty="0" smtClean="0">
                <a:solidFill>
                  <a:srgbClr val="FF0000"/>
                </a:solidFill>
              </a:rPr>
              <a:t>Ты справился!!! УРА!!!</a:t>
            </a:r>
            <a:endParaRPr lang="ru-RU" sz="8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hlinkClick r:id="rId4" action="ppaction://hlinksldjump"/>
              </a:rPr>
              <a:t>Давай попробуем дальше!</a:t>
            </a:r>
            <a:endParaRPr lang="ru-RU" sz="4800" dirty="0"/>
          </a:p>
        </p:txBody>
      </p:sp>
      <p:pic>
        <p:nvPicPr>
          <p:cNvPr id="4" name="7cf0c5055aa7b7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63859" y="207364"/>
            <a:ext cx="173636" cy="17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529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1000"/>
            <a:ext cx="12192000" cy="2609850"/>
          </a:xfrm>
        </p:spPr>
        <p:txBody>
          <a:bodyPr>
            <a:noAutofit/>
          </a:bodyPr>
          <a:lstStyle/>
          <a:p>
            <a:r>
              <a:rPr lang="ru-RU" sz="8800" dirty="0" smtClean="0">
                <a:solidFill>
                  <a:srgbClr val="FF0000"/>
                </a:solidFill>
              </a:rPr>
              <a:t>Ты справился!!! УРА!!!</a:t>
            </a:r>
            <a:endParaRPr lang="ru-RU" sz="8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hlinkClick r:id="rId4" action="ppaction://hlinksldjump"/>
              </a:rPr>
              <a:t>Давай попробуем дальше!</a:t>
            </a:r>
            <a:endParaRPr lang="ru-RU" sz="4800" dirty="0"/>
          </a:p>
        </p:txBody>
      </p:sp>
      <p:pic>
        <p:nvPicPr>
          <p:cNvPr id="4" name="7cf0c5055aa7b7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63859" y="207364"/>
            <a:ext cx="173636" cy="17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84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1000"/>
            <a:ext cx="12192000" cy="2609850"/>
          </a:xfrm>
        </p:spPr>
        <p:txBody>
          <a:bodyPr>
            <a:noAutofit/>
          </a:bodyPr>
          <a:lstStyle/>
          <a:p>
            <a:r>
              <a:rPr lang="ru-RU" sz="8800" dirty="0" smtClean="0">
                <a:solidFill>
                  <a:srgbClr val="FF0000"/>
                </a:solidFill>
              </a:rPr>
              <a:t>Ты справился!!! УРА!!!</a:t>
            </a:r>
            <a:endParaRPr lang="ru-RU" sz="8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hlinkClick r:id="rId4" action="ppaction://hlinksldjump"/>
              </a:rPr>
              <a:t>Давай попробуем дальше!</a:t>
            </a:r>
            <a:endParaRPr lang="ru-RU" sz="4800" dirty="0"/>
          </a:p>
        </p:txBody>
      </p:sp>
      <p:pic>
        <p:nvPicPr>
          <p:cNvPr id="4" name="7cf0c5055aa7b7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63859" y="207364"/>
            <a:ext cx="173636" cy="17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49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1000"/>
            <a:ext cx="12192000" cy="2609850"/>
          </a:xfrm>
        </p:spPr>
        <p:txBody>
          <a:bodyPr>
            <a:noAutofit/>
          </a:bodyPr>
          <a:lstStyle/>
          <a:p>
            <a:r>
              <a:rPr lang="ru-RU" sz="8800" dirty="0" smtClean="0">
                <a:solidFill>
                  <a:srgbClr val="FF0000"/>
                </a:solidFill>
              </a:rPr>
              <a:t>Ты справился!!! УРА!!!</a:t>
            </a:r>
            <a:endParaRPr lang="ru-RU" sz="8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hlinkClick r:id="rId4" action="ppaction://hlinksldjump"/>
              </a:rPr>
              <a:t>Давай попробуем дальше!</a:t>
            </a:r>
            <a:endParaRPr lang="ru-RU" sz="4800" dirty="0"/>
          </a:p>
        </p:txBody>
      </p:sp>
      <p:pic>
        <p:nvPicPr>
          <p:cNvPr id="4" name="7cf0c5055aa7b7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63859" y="207364"/>
            <a:ext cx="173636" cy="17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3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1000"/>
            <a:ext cx="12192000" cy="2609850"/>
          </a:xfrm>
        </p:spPr>
        <p:txBody>
          <a:bodyPr>
            <a:noAutofit/>
          </a:bodyPr>
          <a:lstStyle/>
          <a:p>
            <a:r>
              <a:rPr lang="ru-RU" sz="8800" dirty="0" smtClean="0">
                <a:solidFill>
                  <a:srgbClr val="FF0000"/>
                </a:solidFill>
              </a:rPr>
              <a:t>Ты справился!!! УРА!!!</a:t>
            </a:r>
            <a:endParaRPr lang="ru-RU" sz="8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6600" dirty="0" smtClean="0">
                <a:solidFill>
                  <a:srgbClr val="FF0000"/>
                </a:solidFill>
              </a:rPr>
              <a:t>Поздравляю, ты всё прошёл и ты большой молодец!!!</a:t>
            </a:r>
          </a:p>
          <a:p>
            <a:pPr marL="0" indent="0">
              <a:buNone/>
            </a:pPr>
            <a:r>
              <a:rPr lang="ru-RU" sz="6600" dirty="0" smtClean="0">
                <a:solidFill>
                  <a:srgbClr val="FF0000"/>
                </a:solidFill>
              </a:rPr>
              <a:t>Посчитай свои баллы и сообщи о своём результате руководителю</a:t>
            </a:r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4" name="c0a42ebbc6835a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53799" y="234221"/>
            <a:ext cx="293557" cy="29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998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146</TotalTime>
  <Words>293</Words>
  <Application>Microsoft Office PowerPoint</Application>
  <PresentationFormat>Произвольный</PresentationFormat>
  <Paragraphs>83</Paragraphs>
  <Slides>17</Slides>
  <Notes>0</Notes>
  <HiddenSlides>0</HiddenSlides>
  <MMClips>10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Грань</vt:lpstr>
      <vt:lpstr>Угадай что ?</vt:lpstr>
      <vt:lpstr>Аннотация компьютерной игры</vt:lpstr>
      <vt:lpstr>Задачка 1</vt:lpstr>
      <vt:lpstr>Задачка 2</vt:lpstr>
      <vt:lpstr>Задачка 3</vt:lpstr>
      <vt:lpstr>Задачка 4</vt:lpstr>
      <vt:lpstr>Задачка 5</vt:lpstr>
      <vt:lpstr>Провал</vt:lpstr>
      <vt:lpstr>Провал</vt:lpstr>
      <vt:lpstr>Провал</vt:lpstr>
      <vt:lpstr>Провал</vt:lpstr>
      <vt:lpstr>Провал</vt:lpstr>
      <vt:lpstr>Ты справился!!! УРА!!!</vt:lpstr>
      <vt:lpstr>Ты справился!!! УРА!!!</vt:lpstr>
      <vt:lpstr>Ты справился!!! УРА!!!</vt:lpstr>
      <vt:lpstr>Ты справился!!! УРА!!!</vt:lpstr>
      <vt:lpstr>Ты справился!!! УРА!!!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Угадай что ?</dc:title>
  <dc:creator>1</dc:creator>
  <cp:lastModifiedBy>User</cp:lastModifiedBy>
  <cp:revision>11</cp:revision>
  <dcterms:created xsi:type="dcterms:W3CDTF">2021-12-15T20:44:44Z</dcterms:created>
  <dcterms:modified xsi:type="dcterms:W3CDTF">2022-01-04T12:17:45Z</dcterms:modified>
</cp:coreProperties>
</file>