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2"/>
  </p:notesMasterIdLst>
  <p:sldIdLst>
    <p:sldId id="257" r:id="rId2"/>
    <p:sldId id="277" r:id="rId3"/>
    <p:sldId id="284" r:id="rId4"/>
    <p:sldId id="283" r:id="rId5"/>
    <p:sldId id="276" r:id="rId6"/>
    <p:sldId id="258" r:id="rId7"/>
    <p:sldId id="282" r:id="rId8"/>
    <p:sldId id="266" r:id="rId9"/>
    <p:sldId id="270" r:id="rId10"/>
    <p:sldId id="271" r:id="rId11"/>
    <p:sldId id="278" r:id="rId12"/>
    <p:sldId id="267" r:id="rId13"/>
    <p:sldId id="279" r:id="rId14"/>
    <p:sldId id="280" r:id="rId15"/>
    <p:sldId id="281" r:id="rId16"/>
    <p:sldId id="285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енис Викторович" initials="ДВ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116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F46D0-B296-4928-9CCB-DD91CA13F03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776B7-EF22-42A5-8CF2-569BFBA1C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776B7-EF22-42A5-8CF2-569BFBA1CD5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C3618-F3B9-4E9F-A82C-FDC9ED4C2182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F3F40-5F8B-4250-B7F4-7566FB5A9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27584" y="1268760"/>
            <a:ext cx="7128792" cy="1368152"/>
          </a:xfrm>
        </p:spPr>
        <p:txBody>
          <a:bodyPr>
            <a:normAutofit/>
          </a:bodyPr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5643578"/>
            <a:ext cx="7772400" cy="119543"/>
          </a:xfrm>
        </p:spPr>
        <p:txBody>
          <a:bodyPr>
            <a:normAutofit fontScale="90000"/>
          </a:bodyPr>
          <a:lstStyle/>
          <a:p>
            <a:endParaRPr lang="ru-RU" sz="2000" dirty="0"/>
          </a:p>
        </p:txBody>
      </p:sp>
      <p:pic>
        <p:nvPicPr>
          <p:cNvPr id="19460" name="Picture 4" descr="http://img-fotki.yandex.ru/get/3105/yankolin.70/0_2fa1_a8d9ee55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285728"/>
            <a:ext cx="8429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Проект по экологии: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«Мои милые букашечки»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4071934" y="5321092"/>
            <a:ext cx="4857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/>
              <a:t>Подготовили </a:t>
            </a:r>
            <a:r>
              <a:rPr lang="ru-RU" sz="2400" dirty="0" smtClean="0"/>
              <a:t>и </a:t>
            </a:r>
            <a:r>
              <a:rPr lang="ru-RU" sz="2400" dirty="0" smtClean="0"/>
              <a:t>провели:            </a:t>
            </a:r>
            <a:r>
              <a:rPr lang="ru-RU" sz="2400" dirty="0" smtClean="0"/>
              <a:t>педагог-психолог </a:t>
            </a:r>
            <a:r>
              <a:rPr lang="ru-RU" sz="2400" dirty="0" err="1" smtClean="0"/>
              <a:t>Луткова</a:t>
            </a:r>
            <a:r>
              <a:rPr lang="ru-RU" sz="2400" dirty="0" smtClean="0"/>
              <a:t> И.И</a:t>
            </a:r>
            <a:r>
              <a:rPr lang="ru-RU" sz="2400" dirty="0" smtClean="0"/>
              <a:t>.</a:t>
            </a:r>
          </a:p>
          <a:p>
            <a:pPr algn="r"/>
            <a:r>
              <a:rPr lang="ru-RU" sz="2400" dirty="0" smtClean="0"/>
              <a:t>в</a:t>
            </a:r>
            <a:r>
              <a:rPr lang="ru-RU" sz="2400" smtClean="0"/>
              <a:t>оспитатель </a:t>
            </a:r>
            <a:r>
              <a:rPr lang="ru-RU" sz="2400" dirty="0" err="1" smtClean="0"/>
              <a:t>Верютина</a:t>
            </a:r>
            <a:r>
              <a:rPr lang="ru-RU" sz="2400" dirty="0" smtClean="0"/>
              <a:t> А.М.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64036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:\DCIM\472_1406\IMG_17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0438"/>
            <a:ext cx="5286380" cy="3357562"/>
          </a:xfrm>
          <a:prstGeom prst="rect">
            <a:avLst/>
          </a:prstGeom>
          <a:noFill/>
        </p:spPr>
      </p:pic>
      <p:pic>
        <p:nvPicPr>
          <p:cNvPr id="25603" name="Picture 3" descr="H:\DCIM\472_1406\IMG_1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0"/>
            <a:ext cx="5286380" cy="35004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928670"/>
            <a:ext cx="27860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Развиваем мелкую моторику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НАСЕКОМЫЕ.jpg"/>
          <p:cNvPicPr>
            <a:picLocks noChangeAspect="1"/>
          </p:cNvPicPr>
          <p:nvPr/>
        </p:nvPicPr>
        <p:blipFill>
          <a:blip r:embed="rId4" cstate="print"/>
          <a:srcRect l="2344" t="4166" r="74219" b="66667"/>
          <a:stretch>
            <a:fillRect/>
          </a:stretch>
        </p:blipFill>
        <p:spPr>
          <a:xfrm>
            <a:off x="6000760" y="4214818"/>
            <a:ext cx="2143108" cy="20002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DCIM\496_1109\IMG_2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821926" y="964414"/>
            <a:ext cx="6857998" cy="4929222"/>
          </a:xfrm>
          <a:prstGeom prst="rect">
            <a:avLst/>
          </a:prstGeom>
          <a:noFill/>
        </p:spPr>
      </p:pic>
      <p:pic>
        <p:nvPicPr>
          <p:cNvPr id="1027" name="Picture 3" descr="H:\DCIM\472_1406\IMG_17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000127" y="1000124"/>
            <a:ext cx="6858001" cy="4857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:\DCIM\477_0507\IMG_18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7279202" cy="4786321"/>
          </a:xfrm>
          <a:prstGeom prst="rect">
            <a:avLst/>
          </a:prstGeom>
          <a:noFill/>
        </p:spPr>
      </p:pic>
      <p:pic>
        <p:nvPicPr>
          <p:cNvPr id="22533" name="Picture 5" descr="H:\DCIM\476_0407\IMG_18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058820"/>
            <a:ext cx="5715008" cy="27991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286644" y="500042"/>
            <a:ext cx="1857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Жук Олень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DCIM\496_1109\IMG_2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4644008" cy="3428999"/>
          </a:xfrm>
          <a:prstGeom prst="rect">
            <a:avLst/>
          </a:prstGeom>
          <a:noFill/>
        </p:spPr>
      </p:pic>
      <p:pic>
        <p:nvPicPr>
          <p:cNvPr id="2051" name="Picture 3" descr="H:\DCIM\496_1109\IMG_23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429000"/>
            <a:ext cx="4427984" cy="3429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500694" y="785794"/>
            <a:ext cx="2857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Собираем</a:t>
            </a:r>
          </a:p>
          <a:p>
            <a:pPr algn="ctr"/>
            <a:r>
              <a:rPr lang="ru-RU" sz="3600" i="1" dirty="0" err="1" smtClean="0"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DCIM\496_1109\IMG_23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57752" cy="6858000"/>
          </a:xfrm>
          <a:prstGeom prst="rect">
            <a:avLst/>
          </a:prstGeom>
          <a:noFill/>
        </p:spPr>
      </p:pic>
      <p:pic>
        <p:nvPicPr>
          <p:cNvPr id="3075" name="Picture 3" descr="H:\DCIM\496_1109\IMG_2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0"/>
            <a:ext cx="47148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DCIM\496_1109\IMG_2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4"/>
            <a:ext cx="5363788" cy="3786189"/>
          </a:xfrm>
          <a:prstGeom prst="rect">
            <a:avLst/>
          </a:prstGeom>
          <a:noFill/>
        </p:spPr>
      </p:pic>
      <p:pic>
        <p:nvPicPr>
          <p:cNvPr id="4099" name="Picture 3" descr="H:\DCIM\496_1109\IMG_23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9689" y="2857496"/>
            <a:ext cx="5334310" cy="40005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00694" y="642918"/>
            <a:ext cx="3267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Беседа о насекомых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572009"/>
            <a:ext cx="321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Рассматривание иллюстраций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8723" t="15589" r="9792" b="21910"/>
          <a:stretch>
            <a:fillRect/>
          </a:stretch>
        </p:blipFill>
        <p:spPr bwMode="auto">
          <a:xfrm>
            <a:off x="142844" y="214290"/>
            <a:ext cx="435771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детский сад\Desktop\фото с занятия 20.01\проект Насекомые\насекомые\IMG_7747.JPG"/>
          <p:cNvPicPr>
            <a:picLocks noChangeAspect="1" noChangeArrowheads="1"/>
          </p:cNvPicPr>
          <p:nvPr/>
        </p:nvPicPr>
        <p:blipFill>
          <a:blip r:embed="rId3" cstate="print"/>
          <a:srcRect l="6597" t="19618" b="14843"/>
          <a:stretch>
            <a:fillRect/>
          </a:stretch>
        </p:blipFill>
        <p:spPr bwMode="auto">
          <a:xfrm>
            <a:off x="3000364" y="3429000"/>
            <a:ext cx="4429155" cy="3214710"/>
          </a:xfrm>
          <a:prstGeom prst="rect">
            <a:avLst/>
          </a:prstGeom>
          <a:noFill/>
        </p:spPr>
      </p:pic>
      <p:pic>
        <p:nvPicPr>
          <p:cNvPr id="1028" name="Picture 4" descr="C:\Users\детский сад\Desktop\фото с занятия 20.01\проект Насекомые\насекомые\38886.jpg"/>
          <p:cNvPicPr>
            <a:picLocks noChangeAspect="1" noChangeArrowheads="1"/>
          </p:cNvPicPr>
          <p:nvPr/>
        </p:nvPicPr>
        <p:blipFill>
          <a:blip r:embed="rId4"/>
          <a:srcRect l="18360" t="18750" r="12500" b="18749"/>
          <a:stretch>
            <a:fillRect/>
          </a:stretch>
        </p:blipFill>
        <p:spPr bwMode="auto">
          <a:xfrm>
            <a:off x="4643438" y="214290"/>
            <a:ext cx="4357686" cy="30003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3714752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Театрализация сказки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«Муха - цокотуха»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экологич проект насекомые\пальчиковые ирг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экологич проект насекомые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57166"/>
            <a:ext cx="3071834" cy="6143668"/>
          </a:xfrm>
          <a:prstGeom prst="rect">
            <a:avLst/>
          </a:prstGeom>
          <a:noFill/>
        </p:spPr>
      </p:pic>
      <p:pic>
        <p:nvPicPr>
          <p:cNvPr id="2051" name="Picture 3" descr="G:\экологич проект насекомые\272708275.29104284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66"/>
            <a:ext cx="3000364" cy="6143668"/>
          </a:xfrm>
          <a:prstGeom prst="rect">
            <a:avLst/>
          </a:prstGeom>
          <a:noFill/>
        </p:spPr>
      </p:pic>
      <p:pic>
        <p:nvPicPr>
          <p:cNvPr id="2052" name="Picture 4" descr="G:\экологич проект насекомые\B_qLxWp3eK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57166"/>
            <a:ext cx="3071802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Консультации для родителей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экологич проект насекомые\esli_rebenok_boitsya_nasekomy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4500562" cy="5572140"/>
          </a:xfrm>
          <a:prstGeom prst="rect">
            <a:avLst/>
          </a:prstGeom>
          <a:noFill/>
        </p:spPr>
      </p:pic>
      <p:pic>
        <p:nvPicPr>
          <p:cNvPr id="3075" name="Picture 3" descr="G:\экологич проект насекомые\slide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85860"/>
            <a:ext cx="4643438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ГАЛЯ Р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3999" cy="714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3400"/>
            <a:ext cx="1928794" cy="575312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Мини музей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DCIM\495_0709\IMG_23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4"/>
            <a:ext cx="72866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14282" y="571480"/>
            <a:ext cx="8929718" cy="64633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http://soldmaral.ucoz.ru/shablonPPT_2/paucho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928670"/>
            <a:ext cx="8429684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Детей привлекает все живое, движущееся, они хотят познать этот мир.  Окружающий мир кажется детям огромным и волшебным. Он наполнен звуками, красками, превращениями и разнообразными существами: растениями, животными, насекомыми. Если взрослые помогают ребенку осваивать этот прекрасный мир, то он получает массу незабываемых впечатлений, о которых потом помнит всю жизнь.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Ребята часто берут в руки разных насекомых, не зная о том, что могут их погубить, но в то же время могут и сами пострадать от их укусов. Задача взрослых — познакомить детей с окружающими их насекомыми и правилами поведения при встрече с ними.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Много интересного можно рассказать детям о насекомых. Эти неприметные соседи людей за миллионы лет своего существования создали собственную цивилизацию с особыми законами. У них есть свои «народы», трудолюбивые или паразитирующие, миролюбивые или хищные. Некоторые из них считаются полезными, а иные – вредными. О насекомых сложены легенды, сказки, песни, загадки.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Часто во время прогулок дети наблюдают за насекомыми. Во время прогулки реакция детей на насекомых бывает разной. Одни выражали неподдельный  интерес, другие – испытывали страх перед маленькой букашкой, а есть и такие, кто не раздумывая уничтожит беззащитное насекомое.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Мнения разделились. Побеседовав с детьми, я поняла, что не у всех в достаточной степени сформировано четкое представление о насекомых, их значениях в природе. Таким образом, возникла проблема: «Нужны ли насекомые? Пользу или вред они приносят?» Участие детей в проекте позволит сформировать представления о насекомых.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285728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Актуальность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950589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ankvkredit.ru/qmoxgokiwo/1158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20" y="285729"/>
            <a:ext cx="821537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Цель проекта: </a:t>
            </a:r>
            <a:r>
              <a:rPr lang="ru-RU" dirty="0" smtClean="0">
                <a:solidFill>
                  <a:srgbClr val="222222"/>
                </a:solidFill>
                <a:ea typeface="Times New Roman" pitchFamily="18" charset="0"/>
                <a:cs typeface="Times New Roman" pitchFamily="18" charset="0"/>
              </a:rPr>
              <a:t>Расширение и уточнение знаний детей о насекомых, их разнообразии и характерных признаках. Воспитывать бережное отношение к насекомым, приобщение к правилам безопасного поведения в мире природы.  Способствовать формированию у детей положительных эмоций.</a:t>
            </a:r>
            <a:endParaRPr 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ea typeface="Times New Roman" pitchFamily="18" charset="0"/>
                <a:cs typeface="Times New Roman" pitchFamily="18" charset="0"/>
              </a:rPr>
              <a:t>Задачи:</a:t>
            </a:r>
            <a:endParaRPr 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- развивать познавательный интерес детей;</a:t>
            </a:r>
            <a:endParaRPr 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- познакомить детей с внешним видом некоторых насекомых, учить различать их;</a:t>
            </a:r>
            <a:endParaRPr 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- обогащать словарь, развивать речь детей, учить понимать вопросы воспитателя и отвечать на них;</a:t>
            </a:r>
            <a:endParaRPr 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- развитие зрительной памяти, внимания, мелкой моторики;</a:t>
            </a:r>
            <a:endParaRPr 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- продолжать учить рисовать красками;</a:t>
            </a:r>
            <a:endParaRPr 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- закреплять интерес к рисованию пластилином и лепке из него;</a:t>
            </a:r>
            <a:endParaRPr 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воспитывать заботливое, бережное отношение к насекомым.</a:t>
            </a:r>
          </a:p>
          <a:p>
            <a:r>
              <a:rPr lang="ru-RU" b="1" dirty="0" smtClean="0"/>
              <a:t>Методы и формы работы:</a:t>
            </a:r>
            <a:endParaRPr lang="ru-RU" dirty="0" smtClean="0"/>
          </a:p>
          <a:p>
            <a:r>
              <a:rPr lang="ru-RU" dirty="0" smtClean="0"/>
              <a:t>- наблюдения</a:t>
            </a:r>
          </a:p>
          <a:p>
            <a:r>
              <a:rPr lang="ru-RU" dirty="0" smtClean="0"/>
              <a:t>- беседы</a:t>
            </a:r>
          </a:p>
          <a:p>
            <a:r>
              <a:rPr lang="ru-RU" dirty="0" smtClean="0"/>
              <a:t>- рассматривание иллюстраций</a:t>
            </a:r>
          </a:p>
          <a:p>
            <a:r>
              <a:rPr lang="ru-RU" dirty="0" smtClean="0"/>
              <a:t>- настольные игры</a:t>
            </a:r>
          </a:p>
          <a:p>
            <a:r>
              <a:rPr lang="ru-RU" dirty="0" smtClean="0"/>
              <a:t>- развитие мелкой моторики</a:t>
            </a:r>
          </a:p>
          <a:p>
            <a:r>
              <a:rPr lang="ru-RU" dirty="0" smtClean="0"/>
              <a:t>- пальчиковые гимнастики</a:t>
            </a:r>
          </a:p>
          <a:p>
            <a:r>
              <a:rPr lang="ru-RU" dirty="0" smtClean="0"/>
              <a:t>- дидактические игры</a:t>
            </a:r>
          </a:p>
          <a:p>
            <a:r>
              <a:rPr lang="ru-RU" dirty="0" smtClean="0"/>
              <a:t>- заучивание стихотворений, пословиц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СЕКОМЫ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H:\DCIM\472_1406\IMG_17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1" cy="3500439"/>
          </a:xfrm>
          <a:prstGeom prst="rect">
            <a:avLst/>
          </a:prstGeom>
          <a:noFill/>
        </p:spPr>
      </p:pic>
      <p:pic>
        <p:nvPicPr>
          <p:cNvPr id="7170" name="Picture 2" descr="H:\DCIM\472_1406\IMG_17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3500438"/>
          </a:xfrm>
          <a:prstGeom prst="rect">
            <a:avLst/>
          </a:prstGeom>
          <a:noFill/>
        </p:spPr>
      </p:pic>
      <p:pic>
        <p:nvPicPr>
          <p:cNvPr id="7171" name="Picture 3" descr="H:\DCIM\472_1406\IMG_17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500438"/>
            <a:ext cx="5429288" cy="33575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4214818"/>
            <a:ext cx="21431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Лепим из пластилина Божьих Коровок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0706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katyaburg.ru/sites/default/files/pictures/zabavnie_jivotnie/strekoza_foto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99592" y="4143380"/>
            <a:ext cx="2286013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детский сад\Desktop\фото с занятия 20.01\проект Насекомые\IMG_18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46"/>
            <a:ext cx="4286248" cy="3637868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9" y="2786082"/>
            <a:ext cx="4857752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860032" y="692696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Разукрашиваем стрекоз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:\DCIM\474_2206\IMG_17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1999" cy="3500438"/>
          </a:xfrm>
          <a:prstGeom prst="rect">
            <a:avLst/>
          </a:prstGeom>
          <a:noFill/>
        </p:spPr>
      </p:pic>
      <p:pic>
        <p:nvPicPr>
          <p:cNvPr id="23555" name="Picture 3" descr="H:\DCIM\474_2206\IMG_17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3500438"/>
          </a:xfrm>
          <a:prstGeom prst="rect">
            <a:avLst/>
          </a:prstGeom>
          <a:noFill/>
        </p:spPr>
      </p:pic>
      <p:pic>
        <p:nvPicPr>
          <p:cNvPr id="23556" name="Picture 4" descr="H:\DCIM\476_0407\IMG_17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16" y="3500438"/>
            <a:ext cx="4857784" cy="33575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5429264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4429132"/>
            <a:ext cx="27146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Бабочка из детских ладошек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:\DCIM\474_2206\IMG_17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286380" y="5929330"/>
            <a:ext cx="3286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Пчелки на полянке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a68f37ca21c78f9f18ab19f635185b1187db926"/>
  <p:tag name="ISPRING_RESOURCE_PATHS_HASH_PRESENTER" val="5c3f73665c2674d983d6dfe4ac45114fe621fbb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</TotalTime>
  <Words>131</Words>
  <Application>Microsoft Office PowerPoint</Application>
  <PresentationFormat>Экран (4:3)</PresentationFormat>
  <Paragraphs>44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   Консультации для родителей</vt:lpstr>
      <vt:lpstr>Мини музей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детский сад</cp:lastModifiedBy>
  <cp:revision>60</cp:revision>
  <dcterms:created xsi:type="dcterms:W3CDTF">2015-10-13T11:04:53Z</dcterms:created>
  <dcterms:modified xsi:type="dcterms:W3CDTF">2022-03-17T08:39:47Z</dcterms:modified>
</cp:coreProperties>
</file>