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9" r:id="rId12"/>
    <p:sldId id="271" r:id="rId13"/>
    <p:sldId id="274" r:id="rId14"/>
    <p:sldId id="276" r:id="rId15"/>
    <p:sldId id="275" r:id="rId16"/>
    <p:sldId id="278" r:id="rId17"/>
    <p:sldId id="281" r:id="rId18"/>
    <p:sldId id="318" r:id="rId19"/>
    <p:sldId id="280" r:id="rId20"/>
    <p:sldId id="282" r:id="rId21"/>
    <p:sldId id="283" r:id="rId22"/>
    <p:sldId id="272" r:id="rId23"/>
    <p:sldId id="284" r:id="rId24"/>
    <p:sldId id="285" r:id="rId25"/>
    <p:sldId id="315" r:id="rId26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C76E093-27FD-44B1-83C0-DAA7D249B8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09.12.2024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dirty="0">
                <a:latin typeface="Calibri" panose="020F0502020204030204" pitchFamily="34" charset="0"/>
              </a:rPr>
              <a:t>‹#›</a:t>
            </a:fld>
            <a:endParaRPr lang="ru-RU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5800" y="549275"/>
            <a:ext cx="7772400" cy="5040313"/>
          </a:xfrm>
        </p:spPr>
        <p:txBody>
          <a:bodyPr vert="horz" wrap="square" lIns="91440" tIns="45720" rIns="91440" bIns="45720" anchor="ctr" anchorCtr="0"/>
          <a:lstStyle/>
          <a:p>
            <a:pPr algn="ctr" eaLnBrk="1" hangingPunct="1">
              <a:spcAft>
                <a:spcPts val="600"/>
              </a:spcAft>
              <a:buClrTx/>
              <a:buSzTx/>
              <a:buFontTx/>
              <a:buNone/>
            </a:pP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t> Муниципальное  бюджетное дошкольное образовательное учреждение</a:t>
            </a:r>
            <a:b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rPr>
              <a:t> детский сад №5 города Пензы «Умка»</a:t>
            </a:r>
            <a:r>
              <a:rPr lang="ru-RU" altLang="ru-RU" sz="1600" b="1" dirty="0">
                <a:latin typeface="Times New Roman" panose="02020603050405020304" pitchFamily="18" charset="0"/>
                <a:cs typeface="Segoe UI" panose="020B0502040204020203" pitchFamily="34" charset="0"/>
              </a:rPr>
              <a:t/>
            </a:r>
            <a:br>
              <a:rPr lang="ru-RU" altLang="ru-RU" sz="1600" b="1" dirty="0">
                <a:latin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ru-RU" altLang="ru-RU" sz="2200" dirty="0">
                <a:latin typeface="Times New Roman" panose="02020603050405020304" pitchFamily="18" charset="0"/>
                <a:cs typeface="Segoe UI" panose="020B0502040204020203" pitchFamily="34" charset="0"/>
              </a:rPr>
              <a:t/>
            </a:r>
            <a:br>
              <a:rPr lang="ru-RU" altLang="ru-RU" sz="2200" dirty="0">
                <a:latin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Конспект </a:t>
            </a:r>
            <a:b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музыкально-литературного досуга</a:t>
            </a:r>
            <a:b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«День Победы»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старшей группе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600" dirty="0">
                <a:latin typeface="Times New Roman" panose="02020603050405020304" pitchFamily="18" charset="0"/>
                <a:cs typeface="Segoe UI" panose="020B0502040204020203" pitchFamily="34" charset="0"/>
              </a:rPr>
              <a:t>                                                       </a:t>
            </a:r>
            <a:br>
              <a:rPr lang="ru-RU" altLang="ru-RU" sz="1600" dirty="0">
                <a:latin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ru-RU" altLang="ru-RU" sz="1600" dirty="0">
                <a:latin typeface="Times New Roman" panose="02020603050405020304" pitchFamily="18" charset="0"/>
                <a:cs typeface="Segoe UI" panose="020B0502040204020203" pitchFamily="34" charset="0"/>
              </a:rPr>
              <a:t/>
            </a:r>
            <a:br>
              <a:rPr lang="ru-RU" altLang="ru-RU" sz="1600" dirty="0">
                <a:latin typeface="Times New Roman" panose="02020603050405020304" pitchFamily="18" charset="0"/>
                <a:cs typeface="Segoe UI" panose="020B0502040204020203" pitchFamily="34" charset="0"/>
              </a:rPr>
            </a:br>
            <a:r>
              <a:rPr lang="ru-RU" altLang="ru-RU" sz="1600" dirty="0">
                <a:latin typeface="Times New Roman" panose="02020603050405020304" pitchFamily="18" charset="0"/>
                <a:cs typeface="Segoe UI" panose="020B0502040204020203" pitchFamily="34" charset="0"/>
              </a:rPr>
              <a:t>                                                        </a:t>
            </a: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Andale Sans UI"/>
              </a:rPr>
              <a:t>Подготовили и провели : Косенкова С.Б.</a:t>
            </a:r>
            <a:b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Andale Sans UI"/>
              </a:rPr>
            </a:b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Andale Sans UI"/>
              </a:rPr>
              <a:t>                                                                                                       Сипягина Н.Н.</a:t>
            </a:r>
            <a:b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Andale Sans UI"/>
              </a:rPr>
            </a:b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Andale Sans UI"/>
              </a:rPr>
              <a:t/>
            </a:r>
            <a:b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Andale Sans UI"/>
              </a:rPr>
            </a:br>
            <a:r>
              <a:rPr lang="ru-RU" alt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Andale Sans UI"/>
              </a:rPr>
              <a:t>Пенза 2024</a:t>
            </a:r>
            <a:endParaRPr lang="ru-RU" altLang="ru-RU" sz="1600" dirty="0">
              <a:latin typeface="Times New Roman" panose="02020603050405020304" pitchFamily="18" charset="0"/>
              <a:ea typeface="Andale Sans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237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 детей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патриотических чувств , 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уважение к народным героям и событиям времен Великой Отечественной войны.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568825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 детей настроение сопереживания прошедшим событиям во время ВОВ.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познавательную активность детей и обогащать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об общественно значимых событиях ВОВ, празднике Победы.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интерес к героическому прошлому своей Родины.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навыки речевой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музыкальной  деятельности на патриотическом материале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любознательность, расширять кругозор детей.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чувство патриотизма, любви к своей Родине, уважения к ветеранам ВОВ.</a:t>
            </a:r>
          </a:p>
          <a:p>
            <a:pPr marL="0" indent="0" eaLnBrk="1" hangingPunct="1">
              <a:lnSpc>
                <a:spcPct val="80000"/>
              </a:lnSpc>
            </a:pP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1837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развития детей в образовательных областях по ФГОС ДО и ФОП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/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eaLnBrk="1" hangingPunct="1"/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«Речевое развитие»</a:t>
            </a:r>
          </a:p>
          <a:p>
            <a:pPr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«Художественно - эстетическое развитие»</a:t>
            </a:r>
          </a:p>
          <a:p>
            <a:pPr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«Познавательное развитие»</a:t>
            </a:r>
          </a:p>
          <a:p>
            <a:pPr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«Социально-коммуникативное развитие».</a:t>
            </a:r>
          </a:p>
          <a:p>
            <a:pPr eaLnBrk="1" hangingPunct="1"/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rtlCol="0" anchor="ctr" anchorCtr="0" compatLnSpc="1"/>
          <a:lstStyle/>
          <a:p>
            <a:pPr eaLnBrk="1" hangingPunct="1"/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современных образовательных технологий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0" indent="0" eaLnBrk="1" hangingPunct="1">
              <a:buNone/>
            </a:pP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Личностно – ориентированные 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 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Информационно-коммуникационные</a:t>
            </a:r>
          </a:p>
          <a:p>
            <a:pPr marL="0" indent="0" eaLnBrk="1" hangingPunct="1"/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</a:t>
            </a:r>
            <a:r>
              <a:rPr lang="en-US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приемы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0" indent="0" eaLnBrk="1" hangingPunct="1">
              <a:buNone/>
            </a:pP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презентации «Никто не забыт, ничто не забыто»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Слушание и исполнение песен, стихотворений.</a:t>
            </a:r>
          </a:p>
          <a:p>
            <a:pPr marL="0" indent="0" eaLnBrk="1" hangingPunct="1"/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395605" y="332423"/>
            <a:ext cx="8229600" cy="1143000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Используемый материал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 anchorCtr="0"/>
          <a:lstStyle/>
          <a:p>
            <a:pPr marL="0" indent="0" eaLnBrk="1" hangingPunct="1">
              <a:buNone/>
            </a:pP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о Великой Отечественной войне, о памятниках погибшим солдатам, ветеранах.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Аудиозаписи песен о войне.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Фотографии  ветеранов на Стелле памяти.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Цветы и фотографии  ветеранов на планшетах.</a:t>
            </a:r>
          </a:p>
          <a:p>
            <a:pPr marL="0" indent="0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Флажки – триколор.</a:t>
            </a:r>
          </a:p>
          <a:p>
            <a:pPr marL="0" indent="0" eaLnBrk="1" hangingPunct="1">
              <a:buNone/>
            </a:pP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ru-RU" alt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Предварительная работа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еседы с детьми о Великой Отечественной войне.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зготовление поделок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военной тематики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подарок ветеранам.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тение художественной литературы о Великой Отечественной войне.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рганизация совместной с родителями выставки детского рисунка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лушание песен военно-патриотической тематики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аучивание пословиц, песен, стихов о войне, о победе.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ассматривание (фотографий) памятников погибшим героям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ассматривание иллюстраций о Великой отечественной войне.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одбор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Великой отечественной войне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чтения детям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</a:t>
            </a:r>
            <a:r>
              <a:rPr lang="en-US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год 9 Мая наш народ отмечает День Победы. Великая Отечественная война шла целых четыре года и закончилась полной победой нашего народа.</a:t>
            </a:r>
          </a:p>
          <a:p>
            <a:pPr marL="0" indent="0" eaLnBrk="1" hangingPunct="1">
              <a:buNone/>
            </a:pP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день и радость, и скорбь рядом. Скорбь и печаль – от воспоминаний о тех, кто погиб на войне, радость – от победы над фашистами.</a:t>
            </a:r>
          </a:p>
          <a:p>
            <a:pPr marL="0" indent="0" eaLnBrk="1" hangingPunct="1"/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5505450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lnSpc>
                <a:spcPct val="90000"/>
              </a:lnSpc>
              <a:buNone/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мировая война </a:t>
            </a:r>
            <a:r>
              <a:rPr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самая крупная война в истории человечества. Началась она 22 июня 1941 года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четыре утра, неожиданным нападением Германии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длилась  долгих четыре года.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борьбу с врагом поднялась вся наша огромная страна! Чудеса героизма и храбрости проявили наши люди, защищая от фашистов родную землю. Мужчины и женщины, пожилые люди, даже дети приняли участие в этой войне. Нелёгким был путь к победе. Бои шли на земле, в небе, на море. 9 мая 1945 года фашисты признали полное своё поражение. С той поры этот день стал нашим великим праздником </a:t>
            </a:r>
            <a:r>
              <a:rPr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Днём Победы.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 в России семьи, которую бы война обошла стороной. В этот день в каждой семье вспоминают тех, кто погиб в войне. </a:t>
            </a:r>
            <a:r>
              <a:rPr lang="en-US" altLang="x-none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sz="2400" dirty="0">
              <a:solidFill>
                <a:srgbClr val="000000"/>
              </a:solidFill>
            </a:endParaRPr>
          </a:p>
          <a:p>
            <a:pPr marL="0" indent="0" eaLnBrk="1" hangingPunct="1">
              <a:lnSpc>
                <a:spcPct val="90000"/>
              </a:lnSpc>
            </a:pP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ъект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59425"/>
          </a:xfrm>
        </p:spPr>
        <p:txBody>
          <a:bodyPr vert="horz" wrap="square" lIns="91440" tIns="45720" rIns="91440" bIns="45720" anchor="t" anchorCtr="0"/>
          <a:lstStyle/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солдаты отдавали свою жизнь за то, чтобы больше не было войны, что бы дети спокойно жили и учились.</a:t>
            </a:r>
          </a:p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С. Михалкова «Нет войны»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читают дети старшей группы)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dirty="0"/>
          </a:p>
        </p:txBody>
      </p:sp>
      <p:pic>
        <p:nvPicPr>
          <p:cNvPr id="26628" name="Picture 4"/>
          <p:cNvPicPr>
            <a:picLocks noChangeAspect="1"/>
          </p:cNvPicPr>
          <p:nvPr/>
        </p:nvPicPr>
        <p:blipFill>
          <a:blip r:embed="rId2"/>
          <a:srcRect t="67123" r="4480"/>
          <a:stretch>
            <a:fillRect/>
          </a:stretch>
        </p:blipFill>
        <p:spPr>
          <a:xfrm>
            <a:off x="1331595" y="2734310"/>
            <a:ext cx="6816725" cy="29997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6045200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войне были и короткие минуты отдыха. Между боями на привале солдаты пели песни.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Знаменитой на весь мир стала песня «Катюша».</a:t>
            </a:r>
          </a:p>
          <a:p>
            <a:pPr marL="0" indent="0" algn="l" eaLnBrk="1" hangingPunct="1"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Песня «Катюша» сл.М.Исаковского, муз.М.Блантера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(исполняет  дети старшей  группы)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3"/>
          <p:cNvPicPr>
            <a:picLocks noChangeAspect="1"/>
          </p:cNvPicPr>
          <p:nvPr/>
        </p:nvPicPr>
        <p:blipFill>
          <a:blip r:embed="rId2"/>
          <a:srcRect l="36676" t="32597" r="30728"/>
          <a:stretch>
            <a:fillRect/>
          </a:stretch>
        </p:blipFill>
        <p:spPr>
          <a:xfrm>
            <a:off x="5652135" y="2375535"/>
            <a:ext cx="2580640" cy="42208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96240"/>
            <a:ext cx="8229600" cy="6028690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минуты отдыха солдаты писали письма своим родным и близким.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многих семьях до сих пор хранят письма с фронта.</a:t>
            </a:r>
          </a:p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Давайте с вами послушаем стихотворение Е. Трутневой «Фронтовой треугольник».(Читают воспитатели)</a:t>
            </a:r>
          </a:p>
          <a:p>
            <a:pPr marL="0" indent="0" eaLnBrk="1" hangingPunct="1"/>
            <a:endParaRPr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6628" name="Picture 4"/>
          <p:cNvPicPr>
            <a:picLocks noChangeAspect="1"/>
          </p:cNvPicPr>
          <p:nvPr/>
        </p:nvPicPr>
        <p:blipFill>
          <a:blip r:embed="rId2"/>
          <a:srcRect t="34571" r="67482" b="34929"/>
          <a:stretch>
            <a:fillRect/>
          </a:stretch>
        </p:blipFill>
        <p:spPr>
          <a:xfrm>
            <a:off x="2404745" y="2708910"/>
            <a:ext cx="4212590" cy="3949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374140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9 Мая поздравляют ветеранов Великой Отечественной войн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ы</a:t>
            </a:r>
            <a:r>
              <a:rPr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ru-RU" alt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0205"/>
            <a:ext cx="8229600" cy="155384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Парад </a:t>
            </a:r>
            <a:r>
              <a:rPr lang="ru-RU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sym typeface="+mn-ea"/>
              </a:rPr>
              <a:t>—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перестроение с флажками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627" name="Picture 3"/>
          <p:cNvPicPr>
            <a:picLocks noChangeAspect="1"/>
          </p:cNvPicPr>
          <p:nvPr/>
        </p:nvPicPr>
        <p:blipFill>
          <a:blip r:embed="rId2"/>
          <a:srcRect l="65211" t="28518" b="38868"/>
          <a:stretch>
            <a:fillRect/>
          </a:stretch>
        </p:blipFill>
        <p:spPr>
          <a:xfrm>
            <a:off x="251460" y="2205355"/>
            <a:ext cx="2372995" cy="22250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1" name="Picture 2"/>
          <p:cNvPicPr>
            <a:picLocks noChangeAspect="1"/>
          </p:cNvPicPr>
          <p:nvPr/>
        </p:nvPicPr>
        <p:blipFill>
          <a:blip r:embed="rId3"/>
          <a:srcRect t="31252" b="20273"/>
          <a:stretch>
            <a:fillRect/>
          </a:stretch>
        </p:blipFill>
        <p:spPr>
          <a:xfrm>
            <a:off x="5652135" y="2132965"/>
            <a:ext cx="2840355" cy="24485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Picture 4"/>
          <p:cNvPicPr>
            <a:picLocks noChangeAspect="1"/>
          </p:cNvPicPr>
          <p:nvPr/>
        </p:nvPicPr>
        <p:blipFill>
          <a:blip r:embed="rId4"/>
          <a:srcRect l="34561" b="67456"/>
          <a:stretch>
            <a:fillRect/>
          </a:stretch>
        </p:blipFill>
        <p:spPr>
          <a:xfrm>
            <a:off x="2267585" y="4509135"/>
            <a:ext cx="3943985" cy="21386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lnSpc>
                <a:spcPct val="90000"/>
              </a:lnSpc>
              <a:buNone/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 не только мужчины проявляли героизм во время войны. Многие женщины и девушки тоже ушли на фронт. Они оказывали помощь раненым бойцам, летали на боевых самолетах, были радистками (показ иллюстрации). А в редкие минуты отдыха вспоминали свой отчий дом: белоствольные берёзы, ветви кудрявой ивы, склонившейся над водой, запах парного молока.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Танец  на слова песни А.Стихарёвой  «О, моя Россия»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(исполняют девочки старшей группы)</a:t>
            </a:r>
            <a:endParaRPr lang="ru-RU" altLang="ru-RU" sz="2400" dirty="0"/>
          </a:p>
        </p:txBody>
      </p:sp>
      <p:pic>
        <p:nvPicPr>
          <p:cNvPr id="19459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rcRect t="21407" b="31453"/>
          <a:stretch>
            <a:fillRect/>
          </a:stretch>
        </p:blipFill>
        <p:spPr>
          <a:xfrm>
            <a:off x="1763713" y="1412875"/>
            <a:ext cx="6121400" cy="51292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685165"/>
            <a:ext cx="8229600" cy="1189355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en-US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 сейчас послушайте  стихотворение 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Трутневой «Фронтовая сестра» (читает Аббакумова Злата)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662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240" y="1701165"/>
            <a:ext cx="3724275" cy="49650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37510"/>
          </a:xfrm>
        </p:spPr>
        <p:txBody>
          <a:bodyPr vert="horz" wrap="square" lIns="91440" tIns="45720" rIns="91440" bIns="45720" anchor="t" anchorCtr="0"/>
          <a:lstStyle/>
          <a:p>
            <a:pPr marL="0" indent="0" eaLnBrk="1" hangingPunct="1">
              <a:buNone/>
            </a:pPr>
            <a:r>
              <a:rPr lang="ru-RU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 работали с девизом «Все для фронта – все для Победы». Не только на фронте, но и в тылу люди ковали Победу – поставляли на фронт танки, боеприпасы, снаряды, боевые машины.</a:t>
            </a:r>
          </a:p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Победа досталась нашему народу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нелегко.</a:t>
            </a:r>
          </a:p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Вечная память героям, защитившим нашу Родину.</a:t>
            </a:r>
            <a:r>
              <a:rPr sz="2400" b="1" dirty="0"/>
              <a:t> </a:t>
            </a:r>
            <a:endParaRPr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1366292"/>
          </a:xfrm>
        </p:spPr>
        <p:txBody>
          <a:bodyPr/>
          <a:lstStyle/>
          <a:p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есню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«Москвичи» слова Е.Винокурова (Серёжка с Малой Бронной)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 возложением цветов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исполняют дети старшей группы</a:t>
            </a:r>
          </a:p>
        </p:txBody>
      </p:sp>
      <p:pic>
        <p:nvPicPr>
          <p:cNvPr id="26627" name="Picture 3"/>
          <p:cNvPicPr>
            <a:picLocks noChangeAspect="1"/>
          </p:cNvPicPr>
          <p:nvPr/>
        </p:nvPicPr>
        <p:blipFill>
          <a:blip r:embed="rId2"/>
          <a:srcRect r="71465" b="63324"/>
          <a:stretch>
            <a:fillRect/>
          </a:stretch>
        </p:blipFill>
        <p:spPr>
          <a:xfrm>
            <a:off x="1907540" y="1906905"/>
            <a:ext cx="3121025" cy="35744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 l="28535" t="4238" r="42929" b="69434"/>
          <a:stretch>
            <a:fillRect/>
          </a:stretch>
        </p:blipFill>
        <p:spPr>
          <a:xfrm>
            <a:off x="4716145" y="2052955"/>
            <a:ext cx="3394075" cy="34283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56565"/>
            <a:ext cx="8229600" cy="5953760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Дети послушайте загадку: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Вдруг из мрачной темноты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небе выросли кусты.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на них - то голубые,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Пунцовые, золотые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Распускаются цветы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Небывалой красоты.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все улицы под ними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Тоже стали голубыми, Пунцовыми, золотыми, разноцветными.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же это такое?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Дети: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Салют.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Стихотворение В.Измерова «Салют Победе»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(читают дети старшей группы)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27" name="Picture 3"/>
          <p:cNvPicPr>
            <a:picLocks noChangeAspect="1"/>
          </p:cNvPicPr>
          <p:nvPr/>
        </p:nvPicPr>
        <p:blipFill>
          <a:blip r:embed="rId2"/>
          <a:srcRect l="3655" t="38628" r="72330" b="28758"/>
          <a:stretch>
            <a:fillRect/>
          </a:stretch>
        </p:blipFill>
        <p:spPr>
          <a:xfrm>
            <a:off x="2843530" y="1701165"/>
            <a:ext cx="3398520" cy="461581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500"/>
          </a:xfrm>
        </p:spPr>
        <p:txBody>
          <a:bodyPr vert="horz" wrap="square" lIns="91440" tIns="45720" rIns="91440" bIns="45720" numCol="1" rtlCol="0" anchor="ctr" anchorCtr="0" compatLnSpc="1"/>
          <a:lstStyle/>
          <a:p>
            <a:pPr eaLnBrk="1" hangingPunct="1"/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год, 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мая, в честь воинов победителей в небо взлетают искры салюта.</a:t>
            </a:r>
            <a:b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предлагаю вам послушать стихотворение </a:t>
            </a:r>
            <a:b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Пивоварова «Рассказ ветерана»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(читает воспитатель)</a:t>
            </a:r>
            <a:r>
              <a:rPr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sz="4000" dirty="0"/>
          </a:p>
        </p:txBody>
      </p:sp>
      <p:pic>
        <p:nvPicPr>
          <p:cNvPr id="27650" name="Picture 3"/>
          <p:cNvPicPr>
            <a:picLocks noChangeAspect="1"/>
          </p:cNvPicPr>
          <p:nvPr/>
        </p:nvPicPr>
        <p:blipFill>
          <a:blip r:embed="rId2"/>
          <a:srcRect t="8005" b="12161"/>
          <a:stretch>
            <a:fillRect/>
          </a:stretch>
        </p:blipFill>
        <p:spPr>
          <a:xfrm>
            <a:off x="1547495" y="1989138"/>
            <a:ext cx="5575300" cy="4640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454275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 Фронтовая  дружба  считалась самой искренней и настоящей. Потому что друзья готовы были придти на помощь даже ценой собственной жизни. Поделиться с товарищем последним, что имели. Об этом нам расскажет экипаж машины боевой.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600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Песня «Три танкиста» сл. Ласкина , уз.Братьев Покрасс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Исполняют: Денис Б., Миша Л., Степан С.</a:t>
            </a:r>
            <a:endParaRPr lang="ru-RU" alt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9699" name="Picture 2"/>
          <p:cNvPicPr>
            <a:picLocks noGrp="1" noChangeAspect="1"/>
          </p:cNvPicPr>
          <p:nvPr>
            <p:ph idx="1"/>
          </p:nvPr>
        </p:nvPicPr>
        <p:blipFill>
          <a:blip r:embed="rId2"/>
          <a:srcRect t="24667" b="25513"/>
          <a:stretch>
            <a:fillRect/>
          </a:stretch>
        </p:blipFill>
        <p:spPr>
          <a:xfrm>
            <a:off x="2411730" y="1949450"/>
            <a:ext cx="5050155" cy="447421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7670"/>
            <a:ext cx="8229600" cy="5718810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Каждый год 9 Мая наша страна отмечает День Победы. На улицах вам встретятся пожилые люди с орденами и медалями. Улыбнитесь им, поздравьте их с праздником, пожелайте им крепкого здоровья.</a:t>
            </a:r>
            <a:r>
              <a:rPr lang="en-US" alt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желаем крепкого здоровья и мирного неба над головой.</a:t>
            </a:r>
          </a:p>
          <a:p>
            <a:pPr marL="0" indent="0" eaLnBrk="1" hangingPunct="1">
              <a:buNone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(Звучит песня «День Победы» в исполнении детей и взрослых).</a:t>
            </a:r>
          </a:p>
          <a:p>
            <a:pPr marL="0" indent="0" eaLnBrk="1" hangingPunct="1"/>
            <a:endParaRPr sz="2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530" y="621030"/>
            <a:ext cx="7751445" cy="6013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350</Words>
  <Application>Microsoft Office PowerPoint</Application>
  <PresentationFormat>Экран (4:3)</PresentationFormat>
  <Paragraphs>87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Blue Waves</vt:lpstr>
      <vt:lpstr> Муниципальное  бюджетное дошкольное образовательное учреждение  детский сад №5 города Пензы «Умка»    Конспект  музыкально-литературного досуга «День Победы»  в старшей группе                                                                                                                   Подготовили и провели : Косенкова С.Б.                                                                                                        Сипягина Н.Н.  Пенза 2024</vt:lpstr>
      <vt:lpstr>  Цель: воспитание у детей патриотических чувств ,  уважение к народным героям и событиям времен Великой Отечественной войны. </vt:lpstr>
      <vt:lpstr>Обеспечение развития детей в образовательных областях по ФГОС ДО и ФОП </vt:lpstr>
      <vt:lpstr>Использование современных образовательных технологий</vt:lpstr>
      <vt:lpstr>Методы и  приемы</vt:lpstr>
      <vt:lpstr>Используемый материал </vt:lpstr>
      <vt:lpstr>Предварительная работа </vt:lpstr>
      <vt:lpstr>Ход  досуга </vt:lpstr>
      <vt:lpstr>Презентация PowerPoint</vt:lpstr>
      <vt:lpstr>Презентация PowerPoint</vt:lpstr>
      <vt:lpstr>Презентация PowerPoint</vt:lpstr>
      <vt:lpstr>Презентация PowerPoint</vt:lpstr>
      <vt:lpstr>9 Мая поздравляют ветеранов Великой Отечественной войны.</vt:lpstr>
      <vt:lpstr>Презентация PowerPoint</vt:lpstr>
      <vt:lpstr>Танец  на слова песни А.Стихарёвой  «О, моя Россия»  (исполняют девочки старшей группы)</vt:lpstr>
      <vt:lpstr>Воспитатель:  А сейчас послушайте  стихотворение  Е. Трутневой «Фронтовая сестра» (читает Аббакумова Злата) </vt:lpstr>
      <vt:lpstr>Презентация PowerPoint</vt:lpstr>
      <vt:lpstr> Песню «Москвичи» слова Е.Винокурова (Серёжка с Малой Бронной) с возложением цветов исполняют дети старшей группы</vt:lpstr>
      <vt:lpstr>Презентация PowerPoint</vt:lpstr>
      <vt:lpstr>  Стихотворение В.Измерова «Салют Победе» (читают дети старшей группы) </vt:lpstr>
      <vt:lpstr>  Воспитатель:   Каждый год,  9 мая, в честь воинов победителей в небо взлетают искры салюта. Я предлагаю вам послушать стихотворение   Пивоварова «Рассказ ветерана» (читает воспитатель) </vt:lpstr>
      <vt:lpstr>        Воспитатель:  Фронтовая  дружба  считалась самой искренней и настоящей. Потому что друзья готовы были придти на помощь даже ценой собственной жизни. Поделиться с товарищем последним, что имели. Об этом нам расскажет экипаж машины боевой. </vt:lpstr>
      <vt:lpstr>Песня «Три танкиста» сл. Ласкина , уз.Братьев Покрасс Исполняют: Денис Б., Миша Л., Степан С.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Конспект праздника в старшей группе по теме «День Победы»</dc:title>
  <dc:creator>Наталья</dc:creator>
  <cp:lastModifiedBy>Детсад 5</cp:lastModifiedBy>
  <cp:revision>19</cp:revision>
  <dcterms:created xsi:type="dcterms:W3CDTF">2024-11-28T06:09:00Z</dcterms:created>
  <dcterms:modified xsi:type="dcterms:W3CDTF">2024-12-09T11:17:49Z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3F9CC9F831DE49C4B50BAED87E0BF55E_13</vt:lpwstr>
  </property>
  <property fmtid="{D5CDD505-2E9C-101B-9397-08002B2CF9AE}" pid="3" name="KSOProductBuildVer">
    <vt:lpwstr>1049-12.2.0.19307</vt:lpwstr>
  </property>
</Properties>
</file>