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2" d="100"/>
          <a:sy n="112" d="100"/>
        </p:scale>
        <p:origin x="51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15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47236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782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2589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998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3392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7181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70339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34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88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529792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686622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29208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3867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35829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0688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32E48-2CF7-4FA7-BB28-1102C9FF8AFD}" type="datetimeFigureOut">
              <a:rPr lang="ru-RU" smtClean="0"/>
              <a:t>25.05.2020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26DF4087-8725-4603-BD09-BAAFB9BC592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474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  <p:sldLayoutId id="2147483737" r:id="rId14"/>
    <p:sldLayoutId id="2147483738" r:id="rId15"/>
    <p:sldLayoutId id="214748373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tionary.org/wiki/%E1%BD%91%CE%B3%CE%B9%CE%B5%CE%B9%CE%BD%CF%8C%CF%82#%D0%94%D1%80%D0%B5%D0%B2%D0%BD%D0%B5%D0%B3%D1%80%D0%B5%D1%87%D0%B5%D1%81%D0%BA%D0%B8%D0%B9" TargetMode="External"/><Relationship Id="rId7" Type="http://schemas.openxmlformats.org/officeDocument/2006/relationships/hyperlink" Target="https://ru.wikipedia.org/wiki/%D0%A1%D0%B0%D0%BD%D0%9F%D0%B8%D0%9D" TargetMode="External"/><Relationship Id="rId2" Type="http://schemas.openxmlformats.org/officeDocument/2006/relationships/hyperlink" Target="https://ru.wikipedia.org/wiki/%D0%93%D1%80%D0%B5%D1%87%D0%B5%D1%81%D0%BA%D0%B8%D0%B9_%D1%8F%D0%B7%D1%8B%D0%B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0%B0%D0%BD%D0%B8%D1%82%D0%B0%D1%80%D0%B8%D1%8F" TargetMode="External"/><Relationship Id="rId5" Type="http://schemas.openxmlformats.org/officeDocument/2006/relationships/hyperlink" Target="https://ru.wikipedia.org/wiki/%D0%97%D0%B4%D0%BE%D1%80%D0%BE%D0%B2%D1%8C%D0%B5" TargetMode="External"/><Relationship Id="rId4" Type="http://schemas.openxmlformats.org/officeDocument/2006/relationships/hyperlink" Target="https://ru.wikipedia.org/wiki/%D0%9C%D0%B5%D0%B4%D0%B8%D1%86%D0%B8%D0%BD%D0%B0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Гигиена – её назначение в жизни человека.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4770" y="6210559"/>
            <a:ext cx="7766936" cy="1096899"/>
          </a:xfrm>
        </p:spPr>
        <p:txBody>
          <a:bodyPr/>
          <a:lstStyle/>
          <a:p>
            <a:r>
              <a:rPr lang="ru-RU" dirty="0" smtClean="0"/>
              <a:t>Пд-21, Горшенина К.Н.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456729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err="1"/>
              <a:t>Гигие́на</a:t>
            </a:r>
            <a:r>
              <a:rPr lang="ru-RU" dirty="0"/>
              <a:t> (</a:t>
            </a:r>
            <a:r>
              <a:rPr lang="ru-RU" dirty="0">
                <a:hlinkClick r:id="rId2" tooltip="Греческий язык"/>
              </a:rPr>
              <a:t>греч.</a:t>
            </a:r>
            <a:r>
              <a:rPr lang="ru-RU" dirty="0"/>
              <a:t> </a:t>
            </a:r>
            <a:r>
              <a:rPr lang="ru-RU" dirty="0" err="1">
                <a:hlinkClick r:id="rId3" tooltip="wikt:ὑγιεινός"/>
              </a:rPr>
              <a:t>ὑγιεινός</a:t>
            </a:r>
            <a:r>
              <a:rPr lang="ru-RU" dirty="0"/>
              <a:t> «здоровый</a:t>
            </a:r>
            <a:r>
              <a:rPr lang="ru-RU" dirty="0" smtClean="0"/>
              <a:t>»)</a:t>
            </a:r>
            <a:r>
              <a:rPr lang="ru-RU" dirty="0"/>
              <a:t> — раздел </a:t>
            </a:r>
            <a:r>
              <a:rPr lang="ru-RU" dirty="0">
                <a:hlinkClick r:id="rId4" tooltip="Медицина"/>
              </a:rPr>
              <a:t>медицины</a:t>
            </a:r>
            <a:r>
              <a:rPr lang="ru-RU" dirty="0"/>
              <a:t>, изучающий влияние жизни и труда на </a:t>
            </a:r>
            <a:r>
              <a:rPr lang="ru-RU" dirty="0">
                <a:hlinkClick r:id="rId5" tooltip="Здоровье"/>
              </a:rPr>
              <a:t>здоровье</a:t>
            </a:r>
            <a:r>
              <a:rPr lang="ru-RU" dirty="0"/>
              <a:t> человека и разрабатывающий меры (</a:t>
            </a:r>
            <a:r>
              <a:rPr lang="ru-RU" dirty="0">
                <a:hlinkClick r:id="rId6" tooltip="Санитария"/>
              </a:rPr>
              <a:t>санитарные</a:t>
            </a:r>
            <a:r>
              <a:rPr lang="ru-RU" dirty="0"/>
              <a:t> </a:t>
            </a:r>
            <a:r>
              <a:rPr lang="ru-RU" dirty="0">
                <a:hlinkClick r:id="rId7" tooltip="СанПиН"/>
              </a:rPr>
              <a:t>нормы и правила</a:t>
            </a:r>
            <a:r>
              <a:rPr lang="ru-RU" dirty="0"/>
              <a:t>), направленные на предупреждение заболеваний, обеспечение оптимальных условий существования, укрепление здоровья и продление </a:t>
            </a:r>
            <a:r>
              <a:rPr lang="ru-RU" dirty="0" smtClean="0"/>
              <a:t>жизни; </a:t>
            </a:r>
            <a:r>
              <a:rPr lang="ru-RU" dirty="0"/>
              <a:t>медицинская наука (</a:t>
            </a:r>
            <a:r>
              <a:rPr lang="ru-RU" i="1" dirty="0"/>
              <a:t>гигиенистика</a:t>
            </a:r>
            <a:r>
              <a:rPr lang="ru-RU" dirty="0"/>
              <a:t>), изучающая влияние факторов окружающей среды на здоровье человека, его работоспособность и продолжительность жизни, разрабатывающая нормативы, требования и санитарные мероприятия, направленные на оздоровление населённых мест, условий жизни и деятельности людей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68460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Роль гигиены в обеспечении условий существовании человека.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Роль </a:t>
            </a:r>
            <a:r>
              <a:rPr lang="ru-RU" dirty="0" smtClean="0"/>
              <a:t>гигиены </a:t>
            </a:r>
            <a:r>
              <a:rPr lang="ru-RU" dirty="0"/>
              <a:t>в формировании ЗОЖ Личная гигиена - она включает в себя рациональный суточный режим, уход за телом, гигиену одежды и обуви. Особое значение имеет и режим дня. При правильном и строгом его соблюдении вырабатывается четкий ритм функционирования организма. А это, в свою очередь, создает наилучшие условия для работы и восстановления. Для сохранения нормальной деятельности нервной системы и всего организма большое значение имеет полноценный сон. Определить время, необходимое для сна, всем без исключения людям нельзя Потребность во сне у разных людей неодинакова. В среднем эта норма составляет около 8 часов. К сожалению, некоторые люди рассматривают сон как резерв, из которого можно заимствовать время для выполнения тех или иных дел. Систематическое недосыпание приводит к нарушению нервной деятельности, снижению работоспособности, повышенной утомляемости, раздражительности.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0232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https://washzdrav.com/wp-content/uploads/2013/07/Rol-Gigienyi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397517" cy="6339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61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Основные задачи гигиены физических упражнений и спорта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§ изучение влияния условий внешней среды на здоровье занимающихся физической культурой и спортом и их оздоровление; </a:t>
            </a:r>
            <a:endParaRPr lang="ru-RU" dirty="0" smtClean="0"/>
          </a:p>
          <a:p>
            <a:r>
              <a:rPr lang="ru-RU" dirty="0" smtClean="0"/>
              <a:t>§ </a:t>
            </a:r>
            <a:r>
              <a:rPr lang="ru-RU" dirty="0"/>
              <a:t>разработка гигиенических мероприятий, способствующих укреплению здоровья занимающихся физическими упражнениями и спортом; </a:t>
            </a:r>
            <a:endParaRPr lang="ru-RU" dirty="0" smtClean="0"/>
          </a:p>
          <a:p>
            <a:r>
              <a:rPr lang="ru-RU" dirty="0" smtClean="0"/>
              <a:t>§ </a:t>
            </a:r>
            <a:r>
              <a:rPr lang="ru-RU" dirty="0"/>
              <a:t>повышение работоспособности, выносливости, обеспечение роста спортивных </a:t>
            </a:r>
            <a:r>
              <a:rPr lang="ru-RU" dirty="0" smtClean="0"/>
              <a:t>достижений.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4960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Взаимосвязь физического воспитания и гигиены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§ 17 в – труды К. </a:t>
            </a:r>
            <a:r>
              <a:rPr lang="ru-RU" dirty="0" err="1"/>
              <a:t>Славинецкого</a:t>
            </a:r>
            <a:r>
              <a:rPr lang="ru-RU" dirty="0"/>
              <a:t> и Я. Коменского, где физическое воспитание рассматривалось как система воспитания, в которой выделялись и формулировались специальные целенаправленные задачи укрепления здоровья и совершенствования физического развития занимающихся. </a:t>
            </a:r>
            <a:endParaRPr lang="ru-RU" dirty="0" smtClean="0"/>
          </a:p>
          <a:p>
            <a:r>
              <a:rPr lang="ru-RU" dirty="0" smtClean="0"/>
              <a:t>§ </a:t>
            </a:r>
            <a:r>
              <a:rPr lang="ru-RU" dirty="0"/>
              <a:t>XVIII—XIX вв</a:t>
            </a:r>
            <a:r>
              <a:rPr lang="ru-RU" dirty="0" smtClean="0"/>
              <a:t>., </a:t>
            </a:r>
            <a:r>
              <a:rPr lang="ru-RU" dirty="0"/>
              <a:t>Россия - теория физического образования и воспитания Петра </a:t>
            </a:r>
            <a:r>
              <a:rPr lang="ru-RU" dirty="0" err="1"/>
              <a:t>Францевича</a:t>
            </a:r>
            <a:r>
              <a:rPr lang="ru-RU" dirty="0"/>
              <a:t> Лесгафта.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82538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ВЛИЯНИЕ ФАКТОРОВ ОКРУЖАЮЩЕЙ СРЕДЫ НА РЕАКТИВНОСТЬ ОРГАНИЗМА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Резистентность (от лат. </a:t>
            </a:r>
            <a:r>
              <a:rPr lang="ru-RU" dirty="0" err="1"/>
              <a:t>resistentia</a:t>
            </a:r>
            <a:r>
              <a:rPr lang="ru-RU" dirty="0"/>
              <a:t>-сопротивление, противодействие)- это устойчивость организма к воздействию различных повреждающих факторов. Восприимчивость к инфекции- это способность </a:t>
            </a:r>
            <a:r>
              <a:rPr lang="ru-RU" dirty="0" err="1"/>
              <a:t>макроорганизма</a:t>
            </a:r>
            <a:r>
              <a:rPr lang="ru-RU" dirty="0"/>
              <a:t> реагировать на внедрение микробов развитием разных форм инфекционного процесса.</a:t>
            </a:r>
            <a:endParaRPr lang="ru-RU" dirty="0"/>
          </a:p>
        </p:txBody>
      </p:sp>
      <p:pic>
        <p:nvPicPr>
          <p:cNvPr id="2052" name="Picture 4" descr="https://assets.gqindia.com/photos/5cdc5f0c78e3642b826ff94b/16:9/w_1920,c_limit/shutterstock_30061014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9132" y="3330232"/>
            <a:ext cx="4575734" cy="2573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2985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Развитие гигиены в России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§ Пропаганда идей профилактической медицины (М. В. Ломоносов, В. Г. Белинский, К. Д. Ушинский, Д. П. Писарев) </a:t>
            </a:r>
            <a:endParaRPr lang="ru-RU" dirty="0" smtClean="0"/>
          </a:p>
          <a:p>
            <a:r>
              <a:rPr lang="ru-RU" dirty="0" smtClean="0"/>
              <a:t>§ </a:t>
            </a:r>
            <a:r>
              <a:rPr lang="ru-RU" dirty="0"/>
              <a:t>1871 г – кафедра гигиены в </a:t>
            </a:r>
            <a:r>
              <a:rPr lang="ru-RU" dirty="0" err="1"/>
              <a:t>Военномедицинской</a:t>
            </a:r>
            <a:r>
              <a:rPr lang="ru-RU" dirty="0"/>
              <a:t> академии СПб, проф. А. П. </a:t>
            </a:r>
            <a:r>
              <a:rPr lang="ru-RU" dirty="0" err="1"/>
              <a:t>Доброславин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§ </a:t>
            </a:r>
            <a:r>
              <a:rPr lang="ru-RU" dirty="0"/>
              <a:t>1873 г – кафедра гигиены Харьковского университета, проф. А. И. Якобий. </a:t>
            </a:r>
            <a:endParaRPr lang="ru-RU" dirty="0" smtClean="0"/>
          </a:p>
          <a:p>
            <a:r>
              <a:rPr lang="ru-RU" dirty="0" smtClean="0"/>
              <a:t>§ </a:t>
            </a:r>
            <a:r>
              <a:rPr lang="ru-RU" dirty="0"/>
              <a:t>1882 г – кафедра гигиены Ф. Ф. Эрисмана в Московском университете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59822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Общими гигиеническими требованиями к занятиям всеми видами физических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упражнений являются – непрерывность, преемственность на протяжении всей жизни, комплексность и </a:t>
            </a:r>
            <a:r>
              <a:rPr lang="ru-RU" dirty="0" smtClean="0"/>
              <a:t>адекватность.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83877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000" dirty="0" smtClean="0">
                <a:latin typeface="Arial" panose="020B0604020202020204" pitchFamily="34" charset="0"/>
                <a:cs typeface="Arial" panose="020B0604020202020204" pitchFamily="34" charset="0"/>
              </a:rPr>
              <a:t>Конец</a:t>
            </a:r>
            <a:endParaRPr lang="ru-RU" sz="8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070348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</TotalTime>
  <Words>418</Words>
  <Application>Microsoft Office PowerPoint</Application>
  <PresentationFormat>Широкоэкранный</PresentationFormat>
  <Paragraphs>22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Trebuchet MS</vt:lpstr>
      <vt:lpstr>Wingdings 3</vt:lpstr>
      <vt:lpstr>Грань</vt:lpstr>
      <vt:lpstr>Гигиена – её назначение в жизни человека.</vt:lpstr>
      <vt:lpstr>Презентация PowerPoint</vt:lpstr>
      <vt:lpstr>Роль гигиены в обеспечении условий существовании человека.</vt:lpstr>
      <vt:lpstr>Презентация PowerPoint</vt:lpstr>
      <vt:lpstr>Основные задачи гигиены физических упражнений и спорта </vt:lpstr>
      <vt:lpstr>Взаимосвязь физического воспитания и гигиены</vt:lpstr>
      <vt:lpstr>ВЛИЯНИЕ ФАКТОРОВ ОКРУЖАЮЩЕЙ СРЕДЫ НА РЕАКТИВНОСТЬ ОРГАНИЗМА</vt:lpstr>
      <vt:lpstr>Развитие гигиены в России</vt:lpstr>
      <vt:lpstr>Общими гигиеническими требованиями к занятиям всеми видами физических </vt:lpstr>
      <vt:lpstr>Презентация PowerPoint</vt:lpstr>
    </vt:vector>
  </TitlesOfParts>
  <Company>diakov.net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Гигиена – её назначение в жизни человека.</dc:title>
  <dc:creator>timofeeva2507@outlook.com</dc:creator>
  <cp:lastModifiedBy>timofeeva2507@outlook.com</cp:lastModifiedBy>
  <cp:revision>3</cp:revision>
  <dcterms:created xsi:type="dcterms:W3CDTF">2020-05-25T11:49:07Z</dcterms:created>
  <dcterms:modified xsi:type="dcterms:W3CDTF">2020-05-25T12:16:44Z</dcterms:modified>
</cp:coreProperties>
</file>