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1" r:id="rId3"/>
    <p:sldId id="257" r:id="rId4"/>
    <p:sldId id="258" r:id="rId5"/>
    <p:sldId id="286" r:id="rId6"/>
    <p:sldId id="301" r:id="rId7"/>
    <p:sldId id="308" r:id="rId8"/>
    <p:sldId id="309" r:id="rId9"/>
    <p:sldId id="310" r:id="rId10"/>
    <p:sldId id="302" r:id="rId11"/>
    <p:sldId id="303" r:id="rId12"/>
    <p:sldId id="30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9576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9098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9723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3065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8094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6660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7797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4498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101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11464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88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601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2.jfif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1.jfif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6.jfif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11" Type="http://schemas.openxmlformats.org/officeDocument/2006/relationships/image" Target="../media/image36.jpeg"/><Relationship Id="rId5" Type="http://schemas.openxmlformats.org/officeDocument/2006/relationships/image" Target="../media/image30.jpeg"/><Relationship Id="rId10" Type="http://schemas.openxmlformats.org/officeDocument/2006/relationships/image" Target="../media/image35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13" Type="http://schemas.openxmlformats.org/officeDocument/2006/relationships/image" Target="../media/image48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12" Type="http://schemas.openxmlformats.org/officeDocument/2006/relationships/image" Target="../media/image47.jpeg"/><Relationship Id="rId17" Type="http://schemas.openxmlformats.org/officeDocument/2006/relationships/image" Target="../media/image52.jpeg"/><Relationship Id="rId2" Type="http://schemas.openxmlformats.org/officeDocument/2006/relationships/image" Target="../media/image37.jpeg"/><Relationship Id="rId16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11" Type="http://schemas.openxmlformats.org/officeDocument/2006/relationships/image" Target="../media/image46.jpeg"/><Relationship Id="rId5" Type="http://schemas.openxmlformats.org/officeDocument/2006/relationships/image" Target="../media/image40.jpeg"/><Relationship Id="rId15" Type="http://schemas.openxmlformats.org/officeDocument/2006/relationships/image" Target="../media/image50.jpeg"/><Relationship Id="rId10" Type="http://schemas.openxmlformats.org/officeDocument/2006/relationships/image" Target="../media/image45.jpeg"/><Relationship Id="rId4" Type="http://schemas.openxmlformats.org/officeDocument/2006/relationships/image" Target="../media/image39.jpeg"/><Relationship Id="rId9" Type="http://schemas.openxmlformats.org/officeDocument/2006/relationships/image" Target="../media/image44.jpeg"/><Relationship Id="rId14" Type="http://schemas.openxmlformats.org/officeDocument/2006/relationships/image" Target="../media/image4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f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562074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</a:pPr>
            <a: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МБОУ «МАСТАХСКАЯ СОШ им. ГЕРОЯ СОВЕТСКОГО СОЮЗА А.А.МИРОНОВА»</a:t>
            </a:r>
            <a:r>
              <a:rPr lang="ru-RU" sz="1600" b="1" dirty="0">
                <a:solidFill>
                  <a:schemeClr val="tx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tx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Муниципального района «Вилюйский улус (район)»</a:t>
            </a:r>
            <a:endParaRPr lang="ru-RU" sz="1600" b="1" dirty="0">
              <a:solidFill>
                <a:schemeClr val="tx2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20430" y="4411180"/>
            <a:ext cx="28898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старшей -  смешанной группы Дмитриева М.С.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4518" y="5881143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г .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3"/>
          <p:cNvSpPr>
            <a:spLocks noGrp="1"/>
          </p:cNvSpPr>
          <p:nvPr/>
        </p:nvSpPr>
        <p:spPr>
          <a:xfrm>
            <a:off x="1142976" y="1857364"/>
            <a:ext cx="7000924" cy="41562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40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571472" y="1971721"/>
            <a:ext cx="8001056" cy="1677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sah-RU" sz="3600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Один день из жизни Эколят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lang="ru-RU" sz="3600" b="1" dirty="0" smtClean="0">
                <a:solidFill>
                  <a:srgbClr val="00B05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Берегите лес от пожара»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Руководители</a:t>
            </a:r>
            <a:r>
              <a:rPr lang="sah-RU" sz="20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Васильев Г.Г., Дмитриева М.С.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Marat\Desktop\жжж\ТАБЛИЧКА ДЛЯ ЦЕНТР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143380"/>
            <a:ext cx="3469216" cy="21431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67257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flipV="1">
            <a:off x="1043608" y="3193545"/>
            <a:ext cx="80538" cy="45719"/>
          </a:xfrm>
        </p:spPr>
        <p:txBody>
          <a:bodyPr>
            <a:normAutofit fontScale="90000"/>
          </a:bodyPr>
          <a:lstStyle/>
          <a:p>
            <a:endParaRPr lang="ru-RU" sz="8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979712" y="1124745"/>
            <a:ext cx="6707088" cy="475252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Цель: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формирование у детей основ экологической культуры, правильного отношения к окружающей 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природе.</a:t>
            </a:r>
          </a:p>
          <a:p>
            <a:pPr marL="0" indent="0" algn="just">
              <a:buNone/>
            </a:pP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Задачи</a:t>
            </a: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28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1. Закрепить знания детей о причинах возникновения пожара в лесу;</a:t>
            </a:r>
            <a:br>
              <a:rPr lang="ru-RU" sz="28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2. Систематизировать знания о правилах пожарной безопасности в природе;</a:t>
            </a:r>
            <a:br>
              <a:rPr lang="ru-RU" sz="28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3. Воспитывать бережное отношение к природе.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2077421"/>
            <a:ext cx="1711130" cy="22322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642910" y="720436"/>
            <a:ext cx="8258204" cy="5012820"/>
          </a:xfrm>
        </p:spPr>
        <p:txBody>
          <a:bodyPr>
            <a:normAutofit/>
          </a:bodyPr>
          <a:lstStyle/>
          <a:p>
            <a:pPr lvl="0" algn="ctr" eaLnBrk="0" fontAlgn="base" hangingPunct="0">
              <a:spcAft>
                <a:spcPct val="0"/>
              </a:spcAft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Пожар в лесу – беда большая,</a:t>
            </a:r>
          </a:p>
          <a:p>
            <a:pPr lvl="0" algn="ctr" eaLnBrk="0" fontAlgn="base" hangingPunct="0">
              <a:spcAft>
                <a:spcPct val="0"/>
              </a:spcAft>
              <a:buNone/>
            </a:pPr>
            <a:r>
              <a:rPr lang="ru-RU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Когда с огнем шалят, не понимая,</a:t>
            </a:r>
          </a:p>
          <a:p>
            <a:pPr lvl="0" algn="ctr" eaLnBrk="0" fontAlgn="base" hangingPunct="0">
              <a:spcAft>
                <a:spcPct val="0"/>
              </a:spcAft>
              <a:buNone/>
            </a:pPr>
            <a:r>
              <a:rPr lang="ru-RU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Что поджигают лес,</a:t>
            </a:r>
          </a:p>
          <a:p>
            <a:pPr lvl="0" algn="ctr" eaLnBrk="0" fontAlgn="base" hangingPunct="0">
              <a:spcAft>
                <a:spcPct val="0"/>
              </a:spcAft>
              <a:buNone/>
            </a:pPr>
            <a:r>
              <a:rPr lang="ru-RU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Сгореть он может просто весь!</a:t>
            </a:r>
          </a:p>
          <a:p>
            <a:endParaRPr lang="ru-RU" dirty="0" smtClean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868346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184" y="3789040"/>
            <a:ext cx="1616558" cy="210899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501463"/>
            <a:ext cx="4031264" cy="2684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6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Причины возникновения</a:t>
            </a:r>
            <a:br>
              <a:rPr lang="ru-RU" sz="36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пожара в лесу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79912" y="1700808"/>
            <a:ext cx="4896544" cy="2232248"/>
          </a:xfrm>
        </p:spPr>
        <p:txBody>
          <a:bodyPr>
            <a:normAutofit/>
          </a:bodyPr>
          <a:lstStyle/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удар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молнии;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поджигание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сухой травы под деревьями, на полянах, лугах;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брошенная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горящая спичка, окурок;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непотушенный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костер;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бутылки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 осколки стекла.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04" y="1772816"/>
            <a:ext cx="2442462" cy="18329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540" y="4077072"/>
            <a:ext cx="3132348" cy="20882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995" y="4072136"/>
            <a:ext cx="3139752" cy="20931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ah-R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Фоторепортаж</a:t>
            </a:r>
            <a:endParaRPr lang="ru-RU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253" y="1503461"/>
            <a:ext cx="1634201" cy="2183484"/>
          </a:xfrm>
        </p:spPr>
      </p:pic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656234" y="1600200"/>
            <a:ext cx="4030566" cy="3268960"/>
          </a:xfrm>
        </p:spPr>
        <p:txBody>
          <a:bodyPr/>
          <a:lstStyle/>
          <a:p>
            <a:pPr marL="0" indent="0">
              <a:buNone/>
            </a:pPr>
            <a:r>
              <a:rPr lang="sah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Эколята узнали, что в местности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Ничангда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где отдыхают и купаются люди, кто-то оставил много мусора после отдыха.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598" y="1511530"/>
            <a:ext cx="1628163" cy="217541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41" r="6078"/>
          <a:stretch/>
        </p:blipFill>
        <p:spPr>
          <a:xfrm>
            <a:off x="3923928" y="4221087"/>
            <a:ext cx="2060174" cy="179243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600" r="898"/>
          <a:stretch/>
        </p:blipFill>
        <p:spPr>
          <a:xfrm>
            <a:off x="1009453" y="3999918"/>
            <a:ext cx="2586001" cy="203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136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ah-R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Фоторепортаж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116619"/>
            <a:ext cx="1946247" cy="2600413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793" y="3356992"/>
            <a:ext cx="2224144" cy="29717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83" y="1114989"/>
            <a:ext cx="1947467" cy="260204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0046" y="1114989"/>
            <a:ext cx="1945790" cy="2602043"/>
          </a:xfrm>
          <a:prstGeom prst="rect">
            <a:avLst/>
          </a:prstGeom>
        </p:spPr>
      </p:pic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3779912" y="3861048"/>
            <a:ext cx="4906888" cy="2265115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вот, в один прекрасный день юные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эколята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их родители собрались и поехали чистить лес от мусора и предупредить лес от пожара.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787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ah-R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Фоторепортаж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14" y="1600201"/>
            <a:ext cx="1701991" cy="2274059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039" y="1600197"/>
            <a:ext cx="2143825" cy="286440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453022"/>
            <a:ext cx="2130659" cy="2846809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18445">
            <a:off x="3155438" y="3898531"/>
            <a:ext cx="1656184" cy="2212855"/>
          </a:xfrm>
          <a:prstGeom prst="rect">
            <a:avLst/>
          </a:prstGeom>
        </p:spPr>
      </p:pic>
      <p:sp>
        <p:nvSpPr>
          <p:cNvPr id="35" name="Объект 34"/>
          <p:cNvSpPr>
            <a:spLocks noGrp="1"/>
          </p:cNvSpPr>
          <p:nvPr>
            <p:ph sz="half" idx="1"/>
          </p:nvPr>
        </p:nvSpPr>
        <p:spPr>
          <a:xfrm>
            <a:off x="4067944" y="1600199"/>
            <a:ext cx="4464496" cy="4699631"/>
          </a:xfrm>
        </p:spPr>
        <p:txBody>
          <a:bodyPr>
            <a:normAutofit/>
          </a:bodyPr>
          <a:lstStyle/>
          <a:p>
            <a:pPr marL="914400" lvl="2" indent="0">
              <a:buNone/>
            </a:pPr>
            <a:endParaRPr lang="ru-RU" dirty="0" smtClean="0"/>
          </a:p>
          <a:p>
            <a:pPr marL="914400" lvl="2" indent="0">
              <a:buNone/>
            </a:pPr>
            <a:endParaRPr lang="ru-RU" dirty="0"/>
          </a:p>
          <a:p>
            <a:pPr marL="914400" lvl="2" indent="0">
              <a:buNone/>
            </a:pPr>
            <a:endParaRPr lang="ru-RU" dirty="0" smtClean="0"/>
          </a:p>
          <a:p>
            <a:pPr marL="914400" lvl="2" indent="0">
              <a:buNone/>
            </a:pPr>
            <a:endParaRPr lang="ru-RU" dirty="0"/>
          </a:p>
          <a:p>
            <a:pPr marL="914400" lvl="2" indent="0">
              <a:buNone/>
            </a:pPr>
            <a:endParaRPr lang="ru-RU" dirty="0" smtClean="0"/>
          </a:p>
          <a:p>
            <a:pPr marL="914400" lvl="2" indent="0">
              <a:buNone/>
            </a:pPr>
            <a:endParaRPr lang="ru-RU" dirty="0"/>
          </a:p>
          <a:p>
            <a:pPr marL="914400" lvl="2" indent="0" algn="just">
              <a:buNone/>
            </a:pPr>
            <a:endParaRPr lang="ru-RU" dirty="0"/>
          </a:p>
          <a:p>
            <a:pPr marL="914400" lvl="2" indent="0" algn="just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2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все вместе и дружно чистили лес от мусора. После работы также все месте и дружно купались и отдыхали на уже чистом озере.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6" name="Рисунок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997" y="1232851"/>
            <a:ext cx="2452082" cy="3276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07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ah-R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Фоторепортаж</a:t>
            </a:r>
            <a:endParaRPr lang="ru-RU" dirty="0"/>
          </a:p>
        </p:txBody>
      </p:sp>
      <p:sp>
        <p:nvSpPr>
          <p:cNvPr id="35" name="Объект 34"/>
          <p:cNvSpPr>
            <a:spLocks noGrp="1"/>
          </p:cNvSpPr>
          <p:nvPr>
            <p:ph sz="half" idx="1"/>
          </p:nvPr>
        </p:nvSpPr>
        <p:spPr>
          <a:xfrm>
            <a:off x="4638774" y="1600199"/>
            <a:ext cx="4181698" cy="4699631"/>
          </a:xfrm>
        </p:spPr>
        <p:txBody>
          <a:bodyPr>
            <a:normAutofit/>
          </a:bodyPr>
          <a:lstStyle/>
          <a:p>
            <a:pPr marL="914400" lvl="2" indent="0">
              <a:buNone/>
            </a:pPr>
            <a:endParaRPr lang="ru-RU" dirty="0" smtClean="0"/>
          </a:p>
          <a:p>
            <a:pPr marL="914400" lvl="2" indent="0">
              <a:buNone/>
            </a:pPr>
            <a:endParaRPr lang="ru-RU" dirty="0"/>
          </a:p>
          <a:p>
            <a:pPr marL="914400" lvl="2" indent="0">
              <a:buNone/>
            </a:pPr>
            <a:endParaRPr lang="ru-RU" dirty="0" smtClean="0"/>
          </a:p>
          <a:p>
            <a:pPr marL="914400" lvl="2" indent="0">
              <a:buNone/>
            </a:pPr>
            <a:endParaRPr lang="ru-RU" dirty="0"/>
          </a:p>
          <a:p>
            <a:pPr marL="914400" lvl="2" indent="0">
              <a:buNone/>
            </a:pPr>
            <a:endParaRPr lang="ru-RU" dirty="0" smtClean="0"/>
          </a:p>
          <a:p>
            <a:pPr marL="914400" lvl="2" indent="0">
              <a:buNone/>
            </a:pPr>
            <a:endParaRPr lang="ru-RU" dirty="0"/>
          </a:p>
          <a:p>
            <a:pPr marL="914400" lvl="2" indent="0" algn="just">
              <a:buNone/>
            </a:pPr>
            <a:endParaRPr lang="ru-RU" dirty="0"/>
          </a:p>
          <a:p>
            <a:pPr marL="914400" lvl="2" indent="0" algn="just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spcAft>
                <a:spcPct val="0"/>
              </a:spcAft>
              <a:buNone/>
            </a:pPr>
            <a:r>
              <a:rPr lang="ru-RU" sz="2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Лес беречь – сегодня это</a:t>
            </a:r>
          </a:p>
          <a:p>
            <a:pPr lvl="0" algn="ctr" eaLnBrk="0" fontAlgn="base" hangingPunct="0">
              <a:spcAft>
                <a:spcPct val="0"/>
              </a:spcAft>
              <a:buNone/>
            </a:pPr>
            <a:r>
              <a:rPr lang="ru-RU" sz="2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Цель, важней которой нету.</a:t>
            </a:r>
          </a:p>
          <a:p>
            <a:pPr lvl="0" algn="ctr" eaLnBrk="0" fontAlgn="base" hangingPunct="0">
              <a:spcAft>
                <a:spcPct val="0"/>
              </a:spcAft>
              <a:buNone/>
            </a:pPr>
            <a:r>
              <a:rPr lang="ru-RU" sz="2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Если лес не сохраним,</a:t>
            </a:r>
          </a:p>
          <a:p>
            <a:pPr lvl="0" algn="ctr" eaLnBrk="0" fontAlgn="base" hangingPunct="0">
              <a:spcAft>
                <a:spcPct val="0"/>
              </a:spcAft>
              <a:buNone/>
            </a:pPr>
            <a:r>
              <a:rPr lang="ru-RU" sz="2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Жизнь угаснет вместе с ним!</a:t>
            </a:r>
          </a:p>
          <a:p>
            <a:pPr marL="914400" lvl="2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186" y="1517825"/>
            <a:ext cx="1584176" cy="2116644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7" r="13967" b="12144"/>
          <a:stretch/>
        </p:blipFill>
        <p:spPr>
          <a:xfrm>
            <a:off x="3014439" y="1517825"/>
            <a:ext cx="1448044" cy="211664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01" b="14300"/>
          <a:stretch/>
        </p:blipFill>
        <p:spPr>
          <a:xfrm>
            <a:off x="549744" y="3709371"/>
            <a:ext cx="1985061" cy="242854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158" y="3709370"/>
            <a:ext cx="1817617" cy="242854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497"/>
          <a:stretch/>
        </p:blipFill>
        <p:spPr>
          <a:xfrm>
            <a:off x="5509429" y="1517825"/>
            <a:ext cx="2440388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90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71480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Альбом фотографий</a:t>
            </a:r>
            <a:b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«Наша семья и природа»</a:t>
            </a:r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714480"/>
            <a:ext cx="887767" cy="197281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506" y="1714480"/>
            <a:ext cx="1898553" cy="15377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6214" y="1676571"/>
            <a:ext cx="1491630" cy="198884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48149" y="1714479"/>
            <a:ext cx="1470214" cy="19602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9621" y="1676571"/>
            <a:ext cx="1491630" cy="198884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34" y="3789040"/>
            <a:ext cx="1815666" cy="242088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066" y="3353966"/>
            <a:ext cx="1802996" cy="240399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89516" y="4221088"/>
            <a:ext cx="1488522" cy="198884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87137" y="3789040"/>
            <a:ext cx="1491630" cy="198884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2772" y="3880967"/>
            <a:ext cx="1422685" cy="1896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904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71480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Альбом фотографий</a:t>
            </a:r>
            <a:b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«Наша семья и природа»</a:t>
            </a:r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20" y="1714480"/>
            <a:ext cx="1209582" cy="161277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714480"/>
            <a:ext cx="1383618" cy="18448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43759" y="2987824"/>
            <a:ext cx="1285860" cy="17144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534" y="1708237"/>
            <a:ext cx="1167594" cy="155679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99997" y="3125024"/>
            <a:ext cx="1059582" cy="141277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7488" y="3324136"/>
            <a:ext cx="1113588" cy="148478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01691" y="3826983"/>
            <a:ext cx="656491" cy="87532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7360" y="1836768"/>
            <a:ext cx="1609896" cy="214652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507" y="1866482"/>
            <a:ext cx="1708237" cy="170823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21720" y="4105584"/>
            <a:ext cx="905536" cy="186648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261" y="3327256"/>
            <a:ext cx="2642511" cy="128203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06257" y="4609287"/>
            <a:ext cx="1028650" cy="137153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257" y="4702304"/>
            <a:ext cx="1167594" cy="155679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077" y="4551773"/>
            <a:ext cx="1085101" cy="144680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727" y="4551773"/>
            <a:ext cx="1399862" cy="186648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045" y="4560125"/>
            <a:ext cx="1313877" cy="1751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305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44016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51" r="1108" b="24591"/>
          <a:stretch/>
        </p:blipFill>
        <p:spPr>
          <a:xfrm>
            <a:off x="1835696" y="1988840"/>
            <a:ext cx="5222092" cy="4265590"/>
          </a:xfrm>
        </p:spPr>
      </p:pic>
    </p:spTree>
    <p:extLst>
      <p:ext uri="{BB962C8B-B14F-4D97-AF65-F5344CB8AC3E}">
        <p14:creationId xmlns:p14="http://schemas.microsoft.com/office/powerpoint/2010/main" val="249342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856</TotalTime>
  <Words>294</Words>
  <Application>Microsoft Office PowerPoint</Application>
  <PresentationFormat>Экран (4:3)</PresentationFormat>
  <Paragraphs>50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Monotype Corsiva</vt:lpstr>
      <vt:lpstr>Times New Roman</vt:lpstr>
      <vt:lpstr>Тема Office</vt:lpstr>
      <vt:lpstr>1_Тема Office</vt:lpstr>
      <vt:lpstr>МБОУ «МАСТАХСКАЯ СОШ им. ГЕРОЯ СОВЕТСКОГО СОЮЗА А.А.МИРОНОВА» Муниципального района «Вилюйский улус (район)»</vt:lpstr>
      <vt:lpstr>Презентация PowerPoint</vt:lpstr>
      <vt:lpstr> </vt:lpstr>
      <vt:lpstr>  Причины возникновения пожара в лесу </vt:lpstr>
      <vt:lpstr>Фоторепортаж</vt:lpstr>
      <vt:lpstr>Фоторепортаж</vt:lpstr>
      <vt:lpstr>Фоторепортаж</vt:lpstr>
      <vt:lpstr>Фоторепортаж</vt:lpstr>
      <vt:lpstr>Альбом фотографий  «Наша семья и природа»</vt:lpstr>
      <vt:lpstr>Альбом фотографий  «Наша семья и природа»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</dc:title>
  <dc:creator>Marat</dc:creator>
  <cp:lastModifiedBy>Windows User</cp:lastModifiedBy>
  <cp:revision>46</cp:revision>
  <dcterms:created xsi:type="dcterms:W3CDTF">2019-02-09T16:26:30Z</dcterms:created>
  <dcterms:modified xsi:type="dcterms:W3CDTF">2022-08-09T08:17:17Z</dcterms:modified>
</cp:coreProperties>
</file>