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85" r:id="rId4"/>
    <p:sldId id="309" r:id="rId5"/>
    <p:sldId id="310" r:id="rId6"/>
    <p:sldId id="311" r:id="rId7"/>
    <p:sldId id="312" r:id="rId8"/>
    <p:sldId id="313" r:id="rId9"/>
    <p:sldId id="292" r:id="rId10"/>
    <p:sldId id="293" r:id="rId11"/>
    <p:sldId id="308" r:id="rId12"/>
    <p:sldId id="294" r:id="rId13"/>
    <p:sldId id="301" r:id="rId14"/>
    <p:sldId id="295" r:id="rId15"/>
    <p:sldId id="298" r:id="rId16"/>
    <p:sldId id="307" r:id="rId17"/>
    <p:sldId id="299" r:id="rId18"/>
    <p:sldId id="300" r:id="rId19"/>
    <p:sldId id="302" r:id="rId20"/>
    <p:sldId id="303" r:id="rId21"/>
    <p:sldId id="304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930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2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222" y="-11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5A97-E1E0-480E-8C2A-3DA17E2E4D6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F000-9555-40D6-80F5-E3D9CCD4D1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46002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5A97-E1E0-480E-8C2A-3DA17E2E4D6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F000-9555-40D6-80F5-E3D9CCD4D1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78943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5A97-E1E0-480E-8C2A-3DA17E2E4D6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F000-9555-40D6-80F5-E3D9CCD4D1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10789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5A97-E1E0-480E-8C2A-3DA17E2E4D6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F000-9555-40D6-80F5-E3D9CCD4D1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02413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5A97-E1E0-480E-8C2A-3DA17E2E4D6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F000-9555-40D6-80F5-E3D9CCD4D1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91522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5A97-E1E0-480E-8C2A-3DA17E2E4D6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F000-9555-40D6-80F5-E3D9CCD4D1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11469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5A97-E1E0-480E-8C2A-3DA17E2E4D6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F000-9555-40D6-80F5-E3D9CCD4D1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0218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5A97-E1E0-480E-8C2A-3DA17E2E4D6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F000-9555-40D6-80F5-E3D9CCD4D1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15703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5A97-E1E0-480E-8C2A-3DA17E2E4D6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F000-9555-40D6-80F5-E3D9CCD4D1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97498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5A97-E1E0-480E-8C2A-3DA17E2E4D6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F000-9555-40D6-80F5-E3D9CCD4D1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9394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F5A97-E1E0-480E-8C2A-3DA17E2E4D6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F000-9555-40D6-80F5-E3D9CCD4D1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70942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AF5A97-E1E0-480E-8C2A-3DA17E2E4D6E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63F000-9555-40D6-80F5-E3D9CCD4D1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26887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pogarki-shkola@mail.ru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maruna74@mail.ru" TargetMode="External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hyperlink" Target="https://vk.com/public201531446" TargetMode="Externa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gif"/><Relationship Id="rId5" Type="http://schemas.openxmlformats.org/officeDocument/2006/relationships/image" Target="../media/image23.png"/><Relationship Id="rId4" Type="http://schemas.openxmlformats.org/officeDocument/2006/relationships/image" Target="../media/image2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png"/><Relationship Id="rId7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jpe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gif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5.gif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39821" y="2526469"/>
            <a:ext cx="10853481" cy="1145149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Администрация </a:t>
            </a:r>
            <a:r>
              <a:rPr lang="ru-RU" sz="14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Сергачского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муниципального района</a:t>
            </a:r>
            <a:b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Нижегородской области</a:t>
            </a:r>
            <a:b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Муниципальное бюджетное общеобразовательное учреждение</a:t>
            </a:r>
            <a:b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«Пожарская средняя общеобразовательная школа»</a:t>
            </a:r>
            <a:b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(МБОУ «Пожарская СОШ»)</a:t>
            </a:r>
            <a:b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607520, Нижегородская область, </a:t>
            </a:r>
            <a:r>
              <a:rPr lang="ru-RU" sz="14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Сергачский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район,</a:t>
            </a:r>
            <a:b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с. </a:t>
            </a:r>
            <a:r>
              <a:rPr lang="ru-RU" sz="14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Пожарки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ул. Советская, д. 2.</a:t>
            </a:r>
            <a:b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Телефон 8(83191)42-5-54, </a:t>
            </a:r>
            <a:r>
              <a:rPr lang="ru-RU" sz="1400" b="1" u="sn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pogarki-shkola@mail.ru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431" y="3430211"/>
            <a:ext cx="5441008" cy="310307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90670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1200" y="5234992"/>
            <a:ext cx="6418634" cy="1325563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Торопова Марина Александровна 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педагог-библиотекарь 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«Пожарская СОШ»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e-mail  </a:t>
            </a:r>
            <a:r>
              <a:rPr lang="en-US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maruna74@mail.ru</a:t>
            </a:r>
            <a:r>
              <a:rPr lang="en-US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тел. 8-9038496699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C:\Users\Al\Desktop\аттестация  библ\Торопова Марина Александровна - фото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69921" y="1934465"/>
            <a:ext cx="2006879" cy="3010319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793632" y="4577954"/>
            <a:ext cx="25234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https://vk.com/public201531446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149758" y="2344953"/>
            <a:ext cx="366150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Сообщество </a:t>
            </a:r>
          </a:p>
          <a:p>
            <a:pPr algn="ctr"/>
            <a:r>
              <a:rPr lang="ru-RU" sz="1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«ИБЦ | МБОУ "Пожарская СОШ "»</a:t>
            </a:r>
          </a:p>
          <a:p>
            <a:pPr algn="ctr"/>
            <a:r>
              <a:rPr lang="ru-RU" sz="1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социальной сети </a:t>
            </a:r>
            <a:r>
              <a:rPr lang="ru-RU" sz="1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ВКонтакте</a:t>
            </a:r>
            <a:endParaRPr lang="ru-RU" sz="1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http://qrcoder.ru/code/?https%3A%2F%2Fvk.com%2Fpublic201531446&amp;4&amp;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48330" y="3104691"/>
            <a:ext cx="1409700" cy="1409700"/>
          </a:xfrm>
          <a:prstGeom prst="rect">
            <a:avLst/>
          </a:prstGeom>
          <a:noFill/>
        </p:spPr>
      </p:pic>
      <p:pic>
        <p:nvPicPr>
          <p:cNvPr id="18435" name="Picture 3" descr="C:\Users\Al\Downloads\Screenshot_20211024-135150_VK (1).jpg"/>
          <p:cNvPicPr>
            <a:picLocks noChangeAspect="1" noChangeArrowheads="1"/>
          </p:cNvPicPr>
          <p:nvPr/>
        </p:nvPicPr>
        <p:blipFill>
          <a:blip r:embed="rId7" cstate="print"/>
          <a:srcRect b="5299"/>
          <a:stretch>
            <a:fillRect/>
          </a:stretch>
        </p:blipFill>
        <p:spPr bwMode="auto">
          <a:xfrm>
            <a:off x="9419866" y="2051221"/>
            <a:ext cx="1593185" cy="33528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367481" y="2675840"/>
            <a:ext cx="977007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Думаю, что многие из вас уже знакомы с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QR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-кодами, они попадаются на сайтах, в рекламе, на визитках, в квитанциях.  Что это за код такой и как его распознать - давайте разберемся.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2349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04686" y="2078595"/>
            <a:ext cx="5587314" cy="1325563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создания QR-кода необходимо провести следующие действия: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любой поисковой системе (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гугл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яндекс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 вы набираете название  сайта </a:t>
            </a:r>
            <a:r>
              <a:rPr lang="en-US" sz="2000" u="sng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qrcoder</a:t>
            </a:r>
            <a:r>
              <a:rPr lang="ru-RU" sz="2000" u="sng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u="sng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ru</a:t>
            </a:r>
            <a:r>
              <a:rPr lang="en-US" sz="2000" u="sng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или просто «генератор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qr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кода»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0947" y="1956520"/>
            <a:ext cx="6151418" cy="308854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63145" y="3451320"/>
            <a:ext cx="5728855" cy="3202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3844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731633"/>
            <a:ext cx="5728871" cy="315239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03151" y="3595255"/>
            <a:ext cx="6988849" cy="3262745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780903" y="2202162"/>
            <a:ext cx="6509951" cy="1325563"/>
          </a:xfrm>
        </p:spPr>
        <p:txBody>
          <a:bodyPr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Введите слово, число или текст, который вы хотели бы зашифровать в специальное окошко.</a:t>
            </a:r>
            <a:r>
              <a:rPr lang="ru-RU" sz="1800" dirty="0" smtClean="0"/>
              <a:t> </a:t>
            </a:r>
            <a:br>
              <a:rPr lang="ru-RU" sz="1800" dirty="0" smtClean="0"/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Нажмите на кнопку «создать код» 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ru-RU" sz="18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867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5163" y="2737622"/>
            <a:ext cx="4186881" cy="1325563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С правой стороны экрана появится ваш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qr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-код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Сохраните код в качестве изображения на рабочем столе, или в документе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Ворд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8640" y="1728664"/>
            <a:ext cx="5733502" cy="3493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5555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pic>
        <p:nvPicPr>
          <p:cNvPr id="13316" name="Picture 4" descr="C:\Users\Al\Downloads\020921_00373537878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0654" y="3532090"/>
            <a:ext cx="2680855" cy="2360409"/>
          </a:xfrm>
          <a:prstGeom prst="rect">
            <a:avLst/>
          </a:prstGeom>
          <a:noFill/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883565" y="2020055"/>
            <a:ext cx="1067079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Итак, информация закодирована. А как ее декодировать? Все очень просто. Здесь нам помогут наши мобильные устройства.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Приложение, считывающее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QR-коды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можно скачать через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Play-market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Android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). Для этого мы в поисковике вводим сочетания «распознать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qr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код», «сканировать код»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2349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pic>
        <p:nvPicPr>
          <p:cNvPr id="13316" name="Picture 4" descr="C:\Users\Al\Downloads\020921_00373537878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0654" y="3532090"/>
            <a:ext cx="2680855" cy="2360409"/>
          </a:xfrm>
          <a:prstGeom prst="rect">
            <a:avLst/>
          </a:prstGeom>
          <a:noFill/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3635003" y="2633261"/>
            <a:ext cx="51712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 же можно закодировать в библиотеке?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2349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2470" y="3025946"/>
            <a:ext cx="4343400" cy="1325563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пользования библиотекой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закодированы с помощью матричного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кода.</a:t>
            </a:r>
            <a:endParaRPr lang="ru-RU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7973" y="2061316"/>
            <a:ext cx="3986193" cy="398619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1233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2826" y="2754098"/>
            <a:ext cx="5496698" cy="1325563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страницы учебника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вклеиваются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вставляются/прикрепляются)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QR – коды со ссылками на сайты с интерактивными картами, видеофрагментами, обучающими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анимациями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6625" y="1907262"/>
            <a:ext cx="4883840" cy="343514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0819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9437" y="2921289"/>
            <a:ext cx="5063836" cy="1325563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QR – код размещенный на закладке для книги напомнит о правилах обращения с книгой.</a:t>
            </a:r>
            <a:endParaRPr lang="ru-RU" sz="18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98690" y="2062569"/>
            <a:ext cx="5366620" cy="32952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246" y="2625039"/>
            <a:ext cx="5051396" cy="1325563"/>
          </a:xfrm>
        </p:spPr>
        <p:txBody>
          <a:bodyPr>
            <a:noAutofit/>
          </a:bodyPr>
          <a:lstStyle/>
          <a:p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QR – код, помещенный на обложку книги,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содержит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дополнительные сведения об авторе,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ссылкой на электронную версию произведения, на мультимедийный контент, сопровождающий произведение (фильм или театральную постановку по мотивам произведения).</a:t>
            </a:r>
            <a:b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89696" y="3742824"/>
            <a:ext cx="3897569" cy="236553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15345" y="1696994"/>
            <a:ext cx="3058155" cy="341862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79185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9875" y="2935330"/>
            <a:ext cx="5208373" cy="1325563"/>
          </a:xfrm>
        </p:spPr>
        <p:txBody>
          <a:bodyPr>
            <a:noAutofit/>
          </a:bodyPr>
          <a:lstStyle/>
          <a:p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Размещение 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QR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кодов на обложках книг, обеспечивает доступ к аннотации на книгу, к справочным материалам об авторе или дополнительной информации о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книге.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791" t="8357" r="12410"/>
          <a:stretch/>
        </p:blipFill>
        <p:spPr>
          <a:xfrm>
            <a:off x="6154910" y="2124156"/>
            <a:ext cx="4677473" cy="355639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1795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075" y="3108326"/>
            <a:ext cx="4450492" cy="1325563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разделители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 приклеены 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QR – коды, благодаря которым можно познакомиться с биографией писателей.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732108" y="1821020"/>
            <a:ext cx="3118953" cy="293067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81265" y="2341031"/>
            <a:ext cx="1749934" cy="310264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99403" y="3228133"/>
            <a:ext cx="1746594" cy="310264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287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863" y="2615187"/>
            <a:ext cx="4788244" cy="1325563"/>
          </a:xfrm>
        </p:spPr>
        <p:txBody>
          <a:bodyPr>
            <a:normAutofit fontScale="90000"/>
          </a:bodyPr>
          <a:lstStyle/>
          <a:p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Также представляется целесообразным использование QR-кодов для проведения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тестирования или викторины. 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Можно вывести на доску QR-код, содержащий ссылку на определенный вариант интерактивного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теста или разместить его на информационном стенде или книжной выставке. </a:t>
            </a: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 cstate="print"/>
          <a:srcRect l="2756" t="3095" b="4286"/>
          <a:stretch>
            <a:fillRect/>
          </a:stretch>
        </p:blipFill>
        <p:spPr bwMode="auto">
          <a:xfrm>
            <a:off x="4655126" y="3927763"/>
            <a:ext cx="4301838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qrcoder.ru/code/?https%3A%2F%2Flearningapps.org%2Fview4077947&amp;4&amp;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3962" y="5299364"/>
            <a:ext cx="1011236" cy="1011236"/>
          </a:xfrm>
          <a:prstGeom prst="rect">
            <a:avLst/>
          </a:prstGeom>
          <a:noFill/>
        </p:spPr>
      </p:pic>
      <p:pic>
        <p:nvPicPr>
          <p:cNvPr id="9" name="Рисунок 8"/>
          <p:cNvPicPr/>
          <p:nvPr/>
        </p:nvPicPr>
        <p:blipFill>
          <a:blip r:embed="rId5" cstate="print"/>
          <a:srcRect l="34318" t="42143" r="36794" b="15846"/>
          <a:stretch>
            <a:fillRect/>
          </a:stretch>
        </p:blipFill>
        <p:spPr bwMode="auto">
          <a:xfrm>
            <a:off x="8584705" y="1600200"/>
            <a:ext cx="3219367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http://qrcoder.ru/code/?https%3A%2F%2Fdocs.google.com%2Fforms%2Fd%2Fe%2F1FAIpQLSd4mmTF4sGoeHScRx0ZWncoEdeZLoAh57V0j23fS00VpY0tsg%2Fviewform&amp;4&amp;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78529" y="2565270"/>
            <a:ext cx="1029730" cy="1029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51849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1327" y="2692688"/>
            <a:ext cx="4952251" cy="1558036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Создаем интерактивные книги, размещаем в интернете, а ссылку кодируем. Данную ссылку размещаем в сообществах школы, на информационном стенде, дополняем книжную выставку.</a:t>
            </a:r>
            <a:endParaRPr lang="ru-RU" sz="18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t="8009"/>
          <a:stretch/>
        </p:blipFill>
        <p:spPr>
          <a:xfrm>
            <a:off x="7158308" y="2167755"/>
            <a:ext cx="3418702" cy="37093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018" y="1999931"/>
            <a:ext cx="3433431" cy="1325563"/>
          </a:xfrm>
        </p:spPr>
        <p:txBody>
          <a:bodyPr>
            <a:normAutofit fontScale="90000"/>
          </a:bodyPr>
          <a:lstStyle/>
          <a:p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Книжные выставки дополняются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QR-кодами, адресующими к интересной информации об 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экспонатах, викторинам, кроссвордам, играм, электронным версиям книг, фильмам и т.д.</a:t>
            </a:r>
            <a:endParaRPr lang="ru-RU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2960" y="1687974"/>
            <a:ext cx="3648762" cy="205014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01742" y="3808423"/>
            <a:ext cx="1655228" cy="29012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964007" y="3811700"/>
            <a:ext cx="1748699" cy="2885661"/>
          </a:xfrm>
          <a:prstGeom prst="rect">
            <a:avLst/>
          </a:prstGeom>
        </p:spPr>
      </p:pic>
      <p:pic>
        <p:nvPicPr>
          <p:cNvPr id="8" name="Рисунок 7" descr="C:\Users\Al\Desktop\дизайн шибц\-30uqngarYk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40194" y="3805881"/>
            <a:ext cx="1626033" cy="2920314"/>
          </a:xfrm>
          <a:prstGeom prst="rect">
            <a:avLst/>
          </a:prstGeom>
          <a:noFill/>
        </p:spPr>
      </p:pic>
      <p:pic>
        <p:nvPicPr>
          <p:cNvPr id="9" name="Рисунок 8" descr="C:\Users\Al\Desktop\дизайн шибц\zePKFQdWm5I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96648" y="3799533"/>
            <a:ext cx="1665989" cy="2897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Al\Desktop\дизайн шибц\qmzGhJweszI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70682" y="3804856"/>
            <a:ext cx="2139843" cy="2862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330201" y="1681236"/>
            <a:ext cx="3243962" cy="20546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4266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8070" y="2811762"/>
            <a:ext cx="3610232" cy="1325563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информационном стенде размещены </a:t>
            </a:r>
            <a:r>
              <a:rPr lang="en-US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QR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-коды, которые позволяют разнообразить подачу информации.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35216" y="2075935"/>
            <a:ext cx="2304682" cy="35216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904" t="-1749" r="26845" b="1749"/>
          <a:stretch/>
        </p:blipFill>
        <p:spPr>
          <a:xfrm>
            <a:off x="8923930" y="1688757"/>
            <a:ext cx="3036089" cy="3332205"/>
          </a:xfrm>
          <a:prstGeom prst="rect">
            <a:avLst/>
          </a:prstGeom>
        </p:spPr>
      </p:pic>
      <p:pic>
        <p:nvPicPr>
          <p:cNvPr id="7" name="Рисунок 6" descr="C:\Users\Al\Desktop\дизайн шибц\0nb-emFWWy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70900" y="2630408"/>
            <a:ext cx="2167390" cy="3854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6336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5502" y="1826338"/>
            <a:ext cx="4204423" cy="1325563"/>
          </a:xfrm>
        </p:spPr>
        <p:txBody>
          <a:bodyPr>
            <a:noAutofit/>
          </a:bodyPr>
          <a:lstStyle/>
          <a:p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QR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кодов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проводятся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квест-игры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/>
            </a:r>
            <a:br>
              <a:rPr lang="ru-RU" sz="2800" dirty="0">
                <a:solidFill>
                  <a:srgbClr val="002060"/>
                </a:solidFill>
              </a:rPr>
            </a:b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52271" y="4242485"/>
            <a:ext cx="3513537" cy="2449195"/>
          </a:xfrm>
          <a:prstGeom prst="rect">
            <a:avLst/>
          </a:prstGeom>
        </p:spPr>
      </p:pic>
      <p:pic>
        <p:nvPicPr>
          <p:cNvPr id="5" name="Рисунок 4" descr="C:\Users\Al\Downloads\20211005_08213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6233" y="2703307"/>
            <a:ext cx="2819400" cy="253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5" cstate="print"/>
          <a:srcRect l="2489" t="6905" r="1718" b="4742"/>
          <a:stretch>
            <a:fillRect/>
          </a:stretch>
        </p:blipFill>
        <p:spPr bwMode="auto">
          <a:xfrm>
            <a:off x="5849366" y="1722991"/>
            <a:ext cx="5075292" cy="2382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qrcoder.ru/code/?https%3A%2F%2Flearningapps.org%2Fwatch%3Fv%3Dph6amowcc21&amp;4&amp;0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514703" y="2792626"/>
            <a:ext cx="1187382" cy="1153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613321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417" y="3956822"/>
            <a:ext cx="4300152" cy="1325563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Благодаря</a:t>
            </a:r>
            <a:r>
              <a:rPr lang="en-US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QR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кодам можно отправиться на  виртуальную экскурсию</a:t>
            </a:r>
            <a:r>
              <a:rPr lang="ru-RU" sz="18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l\Desktop\дизайн шибц\YCdimXXYiN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83490" y="2001795"/>
            <a:ext cx="3708779" cy="3708779"/>
          </a:xfrm>
          <a:prstGeom prst="rect">
            <a:avLst/>
          </a:prstGeom>
          <a:noFill/>
        </p:spPr>
      </p:pic>
      <p:pic>
        <p:nvPicPr>
          <p:cNvPr id="1027" name="Picture 3" descr="C:\Users\Al\Desktop\дизайн шибц\t1EZKuZim9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18273" y="2026508"/>
            <a:ext cx="2082464" cy="3702159"/>
          </a:xfrm>
          <a:prstGeom prst="rect">
            <a:avLst/>
          </a:prstGeom>
          <a:noFill/>
        </p:spPr>
      </p:pic>
      <p:pic>
        <p:nvPicPr>
          <p:cNvPr id="1029" name="Picture 5" descr="C:\Users\Al\Desktop\дизайн шибц\hTKrdN2GHYw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90656" y="1853513"/>
            <a:ext cx="2700848" cy="21995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l\Desktop\дизайн шибц\1613503791_29-p-russkii-yazik-fon-dlya-prezentatsii-nachal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99092" cy="6858000"/>
          </a:xfrm>
          <a:prstGeom prst="rect">
            <a:avLst/>
          </a:prstGeom>
          <a:noFill/>
        </p:spPr>
      </p:pic>
      <p:pic>
        <p:nvPicPr>
          <p:cNvPr id="4" name="Рисунок 3" descr="C:\Users\Al\Desktop\дизайн шибц\BZpzj0i87Q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7115" y="2243502"/>
            <a:ext cx="4744993" cy="2883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sun9-28.userapi.com/impg/CvLy46rs_sJlsLo6o8fXhIFwONO1XHQvPX8BZg/sXexpSzsmbA.jpg?size=1600x1600&amp;quality=96&amp;sign=3ecda9911f9c91924aac0baea7fb7367&amp;type=album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86114" y="2184800"/>
            <a:ext cx="2953081" cy="2862469"/>
          </a:xfrm>
          <a:prstGeom prst="rect">
            <a:avLst/>
          </a:prstGeom>
          <a:noFill/>
        </p:spPr>
      </p:pic>
      <p:pic>
        <p:nvPicPr>
          <p:cNvPr id="1028" name="Picture 4" descr="http://qrcoder.ru/code/?%D1%EF%E0%F1%E8%E1%EE+%E7%E0+%E2%ED%E8%EC%E0%ED%E8%E5%21&amp;4&amp;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53702" y="3050021"/>
            <a:ext cx="1409700" cy="1409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1522</TotalTime>
  <Words>380</Words>
  <Application>Microsoft Office PowerPoint</Application>
  <PresentationFormat>Произвольный</PresentationFormat>
  <Paragraphs>25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Администрация Сергачского муниципального района Нижегородской области Муниципальное бюджетное общеобразовательное учреждение «Пожарская средняя общеобразовательная школа» (МБОУ «Пожарская СОШ») 607520, Нижегородская область, Сергачский район, с. Пожарки, ул. Советская, д. 2. Телефон 8(83191)42-5-54, pogarki-shkola@mail.ru  </vt:lpstr>
      <vt:lpstr>Торопова Марина Александровна –  педагог-библиотекарь  МБОУ «Пожарская СОШ» e-mail  maruna74@mail.ru тел. 8-9038496699 </vt:lpstr>
      <vt:lpstr>Слайд 3</vt:lpstr>
      <vt:lpstr>Для создания QR-кода необходимо провести следующие действия: В любой поисковой системе (гугл, яндекс) вы набираете название  сайта qrcoder.ru или просто «генератор qr кода» </vt:lpstr>
      <vt:lpstr>-Введите слово, число или текст, который вы хотели бы зашифровать в специальное окошко.  - Нажмите на кнопку «создать код»   </vt:lpstr>
      <vt:lpstr>- С правой стороны экрана появится ваш qr-код - Сохраните код в качестве изображения на рабочем столе, или в документе Ворд. </vt:lpstr>
      <vt:lpstr>Слайд 7</vt:lpstr>
      <vt:lpstr>Слайд 8</vt:lpstr>
      <vt:lpstr>Правила пользования библиотекой  закодированы с помощью матричного кода.</vt:lpstr>
      <vt:lpstr>В страницы учебника вклеиваются (вставляются/прикрепляются) QR – коды со ссылками на сайты с интерактивными картами, видеофрагментами, обучающими анимациями.</vt:lpstr>
      <vt:lpstr>QR – код размещенный на закладке для книги напомнит о правилах обращения с книгой.</vt:lpstr>
      <vt:lpstr>QR – код, помещенный на обложку книги,  содержит дополнительные сведения об авторе, является ссылкой на электронную версию произведения, на мультимедийный контент, сопровождающий произведение (фильм или театральную постановку по мотивам произведения). </vt:lpstr>
      <vt:lpstr>Размещение QR – кодов на обложках книг, обеспечивает доступ к аннотации на книгу, к справочным материалам об авторе или дополнительной информации о книге. </vt:lpstr>
      <vt:lpstr>На разделители для  книг приклеены  QR – коды, благодаря которым можно познакомиться с биографией писателей. </vt:lpstr>
      <vt:lpstr>Также представляется целесообразным использование QR-кодов для проведения тестирования или викторины.  Можно вывести на доску QR-код, содержащий ссылку на определенный вариант интерактивного теста или разместить его на информационном стенде или книжной выставке.  </vt:lpstr>
      <vt:lpstr>Создаем интерактивные книги, размещаем в интернете, а ссылку кодируем. Данную ссылку размещаем в сообществах школы, на информационном стенде, дополняем книжную выставку.</vt:lpstr>
      <vt:lpstr>Книжные выставки дополняются QR-кодами, адресующими к интересной информации об экспонатах, викторинам, кроссвордам, играм, электронным версиям книг, фильмам и т.д.</vt:lpstr>
      <vt:lpstr>На информационном стенде размещены QR-коды, которые позволяют разнообразить подачу информации. </vt:lpstr>
      <vt:lpstr>С помощью QR – кодов  проводятся квест-игры.  </vt:lpstr>
      <vt:lpstr>Благодаря QR – кодам можно отправиться на  виртуальную экскурсию.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Администрация Сергачского муниципального района Нижегородской области Муниципальное бюджетное общеобразовательное учреждение «Пожарская средняя общеобразовательная школа» (МБОУ «Пожарская СОШ») 607520, Нижегородская область, Сергачский район, с. Пожарки, ул. Советская, д. 2. Телефон 8(83191)42-5-54, pogarki-shkola@mail.ru  </dc:title>
  <dc:creator>SCH</dc:creator>
  <cp:lastModifiedBy>Al</cp:lastModifiedBy>
  <cp:revision>143</cp:revision>
  <dcterms:created xsi:type="dcterms:W3CDTF">2020-09-26T06:46:48Z</dcterms:created>
  <dcterms:modified xsi:type="dcterms:W3CDTF">2021-11-03T07:39:19Z</dcterms:modified>
</cp:coreProperties>
</file>