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4" r:id="rId2"/>
    <p:sldId id="256" r:id="rId3"/>
    <p:sldId id="257" r:id="rId4"/>
    <p:sldId id="272" r:id="rId5"/>
    <p:sldId id="271" r:id="rId6"/>
    <p:sldId id="273" r:id="rId7"/>
    <p:sldId id="259" r:id="rId8"/>
    <p:sldId id="274" r:id="rId9"/>
    <p:sldId id="300" r:id="rId10"/>
    <p:sldId id="260" r:id="rId11"/>
    <p:sldId id="280" r:id="rId12"/>
    <p:sldId id="261" r:id="rId13"/>
    <p:sldId id="262" r:id="rId14"/>
    <p:sldId id="281" r:id="rId15"/>
    <p:sldId id="301" r:id="rId16"/>
    <p:sldId id="306" r:id="rId17"/>
    <p:sldId id="264" r:id="rId18"/>
    <p:sldId id="265" r:id="rId19"/>
    <p:sldId id="282" r:id="rId20"/>
    <p:sldId id="302" r:id="rId21"/>
    <p:sldId id="305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18" autoAdjust="0"/>
    <p:restoredTop sz="94671" autoAdjust="0"/>
  </p:normalViewPr>
  <p:slideViewPr>
    <p:cSldViewPr>
      <p:cViewPr varScale="1">
        <p:scale>
          <a:sx n="70" d="100"/>
          <a:sy n="70" d="100"/>
        </p:scale>
        <p:origin x="-13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0185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5887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42777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52968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5498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43840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1069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3553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4209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09912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89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42F4D8-54DD-497B-BC2C-9D42B8502FAD}" type="datetimeFigureOut">
              <a:rPr lang="ru-RU" smtClean="0"/>
              <a:t>27.01.2021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9A93BF-8807-4959-86D9-FC016D44DC1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39054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5" Type="http://schemas.openxmlformats.org/officeDocument/2006/relationships/image" Target="../media/image3.png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5" Type="http://schemas.openxmlformats.org/officeDocument/2006/relationships/image" Target="../media/image3.png"/><Relationship Id="rId4" Type="http://schemas.openxmlformats.org/officeDocument/2006/relationships/image" Target="../media/image3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jpe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6.jpeg"/><Relationship Id="rId2" Type="http://schemas.openxmlformats.org/officeDocument/2006/relationships/audio" Target="../media/media6.mp3"/><Relationship Id="rId1" Type="http://schemas.microsoft.com/office/2007/relationships/media" Target="../media/media6.mp3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11.jpeg"/><Relationship Id="rId9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5.jpe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6" Type="http://schemas.openxmlformats.org/officeDocument/2006/relationships/image" Target="../media/image3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34481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Муниципальное бюджетное дошкольное образовательное учреждение «Детский сад </a:t>
            </a:r>
            <a:r>
              <a:rPr lang="ru-RU" dirty="0" smtClean="0"/>
              <a:t>№</a:t>
            </a:r>
            <a:r>
              <a:rPr lang="ru-RU" dirty="0"/>
              <a:t>5</a:t>
            </a:r>
            <a:r>
              <a:rPr lang="ru-RU" dirty="0" smtClean="0"/>
              <a:t> </a:t>
            </a:r>
            <a:r>
              <a:rPr lang="ru-RU" dirty="0" err="1"/>
              <a:t>г.Кировска</a:t>
            </a:r>
            <a:r>
              <a:rPr lang="ru-RU" dirty="0"/>
              <a:t>»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5652120" y="4365104"/>
            <a:ext cx="318253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Подготовила : </a:t>
            </a:r>
            <a:r>
              <a:rPr lang="ru-RU" sz="2000" dirty="0" err="1">
                <a:latin typeface="Times New Roman" pitchFamily="18" charset="0"/>
                <a:cs typeface="Times New Roman" pitchFamily="18" charset="0"/>
              </a:rPr>
              <a:t>Гавриш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 О.Н</a:t>
            </a:r>
            <a:r>
              <a:rPr lang="ru-RU" dirty="0"/>
              <a:t>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889956" y="2708920"/>
            <a:ext cx="547260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Викторина о родном городе</a:t>
            </a:r>
          </a:p>
          <a:p>
            <a:pPr algn="ctr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«Путешествие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Кировску»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609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Admin\Pictures\Мои рисунки\Кировск\ilaa_602_m2_kirovsk_8640011441313774110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7"/>
            <a:ext cx="8136904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611560" y="5609287"/>
            <a:ext cx="806489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Центральная </a:t>
            </a:r>
            <a:r>
              <a:rPr lang="ru-RU" b="1" i="1" dirty="0"/>
              <a:t>площадь</a:t>
            </a:r>
            <a:r>
              <a:rPr lang="ru-RU" dirty="0"/>
              <a:t> - именно здесь каждый час отбивают куранты, а летом журчат фонтаны.</a:t>
            </a:r>
            <a:r>
              <a:rPr lang="ru-RU" b="1" dirty="0"/>
              <a:t> </a:t>
            </a:r>
            <a:r>
              <a:rPr lang="ru-RU" dirty="0"/>
              <a:t>Гостей мы всегда встречаем на  главной площади нашего </a:t>
            </a:r>
            <a:r>
              <a:rPr lang="ru-RU" dirty="0" smtClean="0"/>
              <a:t>города.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052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User\Desktop\c3acb9a53030bebfb32cbbc5bb3b6ff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24744"/>
            <a:ext cx="8136904" cy="5328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0677" y="478413"/>
            <a:ext cx="612172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Внимание вопрос! Где находится  центральная площадь нашего города</a:t>
            </a:r>
            <a:r>
              <a:rPr lang="ru-RU" dirty="0" smtClean="0">
                <a:solidFill>
                  <a:srgbClr val="FF0000"/>
                </a:solidFill>
              </a:rPr>
              <a:t>?(Это единственный проспект в нашем городе).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9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493" y="260648"/>
            <a:ext cx="1656184" cy="13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465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origina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2"/>
            <a:ext cx="9289032" cy="6731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Куранты - Бой курантов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out="250"/>
                </p14:media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00392" y="116632"/>
            <a:ext cx="609600" cy="6096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899592" y="5589240"/>
            <a:ext cx="7505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 </a:t>
            </a:r>
            <a:r>
              <a:rPr lang="ru-RU" dirty="0">
                <a:solidFill>
                  <a:schemeClr val="bg1"/>
                </a:solidFill>
              </a:rPr>
              <a:t>Если от центральной площади перейти на другую сторону дороги, мы с вами попадем в очень интересное место - «</a:t>
            </a:r>
            <a:r>
              <a:rPr lang="ru-RU" dirty="0" smtClean="0">
                <a:solidFill>
                  <a:schemeClr val="bg1"/>
                </a:solidFill>
              </a:rPr>
              <a:t>Музейно выставочный  центр»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1908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53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d494dc781f93a04ac1cc40468c109883_991x66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16632"/>
            <a:ext cx="8892480" cy="66247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11560" y="5733256"/>
            <a:ext cx="68407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Здесь собрана большая коллекция полезных ископаемых. Посмотрите внимательно </a:t>
            </a:r>
            <a:r>
              <a:rPr lang="ru-RU" dirty="0" smtClean="0">
                <a:solidFill>
                  <a:schemeClr val="bg1"/>
                </a:solidFill>
              </a:rPr>
              <a:t>.</a:t>
            </a:r>
            <a:endParaRPr lang="ru-RU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0874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42231"/>
            <a:ext cx="1656184" cy="13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ser\Desktop\32913_original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268760"/>
            <a:ext cx="8064895" cy="51125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835696" y="126505"/>
            <a:ext cx="67687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Внимание вопрос? Главное </a:t>
            </a:r>
            <a:r>
              <a:rPr lang="ru-RU" dirty="0"/>
              <a:t>  богатство нашего города -  это, конечно же </a:t>
            </a:r>
            <a:r>
              <a:rPr lang="ru-RU" dirty="0" smtClean="0"/>
              <a:t>…..</a:t>
            </a:r>
          </a:p>
          <a:p>
            <a:r>
              <a:rPr lang="ru-RU" dirty="0" smtClean="0"/>
              <a:t>Этот </a:t>
            </a:r>
            <a:r>
              <a:rPr lang="ru-RU" dirty="0"/>
              <a:t>камень помогает сделать нашу землю ещё богаче и краше! </a:t>
            </a:r>
            <a:r>
              <a:rPr lang="ru-RU" dirty="0" smtClean="0"/>
              <a:t> </a:t>
            </a:r>
            <a:r>
              <a:rPr lang="ru-RU" dirty="0"/>
              <a:t>К</a:t>
            </a:r>
            <a:r>
              <a:rPr lang="ru-RU" dirty="0" smtClean="0"/>
              <a:t>то </a:t>
            </a:r>
            <a:r>
              <a:rPr lang="ru-RU" dirty="0"/>
              <a:t>добывает этот камень? </a:t>
            </a:r>
          </a:p>
        </p:txBody>
      </p:sp>
    </p:spTree>
    <p:extLst>
      <p:ext uri="{BB962C8B-B14F-4D97-AF65-F5344CB8AC3E}">
        <p14:creationId xmlns:p14="http://schemas.microsoft.com/office/powerpoint/2010/main" val="227845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gorod_oblaka_lug_cvety_siyaet_32573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879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dmin\Pictures\Мои рисунки\Кировск\m-gornyachok_DSC04402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93367" y="332656"/>
            <a:ext cx="4176464" cy="61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83568" y="1378889"/>
            <a:ext cx="309634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Горняки –это…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Горнолыжники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Шахтеры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Альпинисты</a:t>
            </a: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Люди с гор</a:t>
            </a:r>
          </a:p>
        </p:txBody>
      </p:sp>
      <p:pic>
        <p:nvPicPr>
          <p:cNvPr id="6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0635"/>
            <a:ext cx="1373624" cy="113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010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gorod_oblaka_lug_cvety_siyaet_32573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879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1378889"/>
            <a:ext cx="4067944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FF0000"/>
                </a:solidFill>
              </a:rPr>
              <a:t>Назовите улицы, в названиях которых сохраняется память об известных </a:t>
            </a:r>
            <a:r>
              <a:rPr lang="ru-RU" sz="2800" dirty="0" smtClean="0">
                <a:solidFill>
                  <a:srgbClr val="FF0000"/>
                </a:solidFill>
              </a:rPr>
              <a:t>людях: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Ул.Мира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Ул.Олимпийская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Ул.Кондрикова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85750" lvl="0" indent="-285750">
              <a:buFont typeface="Wingdings" pitchFamily="2" charset="2"/>
              <a:buChar char="ü"/>
            </a:pPr>
            <a:r>
              <a:rPr lang="ru-RU" sz="2800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Ул.Шилейко</a:t>
            </a:r>
            <a:endParaRPr lang="ru-RU" sz="2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30635"/>
            <a:ext cx="1373624" cy="113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User\Desktop\2014_kir_kirovsk6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764704"/>
            <a:ext cx="3232400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16248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Users\Admin\Pictures\Мои рисунки\Кировск\botsad3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477918"/>
            <a:ext cx="3888431" cy="2663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2-tub-ru.yandex.net/i?id=ab4f467a1acfdb946a12d37bbdb417e6&amp;n=33&amp;h=215&amp;w=287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11958" y="477919"/>
            <a:ext cx="4608514" cy="266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Полярно-альпийский ботанический сад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3140968"/>
            <a:ext cx="3888431" cy="2665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XZX7lS2llVk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211958" y="3093415"/>
            <a:ext cx="460851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827584" y="5901727"/>
            <a:ext cx="58326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Посмотрите-ка в </a:t>
            </a:r>
            <a:r>
              <a:rPr lang="ru-RU" dirty="0" smtClean="0"/>
              <a:t>окошко И </a:t>
            </a:r>
            <a:r>
              <a:rPr lang="ru-RU" dirty="0"/>
              <a:t>подумайте немножко</a:t>
            </a:r>
          </a:p>
          <a:p>
            <a:r>
              <a:rPr lang="ru-RU" dirty="0"/>
              <a:t>Что за место перед </a:t>
            </a:r>
            <a:r>
              <a:rPr lang="ru-RU" dirty="0" smtClean="0"/>
              <a:t>вами? Отвечайте </a:t>
            </a:r>
            <a:r>
              <a:rPr lang="ru-RU" dirty="0"/>
              <a:t>быстро сами.</a:t>
            </a:r>
          </a:p>
        </p:txBody>
      </p:sp>
    </p:spTree>
    <p:extLst>
      <p:ext uri="{BB962C8B-B14F-4D97-AF65-F5344CB8AC3E}">
        <p14:creationId xmlns:p14="http://schemas.microsoft.com/office/powerpoint/2010/main" val="2933744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52885" y="6096534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Сюда, </a:t>
            </a:r>
            <a:r>
              <a:rPr lang="ru-RU" dirty="0"/>
              <a:t>приезжают из других, даже самых отдаленных регионов России,  чтобы посмотреть на такую красоту 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046249" y="192462"/>
            <a:ext cx="5832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Внимание вопрос! </a:t>
            </a:r>
            <a:r>
              <a:rPr lang="ru-RU" dirty="0" smtClean="0"/>
              <a:t>Что за место изображено на фото.</a:t>
            </a:r>
            <a:endParaRPr lang="ru-RU" dirty="0"/>
          </a:p>
        </p:txBody>
      </p:sp>
      <p:pic>
        <p:nvPicPr>
          <p:cNvPr id="3074" name="Picture 2" descr="C:\Users\User\Desktop\b2321e6ab4326a4c7a31dbbd1bf2f5e6_992x67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28" y="561794"/>
            <a:ext cx="4102717" cy="2910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5987"/>
            <a:ext cx="1373624" cy="11334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User\Desktop\DSC0294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7281" y="561793"/>
            <a:ext cx="4670884" cy="2910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User\Desktop\DSC_011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128" y="3472345"/>
            <a:ext cx="4140039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C:\Users\User\Desktop\phoca_thumb_l_-1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167" y="3472345"/>
            <a:ext cx="4586997" cy="259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8083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2166034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2754"/>
            <a:ext cx="9144000" cy="71141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D-звуки - Звук вет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70618" y="285769"/>
            <a:ext cx="609600" cy="6096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979712" y="4826675"/>
            <a:ext cx="532859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Что то очень холодно</a:t>
            </a:r>
            <a:r>
              <a:rPr lang="ru-RU" b="1" dirty="0"/>
              <a:t>. </a:t>
            </a:r>
          </a:p>
          <a:p>
            <a:r>
              <a:rPr lang="ru-RU" dirty="0"/>
              <a:t>Ребята где мы с вами очутились?</a:t>
            </a:r>
          </a:p>
          <a:p>
            <a:r>
              <a:rPr lang="ru-RU" dirty="0"/>
              <a:t>Это   сооружение  построенное исключительно из снега и льда.</a:t>
            </a:r>
          </a:p>
          <a:p>
            <a:r>
              <a:rPr lang="ru-RU" dirty="0"/>
              <a:t>Здесь снежные комнаты, коридоры, ледяная мебель, скульптуры, узоры на стенах</a:t>
            </a:r>
            <a:r>
              <a:rPr lang="ru-RU" dirty="0" smtClean="0"/>
              <a:t>….</a:t>
            </a:r>
          </a:p>
          <a:p>
            <a:r>
              <a:rPr lang="ru-RU" dirty="0" smtClean="0"/>
              <a:t>Это….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06821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2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31640" y="6093296"/>
            <a:ext cx="6400800" cy="745588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Путешествие по Кировску</a:t>
            </a:r>
            <a:endParaRPr lang="ru-RU" b="1" dirty="0">
              <a:solidFill>
                <a:srgbClr val="FF0000"/>
              </a:solidFill>
            </a:endParaRPr>
          </a:p>
        </p:txBody>
      </p:sp>
      <p:pic>
        <p:nvPicPr>
          <p:cNvPr id="1026" name="Picture 2" descr="C:\Users\User\Pictures\Мои рисунки\Кировск\image (4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04664"/>
            <a:ext cx="8568952" cy="56440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87080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gorod_oblaka_lug_cvety_siyaet_32573_1920x108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879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C:\Users\Admin\Pictures\Мои рисунки\Кировск\_LkQVOsYJuo.jpg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0182" y="526355"/>
            <a:ext cx="3816424" cy="290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s://im3-tub-ru.yandex.net/i?id=803c519ede5dc65108998d5f2226e5c9&amp;n=33&amp;h=215&amp;w=24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427984" y="526354"/>
            <a:ext cx="4176464" cy="29026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Admin\Desktop\ANJkrZp_RZ0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0182" y="3692754"/>
            <a:ext cx="4047131" cy="275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Admin\Desktop\RBg-5DNsQzI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827959" y="3711762"/>
            <a:ext cx="3960440" cy="2759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3D-звуки - Звук вет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70618" y="28576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5539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2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or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27584" y="476672"/>
            <a:ext cx="734481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Список литературы: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374406" y="1331476"/>
            <a:ext cx="62646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1.И.Ю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Ядринцева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«Кировск-гор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Хибинских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сердце», 2004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68690" y="1731309"/>
            <a:ext cx="59046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2.https</a:t>
            </a:r>
            <a:r>
              <a:rPr lang="ru-RU" dirty="0"/>
              <a:t>://infourok.ru/viktorina-progulka-po-kirovsku-1929777.html</a:t>
            </a:r>
          </a:p>
        </p:txBody>
      </p:sp>
    </p:spTree>
    <p:extLst>
      <p:ext uri="{BB962C8B-B14F-4D97-AF65-F5344CB8AC3E}">
        <p14:creationId xmlns:p14="http://schemas.microsoft.com/office/powerpoint/2010/main" val="28974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" name="Звуки природы - Завывание ветр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244408" y="188640"/>
            <a:ext cx="224408" cy="224408"/>
          </a:xfrm>
          <a:prstGeom prst="rect">
            <a:avLst/>
          </a:prstGeom>
        </p:spPr>
      </p:pic>
      <p:pic>
        <p:nvPicPr>
          <p:cNvPr id="1026" name="Picture 2" descr="C:\Users\User\Desktop\allfons.ru-29612.jpg"/>
          <p:cNvPicPr>
            <a:picLocks noGrp="1" noChangeAspect="1" noChangeArrowheads="1"/>
          </p:cNvPicPr>
          <p:nvPr>
            <p:ph idx="1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595683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55576" y="4941168"/>
            <a:ext cx="77132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i="1" dirty="0">
                <a:solidFill>
                  <a:srgbClr val="00B0F0"/>
                </a:solidFill>
              </a:rPr>
              <a:t>Давным-давно, когда на белом свете не было ни меня, ни вас, на месте нашего города была безлюдная страна .</a:t>
            </a:r>
            <a:r>
              <a:rPr lang="ru-RU" sz="2400" i="1" dirty="0" smtClean="0">
                <a:solidFill>
                  <a:srgbClr val="00B0F0"/>
                </a:solidFill>
              </a:rPr>
              <a:t> </a:t>
            </a:r>
            <a:r>
              <a:rPr lang="ru-RU" sz="2400" i="1" dirty="0">
                <a:solidFill>
                  <a:srgbClr val="00B0F0"/>
                </a:solidFill>
              </a:rPr>
              <a:t>Ничто не нарушало покой этой безлюдной Страны, окружённой высокими </a:t>
            </a:r>
            <a:r>
              <a:rPr lang="ru-RU" sz="2400" i="1" dirty="0" smtClean="0">
                <a:solidFill>
                  <a:srgbClr val="00B0F0"/>
                </a:solidFill>
              </a:rPr>
              <a:t>горами.</a:t>
            </a:r>
            <a:endParaRPr lang="ru-RU" sz="2400" i="1" dirty="0">
              <a:solidFill>
                <a:srgbClr val="00B0F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647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69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wav - Раскаты грома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236296" y="620688"/>
            <a:ext cx="432048" cy="432048"/>
          </a:xfrm>
        </p:spPr>
      </p:pic>
      <p:pic>
        <p:nvPicPr>
          <p:cNvPr id="2050" name="Picture 2" descr="C:\Users\User\Desktop\3f9e8a146c1c1126a967e0995e2363bf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8352928" cy="63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wav - Раскаты гром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620688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899592" y="4941168"/>
            <a:ext cx="75223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chemeClr val="bg1"/>
                </a:solidFill>
              </a:rPr>
              <a:t>Но однажды утром горы проснулись </a:t>
            </a:r>
            <a:r>
              <a:rPr lang="ru-RU" dirty="0" smtClean="0">
                <a:solidFill>
                  <a:schemeClr val="bg1"/>
                </a:solidFill>
              </a:rPr>
              <a:t>от </a:t>
            </a:r>
            <a:r>
              <a:rPr lang="ru-RU" dirty="0">
                <a:solidFill>
                  <a:schemeClr val="bg1"/>
                </a:solidFill>
              </a:rPr>
              <a:t>людского говора и шума. </a:t>
            </a:r>
          </a:p>
        </p:txBody>
      </p:sp>
    </p:spTree>
    <p:extLst>
      <p:ext uri="{BB962C8B-B14F-4D97-AF65-F5344CB8AC3E}">
        <p14:creationId xmlns:p14="http://schemas.microsoft.com/office/powerpoint/2010/main" val="3720828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44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324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Шум людей - На улице.mp3">
            <a:hlinkClick r:id="" action="ppaction://media"/>
          </p:cNvPr>
          <p:cNvPicPr>
            <a:picLocks noGrp="1" noChangeAspect="1"/>
          </p:cNvPicPr>
          <p:nvPr>
            <p:ph idx="1"/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740352" y="332656"/>
            <a:ext cx="609600" cy="609600"/>
          </a:xfrm>
        </p:spPr>
      </p:pic>
      <p:pic>
        <p:nvPicPr>
          <p:cNvPr id="1026" name="Picture 2" descr="C:\Users\User\Desktop\03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6675"/>
            <a:ext cx="8424936" cy="6724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Шум людей - На улице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84368" y="332656"/>
            <a:ext cx="609600" cy="6096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83568" y="157168"/>
            <a:ext cx="62646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</a:rPr>
              <a:t>Это приехали люди  строить красивый город, который назвали </a:t>
            </a:r>
            <a:r>
              <a:rPr lang="ru-RU" sz="2400" b="1" dirty="0" smtClean="0">
                <a:solidFill>
                  <a:srgbClr val="002060"/>
                </a:solidFill>
              </a:rPr>
              <a:t>…….</a:t>
            </a:r>
            <a:endParaRPr lang="ru-RU" sz="24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811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45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14458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audio>
              <p:cMediaNode vol="80000" showWhenStopped="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User\Desktop\1310-1551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8208911" cy="6120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123728" y="476672"/>
            <a:ext cx="655272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>
                <a:solidFill>
                  <a:srgbClr val="FF0000"/>
                </a:solidFill>
              </a:rPr>
              <a:t>Внимание вопрос! Как называется город, который построили люди? И почему ему дали такое название?</a:t>
            </a:r>
          </a:p>
        </p:txBody>
      </p:sp>
      <p:pic>
        <p:nvPicPr>
          <p:cNvPr id="5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60648"/>
            <a:ext cx="1656184" cy="13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Давид Тухманов - Начальные фанфары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7812360" y="33265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7586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08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9811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" name="Объект 6" descr="C:\Users\Admin\Desktop\-a-M2H03R0k.jpg"/>
          <p:cNvPicPr>
            <a:picLocks noGrp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96652"/>
            <a:ext cx="8640959" cy="608467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" name="Прямоугольник 1"/>
          <p:cNvSpPr/>
          <p:nvPr/>
        </p:nvSpPr>
        <p:spPr>
          <a:xfrm>
            <a:off x="971600" y="5661248"/>
            <a:ext cx="669674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solidFill>
                  <a:schemeClr val="bg1"/>
                </a:solidFill>
              </a:rPr>
              <a:t>Позже городу дали </a:t>
            </a:r>
            <a:r>
              <a:rPr lang="ru-RU" sz="2400" dirty="0">
                <a:solidFill>
                  <a:schemeClr val="bg1"/>
                </a:solidFill>
              </a:rPr>
              <a:t>другое название, город - Кировск</a:t>
            </a:r>
            <a:r>
              <a:rPr lang="ru-RU" dirty="0"/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183559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123728" y="188639"/>
            <a:ext cx="61926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FF0000"/>
                </a:solidFill>
              </a:rPr>
              <a:t>Внимание вопрос! Это название город получил благодаря….???</a:t>
            </a:r>
          </a:p>
        </p:txBody>
      </p:sp>
      <p:pic>
        <p:nvPicPr>
          <p:cNvPr id="1026" name="Picture 2" descr="C:\Users\User\Desktop\69_big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34970"/>
            <a:ext cx="8219256" cy="56903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93474"/>
            <a:ext cx="1656184" cy="13665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1833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User\Desktop\gorod_oblaka_lug_cvety_siyaet_32573_1920x108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0"/>
            <a:ext cx="978798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259632" y="476672"/>
            <a:ext cx="72728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Под какой цифрой изображен герб города Кировска?</a:t>
            </a:r>
          </a:p>
        </p:txBody>
      </p:sp>
      <p:pic>
        <p:nvPicPr>
          <p:cNvPr id="5" name="Picture 2" descr="C:\Users\User\Desktop\983c684a-653d-47b5-b028-1c5df0279b8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158120"/>
            <a:ext cx="1331640" cy="10987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C:\Users\User\Desktop\hello_html_m2406c86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2" y="1256887"/>
            <a:ext cx="2053531" cy="2841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C:\Users\User\Desktop\Kirovsk_418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46636" y="954675"/>
            <a:ext cx="2033751" cy="298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C:\Users\User\Desktop\5ac3e7796fdc1599753e302ed22aca9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292" y="4365104"/>
            <a:ext cx="2209428" cy="2242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7" descr="C:\Users\User\Desktop\5b86862bcf15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4154853"/>
            <a:ext cx="3783211" cy="2450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27296" y="2446092"/>
            <a:ext cx="3930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635896" y="2122926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2</a:t>
            </a:r>
            <a:endParaRPr lang="ru-RU" sz="3600" dirty="0"/>
          </a:p>
        </p:txBody>
      </p:sp>
      <p:sp>
        <p:nvSpPr>
          <p:cNvPr id="12" name="TextBox 11"/>
          <p:cNvSpPr txBox="1"/>
          <p:nvPr/>
        </p:nvSpPr>
        <p:spPr>
          <a:xfrm>
            <a:off x="-27296" y="4951773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3</a:t>
            </a:r>
            <a:endParaRPr lang="ru-RU" sz="3600" dirty="0"/>
          </a:p>
        </p:txBody>
      </p:sp>
      <p:sp>
        <p:nvSpPr>
          <p:cNvPr id="13" name="TextBox 12"/>
          <p:cNvSpPr txBox="1"/>
          <p:nvPr/>
        </p:nvSpPr>
        <p:spPr>
          <a:xfrm>
            <a:off x="3845248" y="5056881"/>
            <a:ext cx="4187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dirty="0" smtClean="0"/>
              <a:t>4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5742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449</TotalTime>
  <Words>336</Words>
  <Application>Microsoft Office PowerPoint</Application>
  <PresentationFormat>Экран (4:3)</PresentationFormat>
  <Paragraphs>44</Paragraphs>
  <Slides>21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82</cp:revision>
  <dcterms:created xsi:type="dcterms:W3CDTF">2018-10-28T12:48:26Z</dcterms:created>
  <dcterms:modified xsi:type="dcterms:W3CDTF">2021-01-27T12:54:46Z</dcterms:modified>
</cp:coreProperties>
</file>