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97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0961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418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007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069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824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575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362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25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87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2830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696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B398A-3912-452A-A356-E725FF57E155}" type="datetimeFigureOut">
              <a:rPr lang="ru-RU" smtClean="0"/>
              <a:t>01.12.2020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E7D-FEF9-4937-AF6D-0814C1E901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4519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1336" y="2714144"/>
            <a:ext cx="6660232" cy="1938992"/>
          </a:xfrm>
          <a:prstGeom prst="rect">
            <a:avLst/>
          </a:prstGeom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Проект </a:t>
            </a:r>
          </a:p>
          <a:p>
            <a:pPr algn="ctr"/>
            <a:r>
              <a:rPr lang="ru-RU" sz="40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«</a:t>
            </a:r>
            <a:r>
              <a:rPr lang="ru-RU" sz="4000" b="1" i="1" dirty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Мы помним о Великих тех годах</a:t>
            </a:r>
            <a:r>
              <a:rPr lang="ru-RU" sz="4000" b="1" i="1" dirty="0" smtClean="0">
                <a:ln w="17780" cmpd="sng">
                  <a:solidFill>
                    <a:schemeClr val="accent6">
                      <a:lumMod val="75000"/>
                    </a:schemeClr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»</a:t>
            </a:r>
            <a:endParaRPr lang="ru-RU" sz="4000" b="1" i="1" dirty="0">
              <a:ln w="17780" cmpd="sng">
                <a:solidFill>
                  <a:schemeClr val="accent6">
                    <a:lumMod val="75000"/>
                  </a:schemeClr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28184" y="5373216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 старший воспитатель Васютина Г.В.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1394192"/>
            <a:ext cx="5184576" cy="738664"/>
          </a:xfrm>
          <a:prstGeom prst="rect">
            <a:avLst/>
          </a:prstGeom>
          <a:solidFill>
            <a:schemeClr val="lt1">
              <a:alpha val="37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 «Колокольчик» с. Тербуны </a:t>
            </a:r>
            <a:r>
              <a:rPr lang="ru-RU" sz="14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Тербунского</a:t>
            </a:r>
            <a:r>
              <a:rPr lang="ru-RU" sz="14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Липецкой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34088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340768"/>
            <a:ext cx="7272808" cy="417646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проекта: </a:t>
            </a:r>
            <a:endParaRPr lang="ru-RU" sz="22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информационно-познавательный,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образовательный</a:t>
            </a:r>
          </a:p>
          <a:p>
            <a:pPr algn="l"/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Продолжительность: </a:t>
            </a:r>
          </a:p>
          <a:p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    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 13 января 2020г. по 10 мая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2020г.)</a:t>
            </a:r>
          </a:p>
          <a:p>
            <a:pPr algn="l"/>
            <a:endParaRPr lang="ru-RU" sz="20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разновозрастной группы (3-6 лет),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</a:t>
            </a:r>
          </a:p>
        </p:txBody>
      </p:sp>
    </p:spTree>
    <p:extLst>
      <p:ext uri="{BB962C8B-B14F-4D97-AF65-F5344CB8AC3E}">
        <p14:creationId xmlns:p14="http://schemas.microsoft.com/office/powerpoint/2010/main" val="30887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b="1" dirty="0"/>
              <a:t> </a:t>
            </a:r>
            <a:endParaRPr lang="ru-RU" b="1" dirty="0" smtClean="0"/>
          </a:p>
          <a:p>
            <a:pPr marL="36000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29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 дошкольного возраста патриотических чувств, воспитание уважения к героическому прошлому нашей Родины, чувства гордости за подвиг нашего народа в Великой Отечественной войне; обеспечение преемственности поколений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60000" indent="0">
              <a:lnSpc>
                <a:spcPct val="120000"/>
              </a:lnSpc>
              <a:spcBef>
                <a:spcPts val="0"/>
              </a:spcBef>
              <a:buNone/>
            </a:pPr>
            <a:endParaRPr lang="ru-RU" sz="29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 fontAlgn="base">
              <a:spcAft>
                <a:spcPts val="600"/>
              </a:spcAft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algn="just" fontAlgn="base"/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Сформировать у детей </a:t>
            </a:r>
            <a:r>
              <a:rPr lang="ru-RU" sz="29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исторической сопричастности к своему народу, ценностное отношение к Родине на основе ознакомления 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9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историческими фактами военных лет. </a:t>
            </a:r>
          </a:p>
          <a:p>
            <a:pPr algn="just" fontAlgn="base"/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Обогатить </a:t>
            </a:r>
            <a:r>
              <a:rPr lang="ru-RU" sz="29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представления детей о мужестве, героизме, 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отваге, </a:t>
            </a:r>
            <a:r>
              <a:rPr lang="ru-RU" sz="29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значении победы нашего народа в Великой Отечественной войне. </a:t>
            </a:r>
          </a:p>
          <a:p>
            <a:pPr algn="just" fontAlgn="base"/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Вызывать </a:t>
            </a:r>
            <a:r>
              <a:rPr lang="ru-RU" sz="29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эмоциональный отклик на героические интонации произведений художественной литературы, изобразительного искусства, музыки. </a:t>
            </a:r>
          </a:p>
          <a:p>
            <a:pPr algn="just"/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Воспитать </a:t>
            </a:r>
            <a:r>
              <a:rPr lang="ru-RU" sz="2900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чувство гордости и уважения к родным и близким людям, принимавшим участие в сражениях за Родину</a:t>
            </a:r>
            <a:r>
              <a:rPr lang="ru-RU" sz="29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900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614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489176" cy="792088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Беседы к 76-летию со дня снятия Блокады Ленинграда</a:t>
            </a:r>
          </a:p>
        </p:txBody>
      </p:sp>
      <p:pic>
        <p:nvPicPr>
          <p:cNvPr id="1026" name="Picture 2" descr="D:\ВСЁ\проект по патриотич. воспианию\OQUSxaNREpM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319" b="7693"/>
          <a:stretch/>
        </p:blipFill>
        <p:spPr bwMode="auto">
          <a:xfrm>
            <a:off x="5224920" y="1124744"/>
            <a:ext cx="3739568" cy="324036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ВСЁ\проект по патриотич. воспианию\hpWmFV-LMC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558" y="3845862"/>
            <a:ext cx="3860674" cy="289550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ВСЁ\проект по патриотич. воспианию\G2-D6lXO2n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62"/>
          <a:stretch/>
        </p:blipFill>
        <p:spPr bwMode="auto">
          <a:xfrm>
            <a:off x="179512" y="1124744"/>
            <a:ext cx="3312368" cy="398532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4962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Конкурс чтецов «Моя Армия»</a:t>
            </a:r>
          </a:p>
        </p:txBody>
      </p:sp>
      <p:pic>
        <p:nvPicPr>
          <p:cNvPr id="1026" name="Picture 2" descr="C:\Users\Детсад\AppData\Local\Temp\Rar$DI93.496\IMG_20200210_1027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38" y="1484784"/>
            <a:ext cx="3561860" cy="4749147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Детсад\AppData\Local\Temp\Rar$DI81.496\IMG_20200210_100221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751" y="1844824"/>
            <a:ext cx="4609286" cy="396044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601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Выставка военной техники</a:t>
            </a:r>
          </a:p>
        </p:txBody>
      </p:sp>
      <p:pic>
        <p:nvPicPr>
          <p:cNvPr id="2050" name="Picture 2" descr="C:\Users\Детсад\AppData\Local\Temp\Rar$DI40.200\IMG_20200214_100704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36779"/>
            <a:ext cx="3600400" cy="4800533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Детсад\AppData\Local\Temp\Rar$DI72.200\IMG_20200214_1006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512" y="2088232"/>
            <a:ext cx="4572000" cy="342900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05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Экскурсия к памятнику</a:t>
            </a:r>
          </a:p>
        </p:txBody>
      </p:sp>
      <p:pic>
        <p:nvPicPr>
          <p:cNvPr id="3074" name="Picture 2" descr="C:\Users\Детсад\AppData\Local\Temp\Rar$DI12.904\IMG_20200220_1003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852" y="2132856"/>
            <a:ext cx="4657620" cy="3493215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Детсад\AppData\Local\Temp\Rar$DI11.608\IMG_20200220_1001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56792"/>
            <a:ext cx="3742502" cy="4990003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9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Военная игра</a:t>
            </a:r>
          </a:p>
        </p:txBody>
      </p:sp>
      <p:pic>
        <p:nvPicPr>
          <p:cNvPr id="4098" name="Picture 2" descr="C:\Users\93FC~1\AppData\Local\Temp\Rar$DR29.608\IMG_20200220_11244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22" y="1436779"/>
            <a:ext cx="3654406" cy="4872541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Детсад\AppData\Local\Temp\Rar$DI31.608\IMG_20200220_1114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5949" y="2060848"/>
            <a:ext cx="4704523" cy="352839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598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703597" cy="936104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Окна Победы</a:t>
            </a:r>
          </a:p>
        </p:txBody>
      </p:sp>
      <p:pic>
        <p:nvPicPr>
          <p:cNvPr id="1026" name="Picture 2" descr="D:\ВСЁ\проект по патриотич. воспианию\IMG-20201123-WA00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3780420" cy="5040560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ВСЁ\проект по патриотич. воспианию\IMG_20200506_11471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1268760"/>
            <a:ext cx="3780420" cy="5040559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7128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Сад памяти</a:t>
            </a:r>
          </a:p>
        </p:txBody>
      </p:sp>
      <p:pic>
        <p:nvPicPr>
          <p:cNvPr id="2050" name="Picture 2" descr="D:\ВСЁ\проект по патриотич. воспианию\IMG-20201123-WA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20756"/>
            <a:ext cx="3816424" cy="508856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D:\ВСЁ\проект по патриотич. воспианию\IMG-20200505-WA0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786" y="1220756"/>
            <a:ext cx="3816422" cy="508856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29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1296" y="274638"/>
            <a:ext cx="7427168" cy="777548"/>
          </a:xfrm>
        </p:spPr>
        <p:txBody>
          <a:bodyPr>
            <a:normAutofit/>
          </a:bodyPr>
          <a:lstStyle/>
          <a:p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Участие в конкурсе «Мы </a:t>
            </a:r>
            <a:r>
              <a:rPr lang="ru-RU" sz="22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 войне стихами </a:t>
            </a: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говорим»</a:t>
            </a:r>
            <a:endParaRPr lang="ru-RU" sz="22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074" name="Picture 2" descr="D:\ВСЁ\проект по патриотич. воспианию\IMG-20201123-WA00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64772"/>
            <a:ext cx="3672408" cy="4896544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ВСЁ\проект по патриотич. воспианию\IMG-20201123-WA0008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3" y="1364771"/>
            <a:ext cx="3708411" cy="4944549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63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204864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Спасибо за внимание!</a:t>
            </a:r>
            <a:endParaRPr lang="ru-RU" sz="36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368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107</Words>
  <Application>Microsoft Office PowerPoint</Application>
  <PresentationFormat>Экран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Беседы к 76-летию со дня снятия Блокады Ленинграда</vt:lpstr>
      <vt:lpstr>Конкурс чтецов «Моя Армия»</vt:lpstr>
      <vt:lpstr>Выставка военной техники</vt:lpstr>
      <vt:lpstr>Экскурсия к памятнику</vt:lpstr>
      <vt:lpstr>Военная игра</vt:lpstr>
      <vt:lpstr>Окна Победы</vt:lpstr>
      <vt:lpstr>Сад памяти</vt:lpstr>
      <vt:lpstr>Участие в конкурсе «Мы о войне стихами говорим»</vt:lpstr>
      <vt:lpstr>Спасибо за внимание!</vt:lpstr>
    </vt:vector>
  </TitlesOfParts>
  <Company>Интернат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user1</dc:creator>
  <cp:lastModifiedBy>шик</cp:lastModifiedBy>
  <cp:revision>26</cp:revision>
  <dcterms:created xsi:type="dcterms:W3CDTF">2015-02-17T08:35:42Z</dcterms:created>
  <dcterms:modified xsi:type="dcterms:W3CDTF">2020-12-01T18:12:27Z</dcterms:modified>
</cp:coreProperties>
</file>