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75" r:id="rId2"/>
    <p:sldId id="301" r:id="rId3"/>
    <p:sldId id="302" r:id="rId4"/>
    <p:sldId id="293" r:id="rId5"/>
    <p:sldId id="283" r:id="rId6"/>
    <p:sldId id="281" r:id="rId7"/>
    <p:sldId id="285" r:id="rId8"/>
    <p:sldId id="296" r:id="rId9"/>
    <p:sldId id="298" r:id="rId10"/>
    <p:sldId id="297" r:id="rId11"/>
    <p:sldId id="303" r:id="rId12"/>
    <p:sldId id="286" r:id="rId13"/>
    <p:sldId id="282" r:id="rId14"/>
    <p:sldId id="287" r:id="rId15"/>
    <p:sldId id="294" r:id="rId16"/>
    <p:sldId id="268" r:id="rId17"/>
    <p:sldId id="261" r:id="rId18"/>
    <p:sldId id="300" r:id="rId19"/>
    <p:sldId id="288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9FFCC"/>
    <a:srgbClr val="33CC33"/>
    <a:srgbClr val="FF9900"/>
    <a:srgbClr val="0099FF"/>
    <a:srgbClr val="FF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2B493F-2821-4E18-B1DB-6836DDD6EA68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5B71C990-B3C8-4BF4-BCDB-0F742EFF25F9}">
      <dgm:prSet phldrT="[Текст]" custT="1"/>
      <dgm:spPr>
        <a:solidFill>
          <a:srgbClr val="F30D1D">
            <a:alpha val="90000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ЗДОРОВЫЙ ОБРАЗ ЖИЗНИ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D09C09D-E186-4840-A4B1-A66C54D4FA04}" type="parTrans" cxnId="{968F7831-7B70-464D-AAE1-5D1D28D148CC}">
      <dgm:prSet/>
      <dgm:spPr/>
      <dgm:t>
        <a:bodyPr/>
        <a:lstStyle/>
        <a:p>
          <a:endParaRPr lang="ru-RU"/>
        </a:p>
      </dgm:t>
    </dgm:pt>
    <dgm:pt modelId="{40969946-12B5-407D-8266-6EB46BA69AD3}" type="sibTrans" cxnId="{968F7831-7B70-464D-AAE1-5D1D28D148CC}">
      <dgm:prSet/>
      <dgm:spPr/>
      <dgm:t>
        <a:bodyPr/>
        <a:lstStyle/>
        <a:p>
          <a:endParaRPr lang="ru-RU"/>
        </a:p>
      </dgm:t>
    </dgm:pt>
    <dgm:pt modelId="{9E2FD1EF-0943-46E0-8058-CD7875FB34B4}">
      <dgm:prSet phldrT="[Текст]" custT="1"/>
      <dgm:spPr>
        <a:solidFill>
          <a:srgbClr val="FFFF00">
            <a:alpha val="90000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РЕЖИМ ДНЯ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973CBBD-9015-46F4-92B2-289AB2894124}" type="parTrans" cxnId="{E12E06ED-8879-4926-828A-45A5F1604781}">
      <dgm:prSet/>
      <dgm:spPr/>
      <dgm:t>
        <a:bodyPr/>
        <a:lstStyle/>
        <a:p>
          <a:endParaRPr lang="ru-RU"/>
        </a:p>
      </dgm:t>
    </dgm:pt>
    <dgm:pt modelId="{7407A1FA-600A-4FBD-AFFA-8792FF1FDB21}" type="sibTrans" cxnId="{E12E06ED-8879-4926-828A-45A5F1604781}">
      <dgm:prSet/>
      <dgm:spPr/>
      <dgm:t>
        <a:bodyPr/>
        <a:lstStyle/>
        <a:p>
          <a:endParaRPr lang="ru-RU"/>
        </a:p>
      </dgm:t>
    </dgm:pt>
    <dgm:pt modelId="{296CE938-6B5A-4F60-814F-4676565C09E6}">
      <dgm:prSet phldrT="[Текст]" custT="1"/>
      <dgm:spPr>
        <a:solidFill>
          <a:srgbClr val="00B0F0">
            <a:alpha val="90000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ЗАКАЛИВАНИЕ ОРГАНИЗМА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B96CE4-D137-4FDD-A76E-93E0C84F6837}" type="parTrans" cxnId="{9B907701-C28D-47C5-B922-DA4DFA2CB0F5}">
      <dgm:prSet/>
      <dgm:spPr/>
      <dgm:t>
        <a:bodyPr/>
        <a:lstStyle/>
        <a:p>
          <a:endParaRPr lang="ru-RU"/>
        </a:p>
      </dgm:t>
    </dgm:pt>
    <dgm:pt modelId="{C965CAC1-0B0C-4EB8-AA33-DE3B49D33C85}" type="sibTrans" cxnId="{9B907701-C28D-47C5-B922-DA4DFA2CB0F5}">
      <dgm:prSet/>
      <dgm:spPr/>
      <dgm:t>
        <a:bodyPr/>
        <a:lstStyle/>
        <a:p>
          <a:endParaRPr lang="ru-RU"/>
        </a:p>
      </dgm:t>
    </dgm:pt>
    <dgm:pt modelId="{410B60CD-D285-4830-A2AC-245651C787A2}">
      <dgm:prSet custT="1"/>
      <dgm:spPr>
        <a:solidFill>
          <a:srgbClr val="62EE65">
            <a:alpha val="90000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РАЦИОНАЛЬНОЕ СБАЛАНСИРОВАННОЕ ПИТАНИЕ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6A74221-5F27-4D41-BB97-8E210A8644FA}" type="parTrans" cxnId="{D24FCE5B-ACC8-44B0-B547-BFB04CE5BFDB}">
      <dgm:prSet/>
      <dgm:spPr/>
      <dgm:t>
        <a:bodyPr/>
        <a:lstStyle/>
        <a:p>
          <a:endParaRPr lang="ru-RU"/>
        </a:p>
      </dgm:t>
    </dgm:pt>
    <dgm:pt modelId="{E7C4A8A6-0C07-4BD3-8ABB-4F784EE97352}" type="sibTrans" cxnId="{D24FCE5B-ACC8-44B0-B547-BFB04CE5BFDB}">
      <dgm:prSet/>
      <dgm:spPr/>
      <dgm:t>
        <a:bodyPr/>
        <a:lstStyle/>
        <a:p>
          <a:endParaRPr lang="ru-RU"/>
        </a:p>
      </dgm:t>
    </dgm:pt>
    <dgm:pt modelId="{440B00B4-0486-4778-9861-DB1ACDFE52C1}">
      <dgm:prSet custT="1"/>
      <dgm:spPr>
        <a:solidFill>
          <a:srgbClr val="FFC000">
            <a:alpha val="90000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МАКСИМАЛЬНОЕ ПРЕБЫВАНИЕ НА СВЕЖЕМ ВОЗДУХЕ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9F6812-6A54-444B-909F-F1BF44112BDC}" type="parTrans" cxnId="{EAC7153E-EB4D-4A58-89A2-0104E044046F}">
      <dgm:prSet/>
      <dgm:spPr/>
      <dgm:t>
        <a:bodyPr/>
        <a:lstStyle/>
        <a:p>
          <a:endParaRPr lang="ru-RU"/>
        </a:p>
      </dgm:t>
    </dgm:pt>
    <dgm:pt modelId="{6B642D9F-0233-422E-8BD2-995EDA24DCD2}" type="sibTrans" cxnId="{EAC7153E-EB4D-4A58-89A2-0104E044046F}">
      <dgm:prSet/>
      <dgm:spPr/>
      <dgm:t>
        <a:bodyPr/>
        <a:lstStyle/>
        <a:p>
          <a:endParaRPr lang="ru-RU"/>
        </a:p>
      </dgm:t>
    </dgm:pt>
    <dgm:pt modelId="{194FC72A-4D3E-4382-94AB-F5F5828BEB9B}">
      <dgm:prSet custT="1"/>
      <dgm:spPr>
        <a:solidFill>
          <a:srgbClr val="E73DAA">
            <a:alpha val="89804"/>
          </a:srgbClr>
        </a:solidFill>
        <a:ln>
          <a:noFill/>
        </a:ln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ОПТИМУМ УМСТВЕННОЙ И ФИЗИЧЕСКОЙ НАГРУЗКИ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94F92E1-43BE-4639-87E9-404F1E14502E}" type="parTrans" cxnId="{D82FB06D-1D26-4563-9265-9D0F76C3D6A9}">
      <dgm:prSet/>
      <dgm:spPr/>
      <dgm:t>
        <a:bodyPr/>
        <a:lstStyle/>
        <a:p>
          <a:endParaRPr lang="ru-RU"/>
        </a:p>
      </dgm:t>
    </dgm:pt>
    <dgm:pt modelId="{29B7F3CA-6D0D-418C-B0B5-BBB16C3664F3}" type="sibTrans" cxnId="{D82FB06D-1D26-4563-9265-9D0F76C3D6A9}">
      <dgm:prSet/>
      <dgm:spPr/>
      <dgm:t>
        <a:bodyPr/>
        <a:lstStyle/>
        <a:p>
          <a:endParaRPr lang="ru-RU"/>
        </a:p>
      </dgm:t>
    </dgm:pt>
    <dgm:pt modelId="{D52C0865-534D-41FA-88D3-7038F563C26A}">
      <dgm:prSet custT="1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300" b="1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СИСТЕМАТИЧЕСКИЕ ЗАНЯТИЯ ФИЗКУЛЬТУРОЙ</a:t>
          </a:r>
          <a:endParaRPr lang="ru-RU" sz="1300" b="1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E7F526-6CB7-499B-B31A-1CA96AD0FEBC}" type="parTrans" cxnId="{1DEEA741-E3A7-4571-BA6C-14D4CB7D4F4F}">
      <dgm:prSet/>
      <dgm:spPr/>
      <dgm:t>
        <a:bodyPr/>
        <a:lstStyle/>
        <a:p>
          <a:endParaRPr lang="ru-RU"/>
        </a:p>
      </dgm:t>
    </dgm:pt>
    <dgm:pt modelId="{F398E5E4-7419-41B0-BB1C-901A4B90258E}" type="sibTrans" cxnId="{1DEEA741-E3A7-4571-BA6C-14D4CB7D4F4F}">
      <dgm:prSet/>
      <dgm:spPr/>
      <dgm:t>
        <a:bodyPr/>
        <a:lstStyle/>
        <a:p>
          <a:endParaRPr lang="ru-RU"/>
        </a:p>
      </dgm:t>
    </dgm:pt>
    <dgm:pt modelId="{90B40060-2325-4575-B6DA-F4951CC67D7A}" type="pres">
      <dgm:prSet presAssocID="{D12B493F-2821-4E18-B1DB-6836DDD6EA68}" presName="compositeShape" presStyleCnt="0">
        <dgm:presLayoutVars>
          <dgm:dir/>
          <dgm:resizeHandles/>
        </dgm:presLayoutVars>
      </dgm:prSet>
      <dgm:spPr/>
    </dgm:pt>
    <dgm:pt modelId="{B81BDE47-4D9A-469C-82FE-21650EBE0538}" type="pres">
      <dgm:prSet presAssocID="{D12B493F-2821-4E18-B1DB-6836DDD6EA68}" presName="pyramid" presStyleLbl="node1" presStyleIdx="0" presStyleCnt="1" custScaleX="132836" custLinFactNeighborX="-513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78FC76D-BFA4-43C9-8B75-EF7C0927B56C}" type="pres">
      <dgm:prSet presAssocID="{D12B493F-2821-4E18-B1DB-6836DDD6EA68}" presName="theList" presStyleCnt="0"/>
      <dgm:spPr/>
    </dgm:pt>
    <dgm:pt modelId="{DA2BD33A-D6EA-4153-BD06-FD2819907A1F}" type="pres">
      <dgm:prSet presAssocID="{5B71C990-B3C8-4BF4-BCDB-0F742EFF25F9}" presName="aNode" presStyleLbl="fgAcc1" presStyleIdx="0" presStyleCnt="7" custScaleX="127325" custLinFactNeighborX="17164" custLinFactNeighborY="44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FFE47F-5A75-4C8B-97FD-B493FC996166}" type="pres">
      <dgm:prSet presAssocID="{5B71C990-B3C8-4BF4-BCDB-0F742EFF25F9}" presName="aSpace" presStyleCnt="0"/>
      <dgm:spPr/>
    </dgm:pt>
    <dgm:pt modelId="{86D86AE9-180C-47DD-B394-95D6DB4C778C}" type="pres">
      <dgm:prSet presAssocID="{9E2FD1EF-0943-46E0-8058-CD7875FB34B4}" presName="aNode" presStyleLbl="fgAcc1" presStyleIdx="1" presStyleCnt="7" custScaleX="126979" custLinFactNeighborX="16991" custLinFactNeighborY="517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055837-C8D1-47E7-8C4B-0CCFFDA869A7}" type="pres">
      <dgm:prSet presAssocID="{9E2FD1EF-0943-46E0-8058-CD7875FB34B4}" presName="aSpace" presStyleCnt="0"/>
      <dgm:spPr/>
    </dgm:pt>
    <dgm:pt modelId="{CE58A603-8948-4360-ADDB-1CB2C9D0D423}" type="pres">
      <dgm:prSet presAssocID="{296CE938-6B5A-4F60-814F-4676565C09E6}" presName="aNode" presStyleLbl="fgAcc1" presStyleIdx="2" presStyleCnt="7" custScaleX="127554" custLinFactNeighborX="30195" custLinFactNeighborY="58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396D9E-2903-4F4F-B79C-5E20F5522E6D}" type="pres">
      <dgm:prSet presAssocID="{296CE938-6B5A-4F60-814F-4676565C09E6}" presName="aSpace" presStyleCnt="0"/>
      <dgm:spPr/>
    </dgm:pt>
    <dgm:pt modelId="{F4FD5A64-CBBD-4A0E-BC7F-D2BC7896CBF4}" type="pres">
      <dgm:prSet presAssocID="{410B60CD-D285-4830-A2AC-245651C787A2}" presName="aNode" presStyleLbl="fgAcc1" presStyleIdx="3" presStyleCnt="7" custScaleX="127439" custLinFactNeighborX="18369" custLinFactNeighborY="72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6EBADD-5424-451B-B092-8A1DC13DDF0C}" type="pres">
      <dgm:prSet presAssocID="{410B60CD-D285-4830-A2AC-245651C787A2}" presName="aSpace" presStyleCnt="0"/>
      <dgm:spPr/>
    </dgm:pt>
    <dgm:pt modelId="{E9F9B9A4-7B52-4048-BD1D-2797BF7BE4B3}" type="pres">
      <dgm:prSet presAssocID="{440B00B4-0486-4778-9861-DB1ACDFE52C1}" presName="aNode" presStyleLbl="fgAcc1" presStyleIdx="4" presStyleCnt="7" custScaleX="127440" custLinFactNeighborX="20666" custLinFactNeighborY="789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F82A8F-B0FC-4735-A557-2ECBBC95D7BF}" type="pres">
      <dgm:prSet presAssocID="{440B00B4-0486-4778-9861-DB1ACDFE52C1}" presName="aSpace" presStyleCnt="0"/>
      <dgm:spPr/>
    </dgm:pt>
    <dgm:pt modelId="{B1B64C86-73E5-486A-9D19-3F93D10E74ED}" type="pres">
      <dgm:prSet presAssocID="{194FC72A-4D3E-4382-94AB-F5F5828BEB9B}" presName="aNode" presStyleLbl="fgAcc1" presStyleIdx="5" presStyleCnt="7" custScaleX="127554" custLinFactNeighborX="21757" custLinFactNeighborY="85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BA428D-7522-4012-B1BD-0BBE28368F63}" type="pres">
      <dgm:prSet presAssocID="{194FC72A-4D3E-4382-94AB-F5F5828BEB9B}" presName="aSpace" presStyleCnt="0"/>
      <dgm:spPr/>
    </dgm:pt>
    <dgm:pt modelId="{92724645-88F2-44B9-BAED-3CB8AD8D71F2}" type="pres">
      <dgm:prSet presAssocID="{D52C0865-534D-41FA-88D3-7038F563C26A}" presName="aNode" presStyleLbl="fgAcc1" presStyleIdx="6" presStyleCnt="7" custScaleX="127439" custLinFactNeighborX="18369" custLinFactNeighborY="926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7F5E05-CA71-4BDC-9B5A-C5B52D7457A0}" type="pres">
      <dgm:prSet presAssocID="{D52C0865-534D-41FA-88D3-7038F563C26A}" presName="aSpace" presStyleCnt="0"/>
      <dgm:spPr/>
    </dgm:pt>
  </dgm:ptLst>
  <dgm:cxnLst>
    <dgm:cxn modelId="{EAC7153E-EB4D-4A58-89A2-0104E044046F}" srcId="{D12B493F-2821-4E18-B1DB-6836DDD6EA68}" destId="{440B00B4-0486-4778-9861-DB1ACDFE52C1}" srcOrd="4" destOrd="0" parTransId="{429F6812-6A54-444B-909F-F1BF44112BDC}" sibTransId="{6B642D9F-0233-422E-8BD2-995EDA24DCD2}"/>
    <dgm:cxn modelId="{A9862F65-B342-4DEC-8238-2A14E7E4C803}" type="presOf" srcId="{D12B493F-2821-4E18-B1DB-6836DDD6EA68}" destId="{90B40060-2325-4575-B6DA-F4951CC67D7A}" srcOrd="0" destOrd="0" presId="urn:microsoft.com/office/officeart/2005/8/layout/pyramid2"/>
    <dgm:cxn modelId="{DD467A98-17E5-4204-B48B-BDB769416167}" type="presOf" srcId="{440B00B4-0486-4778-9861-DB1ACDFE52C1}" destId="{E9F9B9A4-7B52-4048-BD1D-2797BF7BE4B3}" srcOrd="0" destOrd="0" presId="urn:microsoft.com/office/officeart/2005/8/layout/pyramid2"/>
    <dgm:cxn modelId="{A0517CB5-D81A-4F01-A59C-4ABC75D5B839}" type="presOf" srcId="{D52C0865-534D-41FA-88D3-7038F563C26A}" destId="{92724645-88F2-44B9-BAED-3CB8AD8D71F2}" srcOrd="0" destOrd="0" presId="urn:microsoft.com/office/officeart/2005/8/layout/pyramid2"/>
    <dgm:cxn modelId="{9ACAA8F4-F483-4C29-8406-D6C4C8AAACE9}" type="presOf" srcId="{9E2FD1EF-0943-46E0-8058-CD7875FB34B4}" destId="{86D86AE9-180C-47DD-B394-95D6DB4C778C}" srcOrd="0" destOrd="0" presId="urn:microsoft.com/office/officeart/2005/8/layout/pyramid2"/>
    <dgm:cxn modelId="{94A60E04-5F8A-47C4-A0FF-51BDC0891808}" type="presOf" srcId="{194FC72A-4D3E-4382-94AB-F5F5828BEB9B}" destId="{B1B64C86-73E5-486A-9D19-3F93D10E74ED}" srcOrd="0" destOrd="0" presId="urn:microsoft.com/office/officeart/2005/8/layout/pyramid2"/>
    <dgm:cxn modelId="{1DEEA741-E3A7-4571-BA6C-14D4CB7D4F4F}" srcId="{D12B493F-2821-4E18-B1DB-6836DDD6EA68}" destId="{D52C0865-534D-41FA-88D3-7038F563C26A}" srcOrd="6" destOrd="0" parTransId="{7CE7F526-6CB7-499B-B31A-1CA96AD0FEBC}" sibTransId="{F398E5E4-7419-41B0-BB1C-901A4B90258E}"/>
    <dgm:cxn modelId="{A860E91C-1836-4C3B-9166-8C8FE9A5163D}" type="presOf" srcId="{410B60CD-D285-4830-A2AC-245651C787A2}" destId="{F4FD5A64-CBBD-4A0E-BC7F-D2BC7896CBF4}" srcOrd="0" destOrd="0" presId="urn:microsoft.com/office/officeart/2005/8/layout/pyramid2"/>
    <dgm:cxn modelId="{968F7831-7B70-464D-AAE1-5D1D28D148CC}" srcId="{D12B493F-2821-4E18-B1DB-6836DDD6EA68}" destId="{5B71C990-B3C8-4BF4-BCDB-0F742EFF25F9}" srcOrd="0" destOrd="0" parTransId="{5D09C09D-E186-4840-A4B1-A66C54D4FA04}" sibTransId="{40969946-12B5-407D-8266-6EB46BA69AD3}"/>
    <dgm:cxn modelId="{9B907701-C28D-47C5-B922-DA4DFA2CB0F5}" srcId="{D12B493F-2821-4E18-B1DB-6836DDD6EA68}" destId="{296CE938-6B5A-4F60-814F-4676565C09E6}" srcOrd="2" destOrd="0" parTransId="{06B96CE4-D137-4FDD-A76E-93E0C84F6837}" sibTransId="{C965CAC1-0B0C-4EB8-AA33-DE3B49D33C85}"/>
    <dgm:cxn modelId="{665D355E-BB33-4F6E-B7FB-0B082DFE01CE}" type="presOf" srcId="{5B71C990-B3C8-4BF4-BCDB-0F742EFF25F9}" destId="{DA2BD33A-D6EA-4153-BD06-FD2819907A1F}" srcOrd="0" destOrd="0" presId="urn:microsoft.com/office/officeart/2005/8/layout/pyramid2"/>
    <dgm:cxn modelId="{5D367B1A-B0B8-4CC0-91AD-E6346C3CE63E}" type="presOf" srcId="{296CE938-6B5A-4F60-814F-4676565C09E6}" destId="{CE58A603-8948-4360-ADDB-1CB2C9D0D423}" srcOrd="0" destOrd="0" presId="urn:microsoft.com/office/officeart/2005/8/layout/pyramid2"/>
    <dgm:cxn modelId="{E12E06ED-8879-4926-828A-45A5F1604781}" srcId="{D12B493F-2821-4E18-B1DB-6836DDD6EA68}" destId="{9E2FD1EF-0943-46E0-8058-CD7875FB34B4}" srcOrd="1" destOrd="0" parTransId="{0973CBBD-9015-46F4-92B2-289AB2894124}" sibTransId="{7407A1FA-600A-4FBD-AFFA-8792FF1FDB21}"/>
    <dgm:cxn modelId="{D24FCE5B-ACC8-44B0-B547-BFB04CE5BFDB}" srcId="{D12B493F-2821-4E18-B1DB-6836DDD6EA68}" destId="{410B60CD-D285-4830-A2AC-245651C787A2}" srcOrd="3" destOrd="0" parTransId="{F6A74221-5F27-4D41-BB97-8E210A8644FA}" sibTransId="{E7C4A8A6-0C07-4BD3-8ABB-4F784EE97352}"/>
    <dgm:cxn modelId="{D82FB06D-1D26-4563-9265-9D0F76C3D6A9}" srcId="{D12B493F-2821-4E18-B1DB-6836DDD6EA68}" destId="{194FC72A-4D3E-4382-94AB-F5F5828BEB9B}" srcOrd="5" destOrd="0" parTransId="{394F92E1-43BE-4639-87E9-404F1E14502E}" sibTransId="{29B7F3CA-6D0D-418C-B0B5-BBB16C3664F3}"/>
    <dgm:cxn modelId="{8811356E-5FFE-4226-8120-950D117FAA7A}" type="presParOf" srcId="{90B40060-2325-4575-B6DA-F4951CC67D7A}" destId="{B81BDE47-4D9A-469C-82FE-21650EBE0538}" srcOrd="0" destOrd="0" presId="urn:microsoft.com/office/officeart/2005/8/layout/pyramid2"/>
    <dgm:cxn modelId="{FD07237C-A793-4D0E-80AD-27B0D3866395}" type="presParOf" srcId="{90B40060-2325-4575-B6DA-F4951CC67D7A}" destId="{978FC76D-BFA4-43C9-8B75-EF7C0927B56C}" srcOrd="1" destOrd="0" presId="urn:microsoft.com/office/officeart/2005/8/layout/pyramid2"/>
    <dgm:cxn modelId="{01722C7F-E0F1-4780-A82A-C667F9E361DD}" type="presParOf" srcId="{978FC76D-BFA4-43C9-8B75-EF7C0927B56C}" destId="{DA2BD33A-D6EA-4153-BD06-FD2819907A1F}" srcOrd="0" destOrd="0" presId="urn:microsoft.com/office/officeart/2005/8/layout/pyramid2"/>
    <dgm:cxn modelId="{62CA6ED7-CE14-49DE-901D-F096F1D31ABD}" type="presParOf" srcId="{978FC76D-BFA4-43C9-8B75-EF7C0927B56C}" destId="{5FFFE47F-5A75-4C8B-97FD-B493FC996166}" srcOrd="1" destOrd="0" presId="urn:microsoft.com/office/officeart/2005/8/layout/pyramid2"/>
    <dgm:cxn modelId="{A6D4CA9D-1CE5-4CEC-96FD-927CCD4C7C7F}" type="presParOf" srcId="{978FC76D-BFA4-43C9-8B75-EF7C0927B56C}" destId="{86D86AE9-180C-47DD-B394-95D6DB4C778C}" srcOrd="2" destOrd="0" presId="urn:microsoft.com/office/officeart/2005/8/layout/pyramid2"/>
    <dgm:cxn modelId="{56E9F1B0-6A16-4DBA-A0A1-F59987D1AB83}" type="presParOf" srcId="{978FC76D-BFA4-43C9-8B75-EF7C0927B56C}" destId="{18055837-C8D1-47E7-8C4B-0CCFFDA869A7}" srcOrd="3" destOrd="0" presId="urn:microsoft.com/office/officeart/2005/8/layout/pyramid2"/>
    <dgm:cxn modelId="{B153C5DE-4A38-4D07-8644-D25D758DE3BC}" type="presParOf" srcId="{978FC76D-BFA4-43C9-8B75-EF7C0927B56C}" destId="{CE58A603-8948-4360-ADDB-1CB2C9D0D423}" srcOrd="4" destOrd="0" presId="urn:microsoft.com/office/officeart/2005/8/layout/pyramid2"/>
    <dgm:cxn modelId="{746D1B02-8D79-48BA-BDC1-DDF870D14771}" type="presParOf" srcId="{978FC76D-BFA4-43C9-8B75-EF7C0927B56C}" destId="{04396D9E-2903-4F4F-B79C-5E20F5522E6D}" srcOrd="5" destOrd="0" presId="urn:microsoft.com/office/officeart/2005/8/layout/pyramid2"/>
    <dgm:cxn modelId="{7E799E74-A520-4FB7-92AA-8A6E9060134A}" type="presParOf" srcId="{978FC76D-BFA4-43C9-8B75-EF7C0927B56C}" destId="{F4FD5A64-CBBD-4A0E-BC7F-D2BC7896CBF4}" srcOrd="6" destOrd="0" presId="urn:microsoft.com/office/officeart/2005/8/layout/pyramid2"/>
    <dgm:cxn modelId="{16F4448B-1122-45C5-ADC0-C31444A24688}" type="presParOf" srcId="{978FC76D-BFA4-43C9-8B75-EF7C0927B56C}" destId="{376EBADD-5424-451B-B092-8A1DC13DDF0C}" srcOrd="7" destOrd="0" presId="urn:microsoft.com/office/officeart/2005/8/layout/pyramid2"/>
    <dgm:cxn modelId="{BC218240-6639-4235-B92A-8A40CEF8CAFA}" type="presParOf" srcId="{978FC76D-BFA4-43C9-8B75-EF7C0927B56C}" destId="{E9F9B9A4-7B52-4048-BD1D-2797BF7BE4B3}" srcOrd="8" destOrd="0" presId="urn:microsoft.com/office/officeart/2005/8/layout/pyramid2"/>
    <dgm:cxn modelId="{A24BFEF2-D2AC-4F38-BBB0-CDF65211C2A2}" type="presParOf" srcId="{978FC76D-BFA4-43C9-8B75-EF7C0927B56C}" destId="{D5F82A8F-B0FC-4735-A557-2ECBBC95D7BF}" srcOrd="9" destOrd="0" presId="urn:microsoft.com/office/officeart/2005/8/layout/pyramid2"/>
    <dgm:cxn modelId="{AE70D12A-ECA0-4905-AA13-DBDC8721454F}" type="presParOf" srcId="{978FC76D-BFA4-43C9-8B75-EF7C0927B56C}" destId="{B1B64C86-73E5-486A-9D19-3F93D10E74ED}" srcOrd="10" destOrd="0" presId="urn:microsoft.com/office/officeart/2005/8/layout/pyramid2"/>
    <dgm:cxn modelId="{B017E375-C7B2-49E3-B472-118E1AF6B9C6}" type="presParOf" srcId="{978FC76D-BFA4-43C9-8B75-EF7C0927B56C}" destId="{C8BA428D-7522-4012-B1BD-0BBE28368F63}" srcOrd="11" destOrd="0" presId="urn:microsoft.com/office/officeart/2005/8/layout/pyramid2"/>
    <dgm:cxn modelId="{F1091B69-6FB5-4F8C-A1F7-D3CFDC6D6723}" type="presParOf" srcId="{978FC76D-BFA4-43C9-8B75-EF7C0927B56C}" destId="{92724645-88F2-44B9-BAED-3CB8AD8D71F2}" srcOrd="12" destOrd="0" presId="urn:microsoft.com/office/officeart/2005/8/layout/pyramid2"/>
    <dgm:cxn modelId="{9CDF6D49-3D1F-4FE5-A255-F288550EB7F5}" type="presParOf" srcId="{978FC76D-BFA4-43C9-8B75-EF7C0927B56C}" destId="{C37F5E05-CA71-4BDC-9B5A-C5B52D7457A0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B2FAF1-3154-478E-B468-44B9F85C665F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A007CAA-BB65-414B-B240-5CC62E969A6B}">
      <dgm:prSet phldrT="[Текст]"/>
      <dgm:spPr>
        <a:solidFill>
          <a:srgbClr val="0066FF"/>
        </a:solidFill>
        <a:ln>
          <a:solidFill>
            <a:srgbClr val="0066FF"/>
          </a:solidFill>
        </a:ln>
      </dgm:spPr>
      <dgm:t>
        <a:bodyPr/>
        <a:lstStyle/>
        <a:p>
          <a:r>
            <a:rPr lang="ru-RU" dirty="0" smtClean="0"/>
            <a:t>*</a:t>
          </a:r>
          <a:endParaRPr lang="ru-RU" dirty="0"/>
        </a:p>
      </dgm:t>
    </dgm:pt>
    <dgm:pt modelId="{9DF1B55A-421C-40DB-8723-EC93DA111A9A}" type="parTrans" cxnId="{22ECADF8-488E-4815-8D36-1CA56941EBD5}">
      <dgm:prSet/>
      <dgm:spPr/>
      <dgm:t>
        <a:bodyPr/>
        <a:lstStyle/>
        <a:p>
          <a:endParaRPr lang="ru-RU"/>
        </a:p>
      </dgm:t>
    </dgm:pt>
    <dgm:pt modelId="{6D9DC565-AC9E-4DB4-9011-DE627C6846E1}" type="sibTrans" cxnId="{22ECADF8-488E-4815-8D36-1CA56941EBD5}">
      <dgm:prSet/>
      <dgm:spPr/>
      <dgm:t>
        <a:bodyPr/>
        <a:lstStyle/>
        <a:p>
          <a:endParaRPr lang="ru-RU"/>
        </a:p>
      </dgm:t>
    </dgm:pt>
    <dgm:pt modelId="{AC9EA53B-892E-438F-A5F1-F19A26C53816}">
      <dgm:prSet phldrT="[Текст]" custT="1"/>
      <dgm:spPr>
        <a:noFill/>
        <a:ln>
          <a:solidFill>
            <a:srgbClr val="0066FF"/>
          </a:solidFill>
        </a:ln>
      </dgm:spPr>
      <dgm:t>
        <a:bodyPr/>
        <a:lstStyle/>
        <a:p>
          <a:pPr algn="just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ЭКОЛОГО-ГИГИЕНИЧЕСКИЕ УСЛОВИЯ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F4571EB-5474-4AF1-BDAF-1FC1DD16D1D5}" type="parTrans" cxnId="{E338DA8F-2692-41FB-8A47-9D502EB04049}">
      <dgm:prSet/>
      <dgm:spPr/>
      <dgm:t>
        <a:bodyPr/>
        <a:lstStyle/>
        <a:p>
          <a:endParaRPr lang="ru-RU"/>
        </a:p>
      </dgm:t>
    </dgm:pt>
    <dgm:pt modelId="{692BBF8F-B42A-4648-9151-5723C4E4F086}" type="sibTrans" cxnId="{E338DA8F-2692-41FB-8A47-9D502EB04049}">
      <dgm:prSet/>
      <dgm:spPr/>
      <dgm:t>
        <a:bodyPr/>
        <a:lstStyle/>
        <a:p>
          <a:endParaRPr lang="ru-RU"/>
        </a:p>
      </dgm:t>
    </dgm:pt>
    <dgm:pt modelId="{6FE3E52B-EC89-4E0E-BFC4-E683C0F0AA51}">
      <dgm:prSet phldrT="[Текст]" custT="1"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dirty="0" smtClean="0"/>
            <a:t>*</a:t>
          </a:r>
          <a:endParaRPr lang="ru-RU" sz="1400" dirty="0"/>
        </a:p>
      </dgm:t>
    </dgm:pt>
    <dgm:pt modelId="{E6F517AB-4E20-4CC3-B815-06A87F7D9978}" type="parTrans" cxnId="{FD93343B-DF32-4F80-B0F0-3743DD29FF31}">
      <dgm:prSet/>
      <dgm:spPr/>
      <dgm:t>
        <a:bodyPr/>
        <a:lstStyle/>
        <a:p>
          <a:endParaRPr lang="ru-RU"/>
        </a:p>
      </dgm:t>
    </dgm:pt>
    <dgm:pt modelId="{7863C962-BCBA-49B7-B5CD-6870C0DB3DA9}" type="sibTrans" cxnId="{FD93343B-DF32-4F80-B0F0-3743DD29FF31}">
      <dgm:prSet/>
      <dgm:spPr/>
      <dgm:t>
        <a:bodyPr/>
        <a:lstStyle/>
        <a:p>
          <a:endParaRPr lang="ru-RU"/>
        </a:p>
      </dgm:t>
    </dgm:pt>
    <dgm:pt modelId="{F8905D31-40D4-4D88-A8D8-5DA8858B04BA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ПРАВИЛЬНОЕ ПИТАНИЕ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EBEB4F33-3617-46B8-A687-737F4CD4A5FB}" type="parTrans" cxnId="{F11ACC90-2842-4720-9C0A-3AC0B15962E4}">
      <dgm:prSet/>
      <dgm:spPr/>
      <dgm:t>
        <a:bodyPr/>
        <a:lstStyle/>
        <a:p>
          <a:endParaRPr lang="ru-RU"/>
        </a:p>
      </dgm:t>
    </dgm:pt>
    <dgm:pt modelId="{54319316-1116-481F-ABF9-4706C52F363E}" type="sibTrans" cxnId="{F11ACC90-2842-4720-9C0A-3AC0B15962E4}">
      <dgm:prSet/>
      <dgm:spPr/>
      <dgm:t>
        <a:bodyPr/>
        <a:lstStyle/>
        <a:p>
          <a:endParaRPr lang="ru-RU"/>
        </a:p>
      </dgm:t>
    </dgm:pt>
    <dgm:pt modelId="{72FAF5A7-2834-4CB9-917C-B2B77FE1B335}">
      <dgm:prSet phldrT="[Текст]" custT="1"/>
      <dgm:spPr>
        <a:solidFill>
          <a:srgbClr val="FFFF00"/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1400" dirty="0" smtClean="0"/>
            <a:t>*</a:t>
          </a:r>
          <a:endParaRPr lang="ru-RU" sz="1400" dirty="0"/>
        </a:p>
      </dgm:t>
    </dgm:pt>
    <dgm:pt modelId="{FA605E5D-5077-433A-8413-667CE16E724B}" type="parTrans" cxnId="{613ED953-2572-4028-987E-332458E024E5}">
      <dgm:prSet/>
      <dgm:spPr/>
      <dgm:t>
        <a:bodyPr/>
        <a:lstStyle/>
        <a:p>
          <a:endParaRPr lang="ru-RU"/>
        </a:p>
      </dgm:t>
    </dgm:pt>
    <dgm:pt modelId="{C750A259-FDF0-4176-86BF-E88059824D6C}" type="sibTrans" cxnId="{613ED953-2572-4028-987E-332458E024E5}">
      <dgm:prSet/>
      <dgm:spPr/>
      <dgm:t>
        <a:bodyPr/>
        <a:lstStyle/>
        <a:p>
          <a:endParaRPr lang="ru-RU"/>
        </a:p>
      </dgm:t>
    </dgm:pt>
    <dgm:pt modelId="{27DE4D66-814C-47AD-BFF7-D3BBB432FA24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FFFF00"/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РАЦИОНАЛЬНЫЙ РАСПОРЯДОК ДНЯ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04D7C1C-9129-46DC-AD2E-B06DC40DE6DE}" type="parTrans" cxnId="{97D632FF-14D9-4B0F-93CF-F9801E237FA5}">
      <dgm:prSet/>
      <dgm:spPr/>
      <dgm:t>
        <a:bodyPr/>
        <a:lstStyle/>
        <a:p>
          <a:endParaRPr lang="ru-RU"/>
        </a:p>
      </dgm:t>
    </dgm:pt>
    <dgm:pt modelId="{22856064-23E3-471D-BE22-8388510AE692}" type="sibTrans" cxnId="{97D632FF-14D9-4B0F-93CF-F9801E237FA5}">
      <dgm:prSet/>
      <dgm:spPr/>
      <dgm:t>
        <a:bodyPr/>
        <a:lstStyle/>
        <a:p>
          <a:endParaRPr lang="ru-RU"/>
        </a:p>
      </dgm:t>
    </dgm:pt>
    <dgm:pt modelId="{DF6A37D1-B2E6-498D-A343-77A7399A69CA}">
      <dgm:prSet custT="1"/>
      <dgm:spPr>
        <a:solidFill>
          <a:srgbClr val="00FF00"/>
        </a:solidFill>
        <a:ln>
          <a:solidFill>
            <a:srgbClr val="00FF00"/>
          </a:solidFill>
        </a:ln>
      </dgm:spPr>
      <dgm:t>
        <a:bodyPr/>
        <a:lstStyle/>
        <a:p>
          <a:r>
            <a:rPr lang="ru-RU" sz="1400" dirty="0" smtClean="0"/>
            <a:t>*</a:t>
          </a:r>
          <a:endParaRPr lang="ru-RU" sz="1400" dirty="0"/>
        </a:p>
      </dgm:t>
    </dgm:pt>
    <dgm:pt modelId="{A412AB52-326E-4ECC-97E1-5B4B1E2A28B6}" type="parTrans" cxnId="{16231865-D8DF-424A-A658-43FE5B678799}">
      <dgm:prSet/>
      <dgm:spPr/>
      <dgm:t>
        <a:bodyPr/>
        <a:lstStyle/>
        <a:p>
          <a:endParaRPr lang="ru-RU"/>
        </a:p>
      </dgm:t>
    </dgm:pt>
    <dgm:pt modelId="{56E74F8D-9DD6-4576-8CA4-2C36E605BD44}" type="sibTrans" cxnId="{16231865-D8DF-424A-A658-43FE5B678799}">
      <dgm:prSet/>
      <dgm:spPr/>
      <dgm:t>
        <a:bodyPr/>
        <a:lstStyle/>
        <a:p>
          <a:endParaRPr lang="ru-RU"/>
        </a:p>
      </dgm:t>
    </dgm:pt>
    <dgm:pt modelId="{B32D8A82-1A49-40D1-8D28-CCF4234BFA90}">
      <dgm:prSet custT="1"/>
      <dgm:spPr>
        <a:noFill/>
        <a:ln>
          <a:solidFill>
            <a:srgbClr val="00FF00"/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ПСИХОЛОГИЧЕСКИЙ КОМФОРТ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933B0DBD-A91F-4876-9E2A-3ED743680A9B}" type="parTrans" cxnId="{B7250BE1-DF62-4D30-B701-A1BBF46B3181}">
      <dgm:prSet/>
      <dgm:spPr/>
      <dgm:t>
        <a:bodyPr/>
        <a:lstStyle/>
        <a:p>
          <a:endParaRPr lang="ru-RU"/>
        </a:p>
      </dgm:t>
    </dgm:pt>
    <dgm:pt modelId="{CCBA297A-11CB-48EB-A9C6-CFD85B9E9439}" type="sibTrans" cxnId="{B7250BE1-DF62-4D30-B701-A1BBF46B3181}">
      <dgm:prSet/>
      <dgm:spPr/>
      <dgm:t>
        <a:bodyPr/>
        <a:lstStyle/>
        <a:p>
          <a:endParaRPr lang="ru-RU"/>
        </a:p>
      </dgm:t>
    </dgm:pt>
    <dgm:pt modelId="{DDA157CC-769F-438A-AC96-5C87A0A783B9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00B0F0"/>
          </a:solidFill>
        </a:ln>
      </dgm:spPr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ОПТИМАЛЬНЫЙ ДВИГАТЕЛЬНЫЙ РЕЖИМ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CEE0247-2C52-4568-A056-9BD3A6222C33}" type="parTrans" cxnId="{D32BFFEA-472E-4E37-93AF-C7D89E1E917D}">
      <dgm:prSet/>
      <dgm:spPr/>
      <dgm:t>
        <a:bodyPr/>
        <a:lstStyle/>
        <a:p>
          <a:endParaRPr lang="ru-RU"/>
        </a:p>
      </dgm:t>
    </dgm:pt>
    <dgm:pt modelId="{28D09059-A841-4676-9D5B-7D25865AF341}" type="sibTrans" cxnId="{D32BFFEA-472E-4E37-93AF-C7D89E1E917D}">
      <dgm:prSet/>
      <dgm:spPr/>
      <dgm:t>
        <a:bodyPr/>
        <a:lstStyle/>
        <a:p>
          <a:endParaRPr lang="ru-RU"/>
        </a:p>
      </dgm:t>
    </dgm:pt>
    <dgm:pt modelId="{144C1962-7215-45F1-BAEE-658B1EA713A7}">
      <dgm:prSet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dirty="0" smtClean="0"/>
            <a:t>*</a:t>
          </a:r>
          <a:endParaRPr lang="ru-RU" dirty="0"/>
        </a:p>
      </dgm:t>
    </dgm:pt>
    <dgm:pt modelId="{EFAD84EC-6835-40A9-813E-154A273C55F2}" type="parTrans" cxnId="{38046BEC-4E0D-4946-86B6-7BB1D2259DC8}">
      <dgm:prSet/>
      <dgm:spPr/>
      <dgm:t>
        <a:bodyPr/>
        <a:lstStyle/>
        <a:p>
          <a:endParaRPr lang="ru-RU"/>
        </a:p>
      </dgm:t>
    </dgm:pt>
    <dgm:pt modelId="{0FB2C403-EF50-43C5-884A-02FA0AB6839A}" type="sibTrans" cxnId="{38046BEC-4E0D-4946-86B6-7BB1D2259DC8}">
      <dgm:prSet/>
      <dgm:spPr/>
      <dgm:t>
        <a:bodyPr/>
        <a:lstStyle/>
        <a:p>
          <a:endParaRPr lang="ru-RU"/>
        </a:p>
      </dgm:t>
    </dgm:pt>
    <dgm:pt modelId="{E4D21118-1AFD-403C-AE62-1D20996ADBF7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rgbClr val="FF0000"/>
          </a:solidFill>
        </a:ln>
      </dgm:spPr>
      <dgm:t>
        <a:bodyPr/>
        <a:lstStyle/>
        <a:p>
          <a:pPr algn="just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АДЕКВАТНАЯ ОСОБЕННОСТЯМ ЗДОРО-ВЬЯ КАЖДОГО РЕБЕНКА СИСТЕМА ЗА-КАЛИВАНИЯ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B0A04FED-8EA0-492E-BD25-E8F7785EC6C2}" type="parTrans" cxnId="{9E13CE96-5758-46DB-B39E-9BD5F7E16AE4}">
      <dgm:prSet/>
      <dgm:spPr/>
      <dgm:t>
        <a:bodyPr/>
        <a:lstStyle/>
        <a:p>
          <a:endParaRPr lang="ru-RU"/>
        </a:p>
      </dgm:t>
    </dgm:pt>
    <dgm:pt modelId="{062B856B-33BE-4768-830C-C3D90C5CC838}" type="sibTrans" cxnId="{9E13CE96-5758-46DB-B39E-9BD5F7E16AE4}">
      <dgm:prSet/>
      <dgm:spPr/>
      <dgm:t>
        <a:bodyPr/>
        <a:lstStyle/>
        <a:p>
          <a:endParaRPr lang="ru-RU"/>
        </a:p>
      </dgm:t>
    </dgm:pt>
    <dgm:pt modelId="{FC2A2894-97EC-43C7-B73F-2D2F39206BC4}">
      <dgm:prSet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r>
            <a:rPr lang="ru-RU" sz="1400" dirty="0" smtClean="0"/>
            <a:t>*</a:t>
          </a:r>
          <a:endParaRPr lang="ru-RU" sz="1400" dirty="0"/>
        </a:p>
      </dgm:t>
    </dgm:pt>
    <dgm:pt modelId="{9B9CB514-EE05-4E28-A447-AB1E30690E76}" type="sibTrans" cxnId="{6D42D309-03B1-4793-B6C7-C05F6EA32828}">
      <dgm:prSet/>
      <dgm:spPr/>
      <dgm:t>
        <a:bodyPr/>
        <a:lstStyle/>
        <a:p>
          <a:endParaRPr lang="ru-RU"/>
        </a:p>
      </dgm:t>
    </dgm:pt>
    <dgm:pt modelId="{03E211DA-4DE1-4532-B8FE-300E9C12CAD1}" type="parTrans" cxnId="{6D42D309-03B1-4793-B6C7-C05F6EA32828}">
      <dgm:prSet/>
      <dgm:spPr/>
      <dgm:t>
        <a:bodyPr/>
        <a:lstStyle/>
        <a:p>
          <a:endParaRPr lang="ru-RU"/>
        </a:p>
      </dgm:t>
    </dgm:pt>
    <dgm:pt modelId="{D5276D95-C0CF-4D9D-8933-E579601109AD}" type="pres">
      <dgm:prSet presAssocID="{CBB2FAF1-3154-478E-B468-44B9F85C66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79C317-5FC5-41EA-8FE3-621E6BB8599F}" type="pres">
      <dgm:prSet presAssocID="{BA007CAA-BB65-414B-B240-5CC62E969A6B}" presName="composite" presStyleCnt="0"/>
      <dgm:spPr/>
    </dgm:pt>
    <dgm:pt modelId="{A64B2BB4-659B-488B-A718-D93FC98BDA70}" type="pres">
      <dgm:prSet presAssocID="{BA007CAA-BB65-414B-B240-5CC62E969A6B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0A54FD-A2B8-4DF9-A9A0-9553E97408D5}" type="pres">
      <dgm:prSet presAssocID="{BA007CAA-BB65-414B-B240-5CC62E969A6B}" presName="descendantText" presStyleLbl="alignAcc1" presStyleIdx="0" presStyleCnt="6" custScaleY="124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9CA6F8-6AC2-42E0-91FF-B69CA68B71C8}" type="pres">
      <dgm:prSet presAssocID="{6D9DC565-AC9E-4DB4-9011-DE627C6846E1}" presName="sp" presStyleCnt="0"/>
      <dgm:spPr/>
    </dgm:pt>
    <dgm:pt modelId="{6DD612F1-721E-4950-B12A-52FBFD2DECFA}" type="pres">
      <dgm:prSet presAssocID="{6FE3E52B-EC89-4E0E-BFC4-E683C0F0AA51}" presName="composite" presStyleCnt="0"/>
      <dgm:spPr/>
    </dgm:pt>
    <dgm:pt modelId="{DD59E40D-839D-463F-BA47-DF161756699A}" type="pres">
      <dgm:prSet presAssocID="{6FE3E52B-EC89-4E0E-BFC4-E683C0F0AA5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767E98-1AC4-4EE4-BDDA-EEBCBC824C61}" type="pres">
      <dgm:prSet presAssocID="{6FE3E52B-EC89-4E0E-BFC4-E683C0F0AA51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9A9A2-1362-4609-BDD0-7BCB97E5D40D}" type="pres">
      <dgm:prSet presAssocID="{7863C962-BCBA-49B7-B5CD-6870C0DB3DA9}" presName="sp" presStyleCnt="0"/>
      <dgm:spPr/>
    </dgm:pt>
    <dgm:pt modelId="{FFFD215E-F916-476C-84D5-22D56B52CF2C}" type="pres">
      <dgm:prSet presAssocID="{DF6A37D1-B2E6-498D-A343-77A7399A69CA}" presName="composite" presStyleCnt="0"/>
      <dgm:spPr/>
    </dgm:pt>
    <dgm:pt modelId="{515B5664-1863-485F-87C6-244FD4E91A4F}" type="pres">
      <dgm:prSet presAssocID="{DF6A37D1-B2E6-498D-A343-77A7399A69CA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3CCEC-2375-42AB-B2CC-759A929EE5AA}" type="pres">
      <dgm:prSet presAssocID="{DF6A37D1-B2E6-498D-A343-77A7399A69CA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FB77BE-BAA3-4BDD-9D69-EBF584389135}" type="pres">
      <dgm:prSet presAssocID="{56E74F8D-9DD6-4576-8CA4-2C36E605BD44}" presName="sp" presStyleCnt="0"/>
      <dgm:spPr/>
    </dgm:pt>
    <dgm:pt modelId="{3546746B-D927-4AC9-949B-16F614DAAB3A}" type="pres">
      <dgm:prSet presAssocID="{72FAF5A7-2834-4CB9-917C-B2B77FE1B335}" presName="composite" presStyleCnt="0"/>
      <dgm:spPr/>
    </dgm:pt>
    <dgm:pt modelId="{58E45BEE-4DCB-43D5-B440-38EED7D72319}" type="pres">
      <dgm:prSet presAssocID="{72FAF5A7-2834-4CB9-917C-B2B77FE1B335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055648-82EA-43F7-A65A-7DC856DF019B}" type="pres">
      <dgm:prSet presAssocID="{72FAF5A7-2834-4CB9-917C-B2B77FE1B335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ADD349-6317-4CDA-A8ED-58D31D73370F}" type="pres">
      <dgm:prSet presAssocID="{C750A259-FDF0-4176-86BF-E88059824D6C}" presName="sp" presStyleCnt="0"/>
      <dgm:spPr/>
    </dgm:pt>
    <dgm:pt modelId="{C3E47465-E083-4F1B-ACE8-A6A7885EB50B}" type="pres">
      <dgm:prSet presAssocID="{FC2A2894-97EC-43C7-B73F-2D2F39206BC4}" presName="composite" presStyleCnt="0"/>
      <dgm:spPr/>
    </dgm:pt>
    <dgm:pt modelId="{E02E855F-0BD9-4930-BAC5-8FBAA86FA5B9}" type="pres">
      <dgm:prSet presAssocID="{FC2A2894-97EC-43C7-B73F-2D2F39206BC4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1E3237-2100-4071-8E94-B960E8543A2F}" type="pres">
      <dgm:prSet presAssocID="{FC2A2894-97EC-43C7-B73F-2D2F39206BC4}" presName="descendantText" presStyleLbl="alignAcc1" presStyleIdx="4" presStyleCnt="6" custScaleY="115125" custLinFactNeighborX="-863" custLinFactNeighborY="-35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1D765-3458-4F71-9380-092E056A42BC}" type="pres">
      <dgm:prSet presAssocID="{9B9CB514-EE05-4E28-A447-AB1E30690E76}" presName="sp" presStyleCnt="0"/>
      <dgm:spPr/>
    </dgm:pt>
    <dgm:pt modelId="{F3812AB0-9EDE-4B4B-8D89-82A3A63F13BF}" type="pres">
      <dgm:prSet presAssocID="{144C1962-7215-45F1-BAEE-658B1EA713A7}" presName="composite" presStyleCnt="0"/>
      <dgm:spPr/>
    </dgm:pt>
    <dgm:pt modelId="{22F4F107-CCF1-4902-B22C-BA20E5718ACE}" type="pres">
      <dgm:prSet presAssocID="{144C1962-7215-45F1-BAEE-658B1EA713A7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6B0E81-7118-4D22-B885-E21D9BA03539}" type="pres">
      <dgm:prSet presAssocID="{144C1962-7215-45F1-BAEE-658B1EA713A7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600EC8-183D-4B8F-AB66-183F9909C4A6}" type="presOf" srcId="{BA007CAA-BB65-414B-B240-5CC62E969A6B}" destId="{A64B2BB4-659B-488B-A718-D93FC98BDA70}" srcOrd="0" destOrd="0" presId="urn:microsoft.com/office/officeart/2005/8/layout/chevron2"/>
    <dgm:cxn modelId="{22ECADF8-488E-4815-8D36-1CA56941EBD5}" srcId="{CBB2FAF1-3154-478E-B468-44B9F85C665F}" destId="{BA007CAA-BB65-414B-B240-5CC62E969A6B}" srcOrd="0" destOrd="0" parTransId="{9DF1B55A-421C-40DB-8723-EC93DA111A9A}" sibTransId="{6D9DC565-AC9E-4DB4-9011-DE627C6846E1}"/>
    <dgm:cxn modelId="{38046BEC-4E0D-4946-86B6-7BB1D2259DC8}" srcId="{CBB2FAF1-3154-478E-B468-44B9F85C665F}" destId="{144C1962-7215-45F1-BAEE-658B1EA713A7}" srcOrd="5" destOrd="0" parTransId="{EFAD84EC-6835-40A9-813E-154A273C55F2}" sibTransId="{0FB2C403-EF50-43C5-884A-02FA0AB6839A}"/>
    <dgm:cxn modelId="{9679F50C-80A1-4D3D-8FEE-44BA7CD5FABA}" type="presOf" srcId="{6FE3E52B-EC89-4E0E-BFC4-E683C0F0AA51}" destId="{DD59E40D-839D-463F-BA47-DF161756699A}" srcOrd="0" destOrd="0" presId="urn:microsoft.com/office/officeart/2005/8/layout/chevron2"/>
    <dgm:cxn modelId="{62D6BFF4-FAD9-4069-AAAA-BBD802DC1019}" type="presOf" srcId="{144C1962-7215-45F1-BAEE-658B1EA713A7}" destId="{22F4F107-CCF1-4902-B22C-BA20E5718ACE}" srcOrd="0" destOrd="0" presId="urn:microsoft.com/office/officeart/2005/8/layout/chevron2"/>
    <dgm:cxn modelId="{FD93343B-DF32-4F80-B0F0-3743DD29FF31}" srcId="{CBB2FAF1-3154-478E-B468-44B9F85C665F}" destId="{6FE3E52B-EC89-4E0E-BFC4-E683C0F0AA51}" srcOrd="1" destOrd="0" parTransId="{E6F517AB-4E20-4CC3-B815-06A87F7D9978}" sibTransId="{7863C962-BCBA-49B7-B5CD-6870C0DB3DA9}"/>
    <dgm:cxn modelId="{2AEFB938-E82B-4353-AEBD-7406CE4D4B29}" type="presOf" srcId="{72FAF5A7-2834-4CB9-917C-B2B77FE1B335}" destId="{58E45BEE-4DCB-43D5-B440-38EED7D72319}" srcOrd="0" destOrd="0" presId="urn:microsoft.com/office/officeart/2005/8/layout/chevron2"/>
    <dgm:cxn modelId="{97D632FF-14D9-4B0F-93CF-F9801E237FA5}" srcId="{72FAF5A7-2834-4CB9-917C-B2B77FE1B335}" destId="{27DE4D66-814C-47AD-BFF7-D3BBB432FA24}" srcOrd="0" destOrd="0" parTransId="{F04D7C1C-9129-46DC-AD2E-B06DC40DE6DE}" sibTransId="{22856064-23E3-471D-BE22-8388510AE692}"/>
    <dgm:cxn modelId="{16231865-D8DF-424A-A658-43FE5B678799}" srcId="{CBB2FAF1-3154-478E-B468-44B9F85C665F}" destId="{DF6A37D1-B2E6-498D-A343-77A7399A69CA}" srcOrd="2" destOrd="0" parTransId="{A412AB52-326E-4ECC-97E1-5B4B1E2A28B6}" sibTransId="{56E74F8D-9DD6-4576-8CA4-2C36E605BD44}"/>
    <dgm:cxn modelId="{613ED953-2572-4028-987E-332458E024E5}" srcId="{CBB2FAF1-3154-478E-B468-44B9F85C665F}" destId="{72FAF5A7-2834-4CB9-917C-B2B77FE1B335}" srcOrd="3" destOrd="0" parTransId="{FA605E5D-5077-433A-8413-667CE16E724B}" sibTransId="{C750A259-FDF0-4176-86BF-E88059824D6C}"/>
    <dgm:cxn modelId="{F5657EC7-C212-4ABB-9731-BA58A4819A3F}" type="presOf" srcId="{DDA157CC-769F-438A-AC96-5C87A0A783B9}" destId="{431E3237-2100-4071-8E94-B960E8543A2F}" srcOrd="0" destOrd="0" presId="urn:microsoft.com/office/officeart/2005/8/layout/chevron2"/>
    <dgm:cxn modelId="{DBB4B066-3F4E-4969-A862-A6693F1CDC39}" type="presOf" srcId="{AC9EA53B-892E-438F-A5F1-F19A26C53816}" destId="{7E0A54FD-A2B8-4DF9-A9A0-9553E97408D5}" srcOrd="0" destOrd="0" presId="urn:microsoft.com/office/officeart/2005/8/layout/chevron2"/>
    <dgm:cxn modelId="{F11ACC90-2842-4720-9C0A-3AC0B15962E4}" srcId="{6FE3E52B-EC89-4E0E-BFC4-E683C0F0AA51}" destId="{F8905D31-40D4-4D88-A8D8-5DA8858B04BA}" srcOrd="0" destOrd="0" parTransId="{EBEB4F33-3617-46B8-A687-737F4CD4A5FB}" sibTransId="{54319316-1116-481F-ABF9-4706C52F363E}"/>
    <dgm:cxn modelId="{153D6BD7-8DCF-4316-A177-FDBC3113E64C}" type="presOf" srcId="{E4D21118-1AFD-403C-AE62-1D20996ADBF7}" destId="{FC6B0E81-7118-4D22-B885-E21D9BA03539}" srcOrd="0" destOrd="0" presId="urn:microsoft.com/office/officeart/2005/8/layout/chevron2"/>
    <dgm:cxn modelId="{6D42D309-03B1-4793-B6C7-C05F6EA32828}" srcId="{CBB2FAF1-3154-478E-B468-44B9F85C665F}" destId="{FC2A2894-97EC-43C7-B73F-2D2F39206BC4}" srcOrd="4" destOrd="0" parTransId="{03E211DA-4DE1-4532-B8FE-300E9C12CAD1}" sibTransId="{9B9CB514-EE05-4E28-A447-AB1E30690E76}"/>
    <dgm:cxn modelId="{9E13CE96-5758-46DB-B39E-9BD5F7E16AE4}" srcId="{144C1962-7215-45F1-BAEE-658B1EA713A7}" destId="{E4D21118-1AFD-403C-AE62-1D20996ADBF7}" srcOrd="0" destOrd="0" parTransId="{B0A04FED-8EA0-492E-BD25-E8F7785EC6C2}" sibTransId="{062B856B-33BE-4768-830C-C3D90C5CC838}"/>
    <dgm:cxn modelId="{A0BB5C68-DF35-40E0-8791-8A7C2B7CAA25}" type="presOf" srcId="{CBB2FAF1-3154-478E-B468-44B9F85C665F}" destId="{D5276D95-C0CF-4D9D-8933-E579601109AD}" srcOrd="0" destOrd="0" presId="urn:microsoft.com/office/officeart/2005/8/layout/chevron2"/>
    <dgm:cxn modelId="{29AC750D-4236-4C69-94D3-E561BC59168A}" type="presOf" srcId="{F8905D31-40D4-4D88-A8D8-5DA8858B04BA}" destId="{FE767E98-1AC4-4EE4-BDDA-EEBCBC824C61}" srcOrd="0" destOrd="0" presId="urn:microsoft.com/office/officeart/2005/8/layout/chevron2"/>
    <dgm:cxn modelId="{E338DA8F-2692-41FB-8A47-9D502EB04049}" srcId="{BA007CAA-BB65-414B-B240-5CC62E969A6B}" destId="{AC9EA53B-892E-438F-A5F1-F19A26C53816}" srcOrd="0" destOrd="0" parTransId="{BF4571EB-5474-4AF1-BDAF-1FC1DD16D1D5}" sibTransId="{692BBF8F-B42A-4648-9151-5723C4E4F086}"/>
    <dgm:cxn modelId="{8B9642D4-BF54-4FAC-A6B0-0132231F2BA3}" type="presOf" srcId="{27DE4D66-814C-47AD-BFF7-D3BBB432FA24}" destId="{5F055648-82EA-43F7-A65A-7DC856DF019B}" srcOrd="0" destOrd="0" presId="urn:microsoft.com/office/officeart/2005/8/layout/chevron2"/>
    <dgm:cxn modelId="{FB924304-CDEE-4680-9A8B-4C3DAE87CCB7}" type="presOf" srcId="{DF6A37D1-B2E6-498D-A343-77A7399A69CA}" destId="{515B5664-1863-485F-87C6-244FD4E91A4F}" srcOrd="0" destOrd="0" presId="urn:microsoft.com/office/officeart/2005/8/layout/chevron2"/>
    <dgm:cxn modelId="{B7250BE1-DF62-4D30-B701-A1BBF46B3181}" srcId="{DF6A37D1-B2E6-498D-A343-77A7399A69CA}" destId="{B32D8A82-1A49-40D1-8D28-CCF4234BFA90}" srcOrd="0" destOrd="0" parTransId="{933B0DBD-A91F-4876-9E2A-3ED743680A9B}" sibTransId="{CCBA297A-11CB-48EB-A9C6-CFD85B9E9439}"/>
    <dgm:cxn modelId="{D32BFFEA-472E-4E37-93AF-C7D89E1E917D}" srcId="{FC2A2894-97EC-43C7-B73F-2D2F39206BC4}" destId="{DDA157CC-769F-438A-AC96-5C87A0A783B9}" srcOrd="0" destOrd="0" parTransId="{FCEE0247-2C52-4568-A056-9BD3A6222C33}" sibTransId="{28D09059-A841-4676-9D5B-7D25865AF341}"/>
    <dgm:cxn modelId="{0E0456E8-480A-461A-BA6B-F23F0794B22F}" type="presOf" srcId="{FC2A2894-97EC-43C7-B73F-2D2F39206BC4}" destId="{E02E855F-0BD9-4930-BAC5-8FBAA86FA5B9}" srcOrd="0" destOrd="0" presId="urn:microsoft.com/office/officeart/2005/8/layout/chevron2"/>
    <dgm:cxn modelId="{4494DBFC-0BF4-4C65-8C9C-9FA832051DDB}" type="presOf" srcId="{B32D8A82-1A49-40D1-8D28-CCF4234BFA90}" destId="{FD83CCEC-2375-42AB-B2CC-759A929EE5AA}" srcOrd="0" destOrd="0" presId="urn:microsoft.com/office/officeart/2005/8/layout/chevron2"/>
    <dgm:cxn modelId="{E5383D50-32B7-4592-8FA9-E71C8C6C6E72}" type="presParOf" srcId="{D5276D95-C0CF-4D9D-8933-E579601109AD}" destId="{B979C317-5FC5-41EA-8FE3-621E6BB8599F}" srcOrd="0" destOrd="0" presId="urn:microsoft.com/office/officeart/2005/8/layout/chevron2"/>
    <dgm:cxn modelId="{EAA65066-ACB6-4C22-9257-931E72621DBC}" type="presParOf" srcId="{B979C317-5FC5-41EA-8FE3-621E6BB8599F}" destId="{A64B2BB4-659B-488B-A718-D93FC98BDA70}" srcOrd="0" destOrd="0" presId="urn:microsoft.com/office/officeart/2005/8/layout/chevron2"/>
    <dgm:cxn modelId="{6142CAD1-5675-414F-99C3-4814CE260AE6}" type="presParOf" srcId="{B979C317-5FC5-41EA-8FE3-621E6BB8599F}" destId="{7E0A54FD-A2B8-4DF9-A9A0-9553E97408D5}" srcOrd="1" destOrd="0" presId="urn:microsoft.com/office/officeart/2005/8/layout/chevron2"/>
    <dgm:cxn modelId="{38522270-5AD3-4131-8F0E-921ACE63EF81}" type="presParOf" srcId="{D5276D95-C0CF-4D9D-8933-E579601109AD}" destId="{779CA6F8-6AC2-42E0-91FF-B69CA68B71C8}" srcOrd="1" destOrd="0" presId="urn:microsoft.com/office/officeart/2005/8/layout/chevron2"/>
    <dgm:cxn modelId="{6B4FB2EE-120B-49E8-BD7C-2B94762CBDCF}" type="presParOf" srcId="{D5276D95-C0CF-4D9D-8933-E579601109AD}" destId="{6DD612F1-721E-4950-B12A-52FBFD2DECFA}" srcOrd="2" destOrd="0" presId="urn:microsoft.com/office/officeart/2005/8/layout/chevron2"/>
    <dgm:cxn modelId="{7B6CD84D-CD98-47BD-8364-3FFBB86FB890}" type="presParOf" srcId="{6DD612F1-721E-4950-B12A-52FBFD2DECFA}" destId="{DD59E40D-839D-463F-BA47-DF161756699A}" srcOrd="0" destOrd="0" presId="urn:microsoft.com/office/officeart/2005/8/layout/chevron2"/>
    <dgm:cxn modelId="{13083F79-B747-4774-95D5-C70B40E95B3D}" type="presParOf" srcId="{6DD612F1-721E-4950-B12A-52FBFD2DECFA}" destId="{FE767E98-1AC4-4EE4-BDDA-EEBCBC824C61}" srcOrd="1" destOrd="0" presId="urn:microsoft.com/office/officeart/2005/8/layout/chevron2"/>
    <dgm:cxn modelId="{B0E0FDAC-4C9D-4AB1-9D61-53A3F04DD61E}" type="presParOf" srcId="{D5276D95-C0CF-4D9D-8933-E579601109AD}" destId="{ED49A9A2-1362-4609-BDD0-7BCB97E5D40D}" srcOrd="3" destOrd="0" presId="urn:microsoft.com/office/officeart/2005/8/layout/chevron2"/>
    <dgm:cxn modelId="{90A19425-F4B0-4807-B4CE-838F8842B323}" type="presParOf" srcId="{D5276D95-C0CF-4D9D-8933-E579601109AD}" destId="{FFFD215E-F916-476C-84D5-22D56B52CF2C}" srcOrd="4" destOrd="0" presId="urn:microsoft.com/office/officeart/2005/8/layout/chevron2"/>
    <dgm:cxn modelId="{ECB2A5F6-E100-4883-9F74-8925A4B13A30}" type="presParOf" srcId="{FFFD215E-F916-476C-84D5-22D56B52CF2C}" destId="{515B5664-1863-485F-87C6-244FD4E91A4F}" srcOrd="0" destOrd="0" presId="urn:microsoft.com/office/officeart/2005/8/layout/chevron2"/>
    <dgm:cxn modelId="{7BB64F6E-71ED-4462-B43C-0429A5DC831D}" type="presParOf" srcId="{FFFD215E-F916-476C-84D5-22D56B52CF2C}" destId="{FD83CCEC-2375-42AB-B2CC-759A929EE5AA}" srcOrd="1" destOrd="0" presId="urn:microsoft.com/office/officeart/2005/8/layout/chevron2"/>
    <dgm:cxn modelId="{1D424E2C-3C32-4856-9491-0DC16AFFCA9D}" type="presParOf" srcId="{D5276D95-C0CF-4D9D-8933-E579601109AD}" destId="{ADFB77BE-BAA3-4BDD-9D69-EBF584389135}" srcOrd="5" destOrd="0" presId="urn:microsoft.com/office/officeart/2005/8/layout/chevron2"/>
    <dgm:cxn modelId="{A62432A2-9B3D-49AF-A8E7-978D531B8659}" type="presParOf" srcId="{D5276D95-C0CF-4D9D-8933-E579601109AD}" destId="{3546746B-D927-4AC9-949B-16F614DAAB3A}" srcOrd="6" destOrd="0" presId="urn:microsoft.com/office/officeart/2005/8/layout/chevron2"/>
    <dgm:cxn modelId="{D3B0299C-A4D5-4B9E-9D09-DAD7B85A7ED6}" type="presParOf" srcId="{3546746B-D927-4AC9-949B-16F614DAAB3A}" destId="{58E45BEE-4DCB-43D5-B440-38EED7D72319}" srcOrd="0" destOrd="0" presId="urn:microsoft.com/office/officeart/2005/8/layout/chevron2"/>
    <dgm:cxn modelId="{F6719F9F-FEC8-4814-940D-E9C2CD20AAE8}" type="presParOf" srcId="{3546746B-D927-4AC9-949B-16F614DAAB3A}" destId="{5F055648-82EA-43F7-A65A-7DC856DF019B}" srcOrd="1" destOrd="0" presId="urn:microsoft.com/office/officeart/2005/8/layout/chevron2"/>
    <dgm:cxn modelId="{43593C8A-2579-4B2A-9ED1-A4E164AA11FC}" type="presParOf" srcId="{D5276D95-C0CF-4D9D-8933-E579601109AD}" destId="{66ADD349-6317-4CDA-A8ED-58D31D73370F}" srcOrd="7" destOrd="0" presId="urn:microsoft.com/office/officeart/2005/8/layout/chevron2"/>
    <dgm:cxn modelId="{3D9A9658-34D7-4CD1-A67E-9B7CF608CC17}" type="presParOf" srcId="{D5276D95-C0CF-4D9D-8933-E579601109AD}" destId="{C3E47465-E083-4F1B-ACE8-A6A7885EB50B}" srcOrd="8" destOrd="0" presId="urn:microsoft.com/office/officeart/2005/8/layout/chevron2"/>
    <dgm:cxn modelId="{163300CF-4F9C-46B5-BB19-76EF55D68D7E}" type="presParOf" srcId="{C3E47465-E083-4F1B-ACE8-A6A7885EB50B}" destId="{E02E855F-0BD9-4930-BAC5-8FBAA86FA5B9}" srcOrd="0" destOrd="0" presId="urn:microsoft.com/office/officeart/2005/8/layout/chevron2"/>
    <dgm:cxn modelId="{99FF0006-8B11-49C5-927D-FA477D8F2430}" type="presParOf" srcId="{C3E47465-E083-4F1B-ACE8-A6A7885EB50B}" destId="{431E3237-2100-4071-8E94-B960E8543A2F}" srcOrd="1" destOrd="0" presId="urn:microsoft.com/office/officeart/2005/8/layout/chevron2"/>
    <dgm:cxn modelId="{2D87DFFF-943F-45AB-AD98-287B0ACAB4EE}" type="presParOf" srcId="{D5276D95-C0CF-4D9D-8933-E579601109AD}" destId="{9FA1D765-3458-4F71-9380-092E056A42BC}" srcOrd="9" destOrd="0" presId="urn:microsoft.com/office/officeart/2005/8/layout/chevron2"/>
    <dgm:cxn modelId="{49E5A18F-5BAB-4DFE-8AEE-7C46C81E6F86}" type="presParOf" srcId="{D5276D95-C0CF-4D9D-8933-E579601109AD}" destId="{F3812AB0-9EDE-4B4B-8D89-82A3A63F13BF}" srcOrd="10" destOrd="0" presId="urn:microsoft.com/office/officeart/2005/8/layout/chevron2"/>
    <dgm:cxn modelId="{3882B62B-68D9-4850-B2D8-7BB6044CE910}" type="presParOf" srcId="{F3812AB0-9EDE-4B4B-8D89-82A3A63F13BF}" destId="{22F4F107-CCF1-4902-B22C-BA20E5718ACE}" srcOrd="0" destOrd="0" presId="urn:microsoft.com/office/officeart/2005/8/layout/chevron2"/>
    <dgm:cxn modelId="{CE565C42-BA84-4BDC-A649-596B1E0E4D52}" type="presParOf" srcId="{F3812AB0-9EDE-4B4B-8D89-82A3A63F13BF}" destId="{FC6B0E81-7118-4D22-B885-E21D9BA0353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BDE47-4D9A-469C-82FE-21650EBE0538}">
      <dsp:nvSpPr>
        <dsp:cNvPr id="0" name=""/>
        <dsp:cNvSpPr/>
      </dsp:nvSpPr>
      <dsp:spPr>
        <a:xfrm>
          <a:off x="288030" y="0"/>
          <a:ext cx="6357990" cy="4786346"/>
        </a:xfrm>
        <a:prstGeom prst="triangl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2BD33A-D6EA-4153-BD06-FD2819907A1F}">
      <dsp:nvSpPr>
        <dsp:cNvPr id="0" name=""/>
        <dsp:cNvSpPr/>
      </dsp:nvSpPr>
      <dsp:spPr>
        <a:xfrm>
          <a:off x="3821932" y="506390"/>
          <a:ext cx="3961239" cy="486113"/>
        </a:xfrm>
        <a:prstGeom prst="roundRect">
          <a:avLst/>
        </a:prstGeom>
        <a:solidFill>
          <a:srgbClr val="F30D1D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ЗДОРОВЫЙ ОБРАЗ ЖИЗНИ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5662" y="530120"/>
        <a:ext cx="3913779" cy="438653"/>
      </dsp:txXfrm>
    </dsp:sp>
    <dsp:sp modelId="{86D86AE9-180C-47DD-B394-95D6DB4C778C}">
      <dsp:nvSpPr>
        <dsp:cNvPr id="0" name=""/>
        <dsp:cNvSpPr/>
      </dsp:nvSpPr>
      <dsp:spPr>
        <a:xfrm>
          <a:off x="3821932" y="1057408"/>
          <a:ext cx="3950475" cy="486113"/>
        </a:xfrm>
        <a:prstGeom prst="roundRect">
          <a:avLst/>
        </a:prstGeom>
        <a:solidFill>
          <a:srgbClr val="FFFF00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РЕЖИМ ДНЯ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5662" y="1081138"/>
        <a:ext cx="3903015" cy="438653"/>
      </dsp:txXfrm>
    </dsp:sp>
    <dsp:sp modelId="{CE58A603-8948-4360-ADDB-1CB2C9D0D423}">
      <dsp:nvSpPr>
        <dsp:cNvPr id="0" name=""/>
        <dsp:cNvSpPr/>
      </dsp:nvSpPr>
      <dsp:spPr>
        <a:xfrm>
          <a:off x="3818377" y="1608425"/>
          <a:ext cx="3968364" cy="486113"/>
        </a:xfrm>
        <a:prstGeom prst="roundRect">
          <a:avLst/>
        </a:prstGeom>
        <a:solidFill>
          <a:srgbClr val="00B0F0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ЗАКАЛИВАНИЕ ОРГАНИЗМА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2107" y="1632155"/>
        <a:ext cx="3920904" cy="438653"/>
      </dsp:txXfrm>
    </dsp:sp>
    <dsp:sp modelId="{F4FD5A64-CBBD-4A0E-BC7F-D2BC7896CBF4}">
      <dsp:nvSpPr>
        <dsp:cNvPr id="0" name=""/>
        <dsp:cNvSpPr/>
      </dsp:nvSpPr>
      <dsp:spPr>
        <a:xfrm>
          <a:off x="3821955" y="2163582"/>
          <a:ext cx="3964786" cy="486113"/>
        </a:xfrm>
        <a:prstGeom prst="roundRect">
          <a:avLst/>
        </a:prstGeom>
        <a:solidFill>
          <a:srgbClr val="62EE65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РАЦИОНАЛЬНОЕ СБАЛАНСИРОВАННОЕ ПИТАНИЕ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5685" y="2187312"/>
        <a:ext cx="3917326" cy="438653"/>
      </dsp:txXfrm>
    </dsp:sp>
    <dsp:sp modelId="{E9F9B9A4-7B52-4048-BD1D-2797BF7BE4B3}">
      <dsp:nvSpPr>
        <dsp:cNvPr id="0" name=""/>
        <dsp:cNvSpPr/>
      </dsp:nvSpPr>
      <dsp:spPr>
        <a:xfrm>
          <a:off x="3821924" y="2714600"/>
          <a:ext cx="3964817" cy="486113"/>
        </a:xfrm>
        <a:prstGeom prst="roundRect">
          <a:avLst/>
        </a:prstGeom>
        <a:solidFill>
          <a:srgbClr val="FFC000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МАКСИМАЛЬНОЕ ПРЕБЫВАНИЕ НА СВЕЖЕМ ВОЗДУХЕ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5654" y="2738330"/>
        <a:ext cx="3917357" cy="438653"/>
      </dsp:txXfrm>
    </dsp:sp>
    <dsp:sp modelId="{B1B64C86-73E5-486A-9D19-3F93D10E74ED}">
      <dsp:nvSpPr>
        <dsp:cNvPr id="0" name=""/>
        <dsp:cNvSpPr/>
      </dsp:nvSpPr>
      <dsp:spPr>
        <a:xfrm>
          <a:off x="3818377" y="3265618"/>
          <a:ext cx="3968364" cy="486113"/>
        </a:xfrm>
        <a:prstGeom prst="roundRect">
          <a:avLst/>
        </a:prstGeom>
        <a:solidFill>
          <a:srgbClr val="E73DAA">
            <a:alpha val="89804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ОПТИМУМ УМСТВЕННОЙ И ФИЗИЧЕСКОЙ НАГРУЗКИ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2107" y="3289348"/>
        <a:ext cx="3920904" cy="438653"/>
      </dsp:txXfrm>
    </dsp:sp>
    <dsp:sp modelId="{92724645-88F2-44B9-BAED-3CB8AD8D71F2}">
      <dsp:nvSpPr>
        <dsp:cNvPr id="0" name=""/>
        <dsp:cNvSpPr/>
      </dsp:nvSpPr>
      <dsp:spPr>
        <a:xfrm>
          <a:off x="3821955" y="3816635"/>
          <a:ext cx="3964786" cy="486113"/>
        </a:xfrm>
        <a:prstGeom prst="roundRect">
          <a:avLst/>
        </a:prstGeom>
        <a:solidFill>
          <a:schemeClr val="accent1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cap="all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СИСТЕМАТИЧЕСКИЕ ЗАНЯТИЯ ФИЗКУЛЬТУРОЙ</a:t>
          </a:r>
          <a:endParaRPr lang="ru-RU" sz="1300" b="1" kern="1200" cap="all" baseline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45685" y="3840365"/>
        <a:ext cx="3917326" cy="438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4B2BB4-659B-488B-A718-D93FC98BDA70}">
      <dsp:nvSpPr>
        <dsp:cNvPr id="0" name=""/>
        <dsp:cNvSpPr/>
      </dsp:nvSpPr>
      <dsp:spPr>
        <a:xfrm rot="5400000">
          <a:off x="-126267" y="210490"/>
          <a:ext cx="841782" cy="589247"/>
        </a:xfrm>
        <a:prstGeom prst="chevron">
          <a:avLst/>
        </a:prstGeom>
        <a:solidFill>
          <a:srgbClr val="0066FF"/>
        </a:solidFill>
        <a:ln w="25400" cap="flat" cmpd="sng" algn="ctr">
          <a:solidFill>
            <a:srgbClr val="0066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*</a:t>
          </a:r>
          <a:endParaRPr lang="ru-RU" sz="1700" kern="1200" dirty="0"/>
        </a:p>
      </dsp:txBody>
      <dsp:txXfrm rot="-5400000">
        <a:off x="1" y="378847"/>
        <a:ext cx="589247" cy="252535"/>
      </dsp:txXfrm>
    </dsp:sp>
    <dsp:sp modelId="{7E0A54FD-A2B8-4DF9-A9A0-9553E97408D5}">
      <dsp:nvSpPr>
        <dsp:cNvPr id="0" name=""/>
        <dsp:cNvSpPr/>
      </dsp:nvSpPr>
      <dsp:spPr>
        <a:xfrm rot="5400000">
          <a:off x="2239638" y="-1633588"/>
          <a:ext cx="682000" cy="3982782"/>
        </a:xfrm>
        <a:prstGeom prst="round2SameRect">
          <a:avLst/>
        </a:prstGeom>
        <a:noFill/>
        <a:ln w="25400" cap="flat" cmpd="sng" algn="ctr">
          <a:solidFill>
            <a:srgbClr val="0066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ЭКОЛОГО-ГИГИЕНИЧЕСКИЕ УСЛОВИЯ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9247" y="50095"/>
        <a:ext cx="3949490" cy="615416"/>
      </dsp:txXfrm>
    </dsp:sp>
    <dsp:sp modelId="{DD59E40D-839D-463F-BA47-DF161756699A}">
      <dsp:nvSpPr>
        <dsp:cNvPr id="0" name=""/>
        <dsp:cNvSpPr/>
      </dsp:nvSpPr>
      <dsp:spPr>
        <a:xfrm rot="5400000">
          <a:off x="-126267" y="956634"/>
          <a:ext cx="841782" cy="589247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*</a:t>
          </a:r>
          <a:endParaRPr lang="ru-RU" sz="1400" kern="1200" dirty="0"/>
        </a:p>
      </dsp:txBody>
      <dsp:txXfrm rot="-5400000">
        <a:off x="1" y="1124991"/>
        <a:ext cx="589247" cy="252535"/>
      </dsp:txXfrm>
    </dsp:sp>
    <dsp:sp modelId="{FE767E98-1AC4-4EE4-BDDA-EEBCBC824C61}">
      <dsp:nvSpPr>
        <dsp:cNvPr id="0" name=""/>
        <dsp:cNvSpPr/>
      </dsp:nvSpPr>
      <dsp:spPr>
        <a:xfrm rot="5400000">
          <a:off x="2307059" y="-887444"/>
          <a:ext cx="547158" cy="3982782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ПРАВИЛЬНОЕ ПИТАНИЕ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9247" y="857078"/>
        <a:ext cx="3956072" cy="493738"/>
      </dsp:txXfrm>
    </dsp:sp>
    <dsp:sp modelId="{515B5664-1863-485F-87C6-244FD4E91A4F}">
      <dsp:nvSpPr>
        <dsp:cNvPr id="0" name=""/>
        <dsp:cNvSpPr/>
      </dsp:nvSpPr>
      <dsp:spPr>
        <a:xfrm rot="5400000">
          <a:off x="-126267" y="1702778"/>
          <a:ext cx="841782" cy="589247"/>
        </a:xfrm>
        <a:prstGeom prst="chevron">
          <a:avLst/>
        </a:prstGeom>
        <a:solidFill>
          <a:srgbClr val="00FF00"/>
        </a:solidFill>
        <a:ln w="25400" cap="flat" cmpd="sng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*</a:t>
          </a:r>
          <a:endParaRPr lang="ru-RU" sz="1400" kern="1200" dirty="0"/>
        </a:p>
      </dsp:txBody>
      <dsp:txXfrm rot="-5400000">
        <a:off x="1" y="1871135"/>
        <a:ext cx="589247" cy="252535"/>
      </dsp:txXfrm>
    </dsp:sp>
    <dsp:sp modelId="{FD83CCEC-2375-42AB-B2CC-759A929EE5AA}">
      <dsp:nvSpPr>
        <dsp:cNvPr id="0" name=""/>
        <dsp:cNvSpPr/>
      </dsp:nvSpPr>
      <dsp:spPr>
        <a:xfrm rot="5400000">
          <a:off x="2307059" y="-141300"/>
          <a:ext cx="547158" cy="3982782"/>
        </a:xfrm>
        <a:prstGeom prst="round2SameRect">
          <a:avLst/>
        </a:prstGeom>
        <a:noFill/>
        <a:ln w="25400" cap="flat" cmpd="sng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ПСИХОЛОГИЧЕСКИЙ КОМФОРТ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9247" y="1603222"/>
        <a:ext cx="3956072" cy="493738"/>
      </dsp:txXfrm>
    </dsp:sp>
    <dsp:sp modelId="{58E45BEE-4DCB-43D5-B440-38EED7D72319}">
      <dsp:nvSpPr>
        <dsp:cNvPr id="0" name=""/>
        <dsp:cNvSpPr/>
      </dsp:nvSpPr>
      <dsp:spPr>
        <a:xfrm rot="5400000">
          <a:off x="-126267" y="2448923"/>
          <a:ext cx="841782" cy="589247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*</a:t>
          </a:r>
          <a:endParaRPr lang="ru-RU" sz="1400" kern="1200" dirty="0"/>
        </a:p>
      </dsp:txBody>
      <dsp:txXfrm rot="-5400000">
        <a:off x="1" y="2617280"/>
        <a:ext cx="589247" cy="252535"/>
      </dsp:txXfrm>
    </dsp:sp>
    <dsp:sp modelId="{5F055648-82EA-43F7-A65A-7DC856DF019B}">
      <dsp:nvSpPr>
        <dsp:cNvPr id="0" name=""/>
        <dsp:cNvSpPr/>
      </dsp:nvSpPr>
      <dsp:spPr>
        <a:xfrm rot="5400000">
          <a:off x="2307059" y="604844"/>
          <a:ext cx="547158" cy="3982782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РАЦИОНАЛЬНЫЙ РАСПОРЯДОК ДНЯ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9247" y="2349366"/>
        <a:ext cx="3956072" cy="493738"/>
      </dsp:txXfrm>
    </dsp:sp>
    <dsp:sp modelId="{E02E855F-0BD9-4930-BAC5-8FBAA86FA5B9}">
      <dsp:nvSpPr>
        <dsp:cNvPr id="0" name=""/>
        <dsp:cNvSpPr/>
      </dsp:nvSpPr>
      <dsp:spPr>
        <a:xfrm rot="5400000">
          <a:off x="-126267" y="3236446"/>
          <a:ext cx="841782" cy="589247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*</a:t>
          </a:r>
          <a:endParaRPr lang="ru-RU" sz="1400" kern="1200" dirty="0"/>
        </a:p>
      </dsp:txBody>
      <dsp:txXfrm rot="-5400000">
        <a:off x="1" y="3404803"/>
        <a:ext cx="589247" cy="252535"/>
      </dsp:txXfrm>
    </dsp:sp>
    <dsp:sp modelId="{431E3237-2100-4071-8E94-B960E8543A2F}">
      <dsp:nvSpPr>
        <dsp:cNvPr id="0" name=""/>
        <dsp:cNvSpPr/>
      </dsp:nvSpPr>
      <dsp:spPr>
        <a:xfrm rot="5400000">
          <a:off x="2231309" y="1373134"/>
          <a:ext cx="629916" cy="3982782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ОПТИМАЛЬНЫЙ ДВИГАТЕЛЬНЫЙ РЕЖИМ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54876" y="3080317"/>
        <a:ext cx="3952032" cy="568416"/>
      </dsp:txXfrm>
    </dsp:sp>
    <dsp:sp modelId="{22F4F107-CCF1-4902-B22C-BA20E5718ACE}">
      <dsp:nvSpPr>
        <dsp:cNvPr id="0" name=""/>
        <dsp:cNvSpPr/>
      </dsp:nvSpPr>
      <dsp:spPr>
        <a:xfrm rot="5400000">
          <a:off x="-126267" y="3982590"/>
          <a:ext cx="841782" cy="589247"/>
        </a:xfrm>
        <a:prstGeom prst="chevron">
          <a:avLst/>
        </a:prstGeom>
        <a:solidFill>
          <a:srgbClr val="FF0000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*</a:t>
          </a:r>
          <a:endParaRPr lang="ru-RU" sz="1700" kern="1200" dirty="0"/>
        </a:p>
      </dsp:txBody>
      <dsp:txXfrm rot="-5400000">
        <a:off x="1" y="4150947"/>
        <a:ext cx="589247" cy="252535"/>
      </dsp:txXfrm>
    </dsp:sp>
    <dsp:sp modelId="{FC6B0E81-7118-4D22-B885-E21D9BA03539}">
      <dsp:nvSpPr>
        <dsp:cNvPr id="0" name=""/>
        <dsp:cNvSpPr/>
      </dsp:nvSpPr>
      <dsp:spPr>
        <a:xfrm rot="5400000">
          <a:off x="2307059" y="2138511"/>
          <a:ext cx="547158" cy="3982782"/>
        </a:xfrm>
        <a:prstGeom prst="round2Same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АДЕКВАТНАЯ ОСОБЕННОСТЯМ ЗДОРО-ВЬЯ КАЖДОГО РЕБЕНКА СИСТЕМА ЗА-КАЛИВАНИЯ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9247" y="3883033"/>
        <a:ext cx="3956072" cy="493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40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932B4-AC73-4CD2-A4B7-2E98C3D2BF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9226A-BEB1-488B-AA38-EE88CEE54A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3F59FD-0E34-4B4D-8121-5C6E8C5199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251F5-89AF-40AE-817F-12586AD935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8E7FD-2A54-4DDE-99E8-03A64697A7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25E7E-F25B-4B7C-B2B8-C645F1A3A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68997-6DAA-49B0-B7CA-A5CCFB04A8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77B38-29FD-4EBA-92AC-13854D581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BBA4A-86CF-4B8F-92B8-97BB481263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53B01-ACB5-49A4-AAF1-4D4807865D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8F2A5-15D1-4242-851C-480062BF2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4C08D28-7A63-4DA2-95BE-C308614AFD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</p:sldLayoutIdLst>
  <p:transition>
    <p:strips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55;&#1086;&#1083;&#1100;&#1079;&#1086;&#1074;&#1072;&#1090;&#1077;&#1083;&#1100;\&#1056;&#1072;&#1073;&#1086;&#1095;&#1080;&#1081;%20&#1089;&#1090;&#1086;&#1083;\&#1058;&#1074;&#1086;&#1088;&#1095;&#1077;&#1089;&#1082;&#1080;&#1081;%20&#1086;&#1090;&#1095;&#1077;&#1090;%20(&#1079;&#1076;&#1086;&#1088;&#1086;&#1074;&#1100;&#1077;&#1089;&#1073;&#1077;&#1088;&#1077;&#1078;&#1077;&#1085;&#1080;&#1077;)\&#1087;&#1077;&#1089;&#1077;&#1085;&#1082;&#1072;%20&#1086;%20&#1079;&#1076;&#1086;&#1088;&#1086;&#1074;&#1100;&#1077;.wma" TargetMode="Externa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089;&#1084;&#1077;&#1096;&#1072;&#1088;&#1080;&#1082;&#1080;%20&#1072;&#1079;&#1073;&#1091;&#1082;&#1072;%20&#1079;&#1076;&#1086;&#1088;&#1086;&#1074;&#1100;&#1103;/Skashi.mikrobam.NET.avi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hyperlink" Target="http://metodisty.ru/user_upload/05_2011/thumbs/130492421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hyperlink" Target="http://metodisty.ru/user_upload/05_2011/thumbs/1304924178.jpg" TargetMode="External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hyperlink" Target="http://metodisty.ru/user_upload/05_2011/thumbs/130492421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hyperlink" Target="http://metodisty.ru/user_upload/05_2011/thumbs/1304924178.jpg" TargetMode="External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emf"/><Relationship Id="rId4" Type="http://schemas.openxmlformats.org/officeDocument/2006/relationships/image" Target="../media/image3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gif"/><Relationship Id="rId12" Type="http://schemas.openxmlformats.org/officeDocument/2006/relationships/image" Target="../media/image4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gif"/><Relationship Id="rId11" Type="http://schemas.openxmlformats.org/officeDocument/2006/relationships/image" Target="../media/image47.gif"/><Relationship Id="rId5" Type="http://schemas.openxmlformats.org/officeDocument/2006/relationships/image" Target="../media/image41.gif"/><Relationship Id="rId10" Type="http://schemas.openxmlformats.org/officeDocument/2006/relationships/image" Target="../media/image46.gif"/><Relationship Id="rId4" Type="http://schemas.openxmlformats.org/officeDocument/2006/relationships/image" Target="../media/image40.jpeg"/><Relationship Id="rId9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&#1089;&#1084;&#1077;&#1096;&#1072;&#1088;&#1080;&#1082;&#1080;%20&#1072;&#1079;&#1073;&#1091;&#1082;&#1072;%20&#1079;&#1076;&#1086;&#1088;&#1086;&#1074;&#1100;&#1103;/Kopatjich.i.poslednij.bochenok.mjeda.avi" TargetMode="External"/><Relationship Id="rId7" Type="http://schemas.openxmlformats.org/officeDocument/2006/relationships/image" Target="../media/image5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gif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13" Type="http://schemas.openxmlformats.org/officeDocument/2006/relationships/image" Target="../media/image66.png"/><Relationship Id="rId3" Type="http://schemas.openxmlformats.org/officeDocument/2006/relationships/image" Target="../media/image56.wmf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openxmlformats.org/officeDocument/2006/relationships/image" Target="../media/image55.jpe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wmf"/><Relationship Id="rId10" Type="http://schemas.openxmlformats.org/officeDocument/2006/relationships/image" Target="../media/image63.gif"/><Relationship Id="rId4" Type="http://schemas.openxmlformats.org/officeDocument/2006/relationships/image" Target="../media/image57.wmf"/><Relationship Id="rId9" Type="http://schemas.openxmlformats.org/officeDocument/2006/relationships/image" Target="../media/image62.gif"/><Relationship Id="rId14" Type="http://schemas.openxmlformats.org/officeDocument/2006/relationships/image" Target="../media/image6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12" Type="http://schemas.openxmlformats.org/officeDocument/2006/relationships/image" Target="../media/image81.jpeg"/><Relationship Id="rId2" Type="http://schemas.openxmlformats.org/officeDocument/2006/relationships/image" Target="../media/image7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0" Type="http://schemas.openxmlformats.org/officeDocument/2006/relationships/image" Target="../media/image79.jpeg"/><Relationship Id="rId4" Type="http://schemas.openxmlformats.org/officeDocument/2006/relationships/image" Target="../media/image73.png"/><Relationship Id="rId9" Type="http://schemas.openxmlformats.org/officeDocument/2006/relationships/image" Target="../media/image7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докто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268413"/>
            <a:ext cx="3268663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059113" y="2133600"/>
            <a:ext cx="43719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</a:rPr>
              <a:t>Всем известно и понятно,</a:t>
            </a:r>
          </a:p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</a:rPr>
              <a:t>Что здоровым быть приятно.</a:t>
            </a:r>
          </a:p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</a:rPr>
              <a:t>Только надо знать.</a:t>
            </a:r>
          </a:p>
          <a:p>
            <a:pPr algn="ctr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</a:rPr>
              <a:t>Как здоровым стать.</a:t>
            </a:r>
          </a:p>
        </p:txBody>
      </p:sp>
      <p:pic>
        <p:nvPicPr>
          <p:cNvPr id="2052" name="Picture 8" descr="рис1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4292600"/>
            <a:ext cx="1531938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9" descr="рис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688" y="3933825"/>
            <a:ext cx="18811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песенка о здоровье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5" y="6000750"/>
            <a:ext cx="35718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28625" y="642938"/>
            <a:ext cx="8229600" cy="796925"/>
          </a:xfrm>
        </p:spPr>
        <p:txBody>
          <a:bodyPr/>
          <a:lstStyle/>
          <a:p>
            <a:pPr algn="ctr" eaLnBrk="1" hangingPunct="1"/>
            <a:r>
              <a:rPr lang="ru-RU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ПИРАМИДА СОЗДАНИЯ РЕЗЕРВОВ ЗДОРОВЬЯ</a:t>
            </a:r>
          </a:p>
        </p:txBody>
      </p:sp>
      <p:graphicFrame>
        <p:nvGraphicFramePr>
          <p:cNvPr id="8" name="Схема 7"/>
          <p:cNvGraphicFramePr/>
          <p:nvPr/>
        </p:nvGraphicFramePr>
        <p:xfrm>
          <a:off x="827584" y="1412776"/>
          <a:ext cx="778674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857250"/>
            <a:ext cx="7715250" cy="5715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b="1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Главные составляющие Здорового образа жизни дошкольников</a:t>
            </a:r>
            <a:endParaRPr lang="ru-RU" sz="2400" b="1" cap="all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одержимое 5"/>
          <p:cNvGraphicFramePr>
            <a:graphicFrameLocks noGrp="1"/>
          </p:cNvGraphicFramePr>
          <p:nvPr>
            <p:ph sz="half" idx="4294967295"/>
          </p:nvPr>
        </p:nvGraphicFramePr>
        <p:xfrm>
          <a:off x="3786182" y="1500174"/>
          <a:ext cx="457203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Содержимое 4" descr="DSC03578.JPG"/>
          <p:cNvPicPr>
            <a:picLocks noGrp="1" noChangeAspect="1"/>
          </p:cNvPicPr>
          <p:nvPr>
            <p:ph sz="half" idx="1"/>
          </p:nvPr>
        </p:nvPicPr>
        <p:blipFill>
          <a:blip r:embed="rId7" cstate="print"/>
          <a:stretch>
            <a:fillRect/>
          </a:stretch>
        </p:blipFill>
        <p:spPr>
          <a:xfrm>
            <a:off x="714348" y="1785926"/>
            <a:ext cx="2946817" cy="3929090"/>
          </a:xfrm>
          <a:prstGeom prst="round2Diag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то с фотоаппарата 2012 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6056" y="1268760"/>
            <a:ext cx="3888432" cy="2916324"/>
          </a:xfrm>
        </p:spPr>
      </p:pic>
      <p:pic>
        <p:nvPicPr>
          <p:cNvPr id="5" name="Picture 7" descr="1e5f5d4b1dd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3887788" cy="35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3" descr="фотдом 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99592" y="3404474"/>
            <a:ext cx="4604701" cy="3453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mapback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AutoShape 5"/>
          <p:cNvSpPr>
            <a:spLocks noChangeArrowheads="1"/>
          </p:cNvSpPr>
          <p:nvPr/>
        </p:nvSpPr>
        <p:spPr bwMode="auto">
          <a:xfrm>
            <a:off x="250825" y="836613"/>
            <a:ext cx="2952750" cy="7191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Соблюдай</a:t>
            </a:r>
            <a:r>
              <a:rPr lang="ru-RU"/>
              <a:t> </a:t>
            </a:r>
          </a:p>
        </p:txBody>
      </p:sp>
      <p:sp>
        <p:nvSpPr>
          <p:cNvPr id="50182" name="AutoShape 6"/>
          <p:cNvSpPr>
            <a:spLocks noChangeArrowheads="1"/>
          </p:cNvSpPr>
          <p:nvPr/>
        </p:nvSpPr>
        <p:spPr bwMode="auto">
          <a:xfrm>
            <a:off x="250825" y="1628775"/>
            <a:ext cx="2952750" cy="7191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Больше</a:t>
            </a:r>
            <a:endParaRPr lang="ru-RU"/>
          </a:p>
        </p:txBody>
      </p:sp>
      <p:sp>
        <p:nvSpPr>
          <p:cNvPr id="50183" name="AutoShape 7"/>
          <p:cNvSpPr>
            <a:spLocks noChangeArrowheads="1"/>
          </p:cNvSpPr>
          <p:nvPr/>
        </p:nvSpPr>
        <p:spPr bwMode="auto">
          <a:xfrm>
            <a:off x="250825" y="2420938"/>
            <a:ext cx="2952750" cy="7191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Нет вредным</a:t>
            </a:r>
            <a:r>
              <a:rPr lang="ru-RU"/>
              <a:t> </a:t>
            </a:r>
          </a:p>
        </p:txBody>
      </p:sp>
      <p:sp>
        <p:nvSpPr>
          <p:cNvPr id="50184" name="AutoShape 8"/>
          <p:cNvSpPr>
            <a:spLocks noChangeArrowheads="1"/>
          </p:cNvSpPr>
          <p:nvPr/>
        </p:nvSpPr>
        <p:spPr bwMode="auto">
          <a:xfrm>
            <a:off x="250825" y="3213100"/>
            <a:ext cx="2952750" cy="7191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Правильно</a:t>
            </a:r>
            <a:r>
              <a:rPr lang="ru-RU"/>
              <a:t> </a:t>
            </a:r>
          </a:p>
        </p:txBody>
      </p:sp>
      <p:sp>
        <p:nvSpPr>
          <p:cNvPr id="50185" name="AutoShape 9"/>
          <p:cNvSpPr>
            <a:spLocks noChangeArrowheads="1"/>
          </p:cNvSpPr>
          <p:nvPr/>
        </p:nvSpPr>
        <p:spPr bwMode="auto">
          <a:xfrm>
            <a:off x="250825" y="4005263"/>
            <a:ext cx="2952750" cy="7191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Закаляйся</a:t>
            </a:r>
            <a:r>
              <a:rPr lang="ru-RU"/>
              <a:t> </a:t>
            </a:r>
          </a:p>
        </p:txBody>
      </p:sp>
      <p:sp>
        <p:nvSpPr>
          <p:cNvPr id="50186" name="AutoShape 10"/>
          <p:cNvSpPr>
            <a:spLocks noChangeArrowheads="1"/>
          </p:cNvSpPr>
          <p:nvPr/>
        </p:nvSpPr>
        <p:spPr bwMode="auto">
          <a:xfrm>
            <a:off x="250825" y="4797425"/>
            <a:ext cx="2952750" cy="7191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/>
              <a:t>Сочетай</a:t>
            </a:r>
            <a:r>
              <a:rPr lang="ru-RU"/>
              <a:t> </a:t>
            </a:r>
          </a:p>
        </p:txBody>
      </p:sp>
      <p:pic>
        <p:nvPicPr>
          <p:cNvPr id="50187" name="Picture 11" descr="baby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333375"/>
            <a:ext cx="129698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5142" name="Rectangle 12"/>
          <p:cNvSpPr>
            <a:spLocks noChangeArrowheads="1"/>
          </p:cNvSpPr>
          <p:nvPr/>
        </p:nvSpPr>
        <p:spPr bwMode="auto">
          <a:xfrm>
            <a:off x="971550" y="188913"/>
            <a:ext cx="4087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chemeClr val="accent2"/>
                </a:solidFill>
              </a:rPr>
              <a:t>Формула здоровья</a:t>
            </a:r>
          </a:p>
        </p:txBody>
      </p:sp>
      <p:sp>
        <p:nvSpPr>
          <p:cNvPr id="50189" name="AutoShape 13"/>
          <p:cNvSpPr>
            <a:spLocks noChangeArrowheads="1"/>
          </p:cNvSpPr>
          <p:nvPr/>
        </p:nvSpPr>
        <p:spPr bwMode="auto">
          <a:xfrm>
            <a:off x="3347864" y="1628800"/>
            <a:ext cx="2665412" cy="576262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</a:rPr>
              <a:t>двигайся!</a:t>
            </a:r>
            <a:r>
              <a:rPr lang="ru-RU" dirty="0"/>
              <a:t> </a:t>
            </a:r>
          </a:p>
        </p:txBody>
      </p:sp>
      <p:sp>
        <p:nvSpPr>
          <p:cNvPr id="50190" name="AutoShape 14"/>
          <p:cNvSpPr>
            <a:spLocks noChangeArrowheads="1"/>
          </p:cNvSpPr>
          <p:nvPr/>
        </p:nvSpPr>
        <p:spPr bwMode="auto">
          <a:xfrm>
            <a:off x="3275856" y="4797152"/>
            <a:ext cx="2665412" cy="576262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</a:rPr>
              <a:t>труд и отдых!</a:t>
            </a:r>
            <a:r>
              <a:rPr lang="ru-RU" dirty="0"/>
              <a:t> </a:t>
            </a:r>
          </a:p>
        </p:txBody>
      </p:sp>
      <p:sp>
        <p:nvSpPr>
          <p:cNvPr id="50191" name="AutoShape 15"/>
          <p:cNvSpPr>
            <a:spLocks noChangeArrowheads="1"/>
          </p:cNvSpPr>
          <p:nvPr/>
        </p:nvSpPr>
        <p:spPr bwMode="auto">
          <a:xfrm>
            <a:off x="3347864" y="3212976"/>
            <a:ext cx="2665412" cy="576262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solidFill>
                  <a:schemeClr val="bg1"/>
                </a:solidFill>
              </a:rPr>
              <a:t>питайся!</a:t>
            </a:r>
            <a:r>
              <a:rPr lang="ru-RU"/>
              <a:t> </a:t>
            </a:r>
          </a:p>
        </p:txBody>
      </p:sp>
      <p:sp>
        <p:nvSpPr>
          <p:cNvPr id="50192" name="AutoShape 16"/>
          <p:cNvSpPr>
            <a:spLocks noChangeArrowheads="1"/>
          </p:cNvSpPr>
          <p:nvPr/>
        </p:nvSpPr>
        <p:spPr bwMode="auto">
          <a:xfrm>
            <a:off x="3275856" y="908720"/>
            <a:ext cx="2665412" cy="576263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solidFill>
                  <a:schemeClr val="bg1"/>
                </a:solidFill>
              </a:rPr>
              <a:t>чистоту!</a:t>
            </a:r>
            <a:r>
              <a:rPr lang="ru-RU"/>
              <a:t> </a:t>
            </a:r>
          </a:p>
        </p:txBody>
      </p:sp>
      <p:sp>
        <p:nvSpPr>
          <p:cNvPr id="50193" name="AutoShape 17"/>
          <p:cNvSpPr>
            <a:spLocks noChangeArrowheads="1"/>
          </p:cNvSpPr>
          <p:nvPr/>
        </p:nvSpPr>
        <p:spPr bwMode="auto">
          <a:xfrm>
            <a:off x="3347864" y="2420888"/>
            <a:ext cx="2665412" cy="576263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</a:rPr>
              <a:t>привычкам!</a:t>
            </a:r>
            <a:r>
              <a:rPr lang="ru-RU" dirty="0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0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3073 -0.04186 " pathEditMode="relative" ptsTypes="AA">
                                      <p:cBhvr>
                                        <p:cTn id="63" dur="20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8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0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9098E-6 L -0.32674 0.3254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0" y="1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90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0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3073 0 " pathEditMode="relative" ptsTypes="AA">
                                      <p:cBhvr>
                                        <p:cTn id="73" dur="20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9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0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1189E-6 L -0.32674 -0.4406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0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0" y="-2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9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0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02244E-6 L -0.32674 -0.30419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9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591978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47111" name="Picture 7" descr="MainPanel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50" y="908050"/>
            <a:ext cx="5543550" cy="26177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151" name="Rectangle 8"/>
          <p:cNvSpPr>
            <a:spLocks noChangeArrowheads="1"/>
          </p:cNvSpPr>
          <p:nvPr/>
        </p:nvSpPr>
        <p:spPr bwMode="auto">
          <a:xfrm>
            <a:off x="1908175" y="188913"/>
            <a:ext cx="5543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chemeClr val="bg1"/>
                </a:solidFill>
                <a:latin typeface="Times New Roman" pitchFamily="18" charset="0"/>
              </a:rPr>
              <a:t>Соблюдай чистоту</a:t>
            </a:r>
            <a:r>
              <a:rPr lang="ru-RU" sz="4000" b="1" i="1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3995738" y="1844675"/>
            <a:ext cx="4368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«От простой воды и мыла</a:t>
            </a:r>
          </a:p>
          <a:p>
            <a:pPr algn="ctr"/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У микробов тают силы»</a:t>
            </a:r>
          </a:p>
        </p:txBody>
      </p:sp>
      <p:pic>
        <p:nvPicPr>
          <p:cNvPr id="6153" name="Picture 12" descr="гшн78еа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3900" y="6105525"/>
            <a:ext cx="8001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3" descr="фото с фотоаппарата 231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179512" y="3117359"/>
            <a:ext cx="4896544" cy="3672408"/>
          </a:xfrm>
        </p:spPr>
      </p:pic>
      <p:pic>
        <p:nvPicPr>
          <p:cNvPr id="9" name="Содержимое 5" descr="Recoverd_jpg_file(326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675428" y="3127751"/>
            <a:ext cx="2664296" cy="3552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591978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53252" name="Picture 4" descr="MainPanel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50" y="908050"/>
            <a:ext cx="5543550" cy="26177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1908175" y="188913"/>
            <a:ext cx="5543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chemeClr val="bg1"/>
                </a:solidFill>
                <a:latin typeface="Times New Roman" pitchFamily="18" charset="0"/>
              </a:rPr>
              <a:t>Больше двигайтесь</a:t>
            </a:r>
            <a:r>
              <a:rPr lang="ru-RU" sz="4000" b="1" i="1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3995738" y="1844675"/>
            <a:ext cx="4368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«В путь – дорогу собирайся,</a:t>
            </a:r>
          </a:p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За здоровьем отправляйся»</a:t>
            </a:r>
          </a:p>
        </p:txBody>
      </p:sp>
      <p:pic>
        <p:nvPicPr>
          <p:cNvPr id="53256" name="Picture 8" descr="к65к6ек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84438" y="4002088"/>
            <a:ext cx="2247900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9" descr="фотдом 049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79512" y="836712"/>
            <a:ext cx="3491880" cy="26189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Содержимое 13" descr="P10008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0" y="3501008"/>
            <a:ext cx="3956629" cy="2967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Содержимое 3" descr="фото с фотоаппарата 2012 2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331641" y="3593637"/>
            <a:ext cx="2448272" cy="326436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72033E-6 L 1.36545 -0.0081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3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1670" y="4714884"/>
            <a:ext cx="1714512" cy="1881198"/>
          </a:xfrm>
          <a:prstGeom prst="rect">
            <a:avLst/>
          </a:prstGeom>
          <a:noFill/>
        </p:spPr>
      </p:pic>
      <p:pic>
        <p:nvPicPr>
          <p:cNvPr id="3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643050"/>
            <a:ext cx="1714512" cy="1871650"/>
          </a:xfrm>
          <a:prstGeom prst="rect">
            <a:avLst/>
          </a:prstGeom>
          <a:noFill/>
        </p:spPr>
      </p:pic>
      <p:pic>
        <p:nvPicPr>
          <p:cNvPr id="4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429520" y="4857760"/>
            <a:ext cx="1714480" cy="1714512"/>
          </a:xfrm>
          <a:prstGeom prst="rect">
            <a:avLst/>
          </a:prstGeom>
          <a:noFill/>
        </p:spPr>
      </p:pic>
      <p:pic>
        <p:nvPicPr>
          <p:cNvPr id="5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29058" y="4786322"/>
            <a:ext cx="1643074" cy="1714512"/>
          </a:xfrm>
          <a:prstGeom prst="rect">
            <a:avLst/>
          </a:prstGeom>
          <a:noFill/>
        </p:spPr>
      </p:pic>
      <p:pic>
        <p:nvPicPr>
          <p:cNvPr id="6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42844" y="4786322"/>
            <a:ext cx="1800233" cy="1714512"/>
          </a:xfrm>
          <a:prstGeom prst="rect">
            <a:avLst/>
          </a:prstGeom>
          <a:noFill/>
        </p:spPr>
      </p:pic>
      <p:pic>
        <p:nvPicPr>
          <p:cNvPr id="8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358082" y="1643050"/>
            <a:ext cx="1643074" cy="1819284"/>
          </a:xfrm>
          <a:prstGeom prst="rect">
            <a:avLst/>
          </a:prstGeom>
          <a:noFill/>
        </p:spPr>
      </p:pic>
      <p:pic>
        <p:nvPicPr>
          <p:cNvPr id="10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643306" y="1643050"/>
            <a:ext cx="1714512" cy="1876871"/>
          </a:xfrm>
          <a:prstGeom prst="rect">
            <a:avLst/>
          </a:prstGeom>
          <a:noFill/>
        </p:spPr>
      </p:pic>
      <p:pic>
        <p:nvPicPr>
          <p:cNvPr id="11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5500694" y="1643050"/>
            <a:ext cx="1714512" cy="1863600"/>
          </a:xfrm>
          <a:prstGeom prst="rect">
            <a:avLst/>
          </a:prstGeom>
          <a:noFill/>
        </p:spPr>
      </p:pic>
      <p:pic>
        <p:nvPicPr>
          <p:cNvPr id="12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715008" y="4786322"/>
            <a:ext cx="1571636" cy="1809736"/>
          </a:xfrm>
          <a:prstGeom prst="rect">
            <a:avLst/>
          </a:prstGeom>
          <a:noFill/>
        </p:spPr>
      </p:pic>
      <p:pic>
        <p:nvPicPr>
          <p:cNvPr id="13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857356" y="1643050"/>
            <a:ext cx="1643074" cy="1891997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071670" y="142852"/>
            <a:ext cx="47863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Режим дня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929586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1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143900" y="4071942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2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14348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5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43636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4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57686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3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500298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6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357950" y="4000504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7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572000" y="4000504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8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57224" y="3929066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9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571736" y="4000504"/>
            <a:ext cx="714348" cy="57888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10</a:t>
            </a:r>
            <a:endParaRPr lang="ru-RU" sz="28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429488" y="4581128"/>
            <a:ext cx="1714512" cy="1881198"/>
          </a:xfrm>
          <a:prstGeom prst="rect">
            <a:avLst/>
          </a:prstGeom>
          <a:noFill/>
        </p:spPr>
      </p:pic>
      <p:pic>
        <p:nvPicPr>
          <p:cNvPr id="3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29488" y="1556792"/>
            <a:ext cx="1714512" cy="1871650"/>
          </a:xfrm>
          <a:prstGeom prst="rect">
            <a:avLst/>
          </a:prstGeom>
          <a:noFill/>
        </p:spPr>
      </p:pic>
      <p:pic>
        <p:nvPicPr>
          <p:cNvPr id="4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835696" y="1700808"/>
            <a:ext cx="1714480" cy="1714512"/>
          </a:xfrm>
          <a:prstGeom prst="rect">
            <a:avLst/>
          </a:prstGeom>
          <a:noFill/>
        </p:spPr>
      </p:pic>
      <p:pic>
        <p:nvPicPr>
          <p:cNvPr id="5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779912" y="4725144"/>
            <a:ext cx="1643074" cy="1714512"/>
          </a:xfrm>
          <a:prstGeom prst="rect">
            <a:avLst/>
          </a:prstGeom>
          <a:noFill/>
        </p:spPr>
      </p:pic>
      <p:pic>
        <p:nvPicPr>
          <p:cNvPr id="6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508104" y="4725144"/>
            <a:ext cx="1800233" cy="1714512"/>
          </a:xfrm>
          <a:prstGeom prst="rect">
            <a:avLst/>
          </a:prstGeom>
          <a:noFill/>
        </p:spPr>
      </p:pic>
      <p:pic>
        <p:nvPicPr>
          <p:cNvPr id="8" name="Picture 2" descr="Картинка 56 из 28669">
            <a:hlinkClick r:id="rId2"/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1700808"/>
            <a:ext cx="1643074" cy="1819284"/>
          </a:xfrm>
          <a:prstGeom prst="rect">
            <a:avLst/>
          </a:prstGeom>
          <a:noFill/>
        </p:spPr>
      </p:pic>
      <p:pic>
        <p:nvPicPr>
          <p:cNvPr id="10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643306" y="1643050"/>
            <a:ext cx="1714512" cy="1876871"/>
          </a:xfrm>
          <a:prstGeom prst="rect">
            <a:avLst/>
          </a:prstGeom>
          <a:noFill/>
        </p:spPr>
      </p:pic>
      <p:pic>
        <p:nvPicPr>
          <p:cNvPr id="11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5500694" y="1643050"/>
            <a:ext cx="1714512" cy="1863600"/>
          </a:xfrm>
          <a:prstGeom prst="rect">
            <a:avLst/>
          </a:prstGeom>
          <a:noFill/>
        </p:spPr>
      </p:pic>
      <p:pic>
        <p:nvPicPr>
          <p:cNvPr id="12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2123728" y="4725144"/>
            <a:ext cx="1571636" cy="1809736"/>
          </a:xfrm>
          <a:prstGeom prst="rect">
            <a:avLst/>
          </a:prstGeom>
          <a:noFill/>
        </p:spPr>
      </p:pic>
      <p:pic>
        <p:nvPicPr>
          <p:cNvPr id="13" name="Picture 4" descr="Картинка 65 из 28670">
            <a:hlinkClick r:id="rId4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79512" y="4581128"/>
            <a:ext cx="1643074" cy="1891997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071670" y="142852"/>
            <a:ext cx="47863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Режим дня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3568" y="980728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1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83768" y="980728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2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884368" y="90872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5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43636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4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57686" y="928670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3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3568" y="3861048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6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99792" y="3933056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7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572000" y="4000504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8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156176" y="3933056"/>
            <a:ext cx="357190" cy="67758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9</a:t>
            </a:r>
            <a:endParaRPr lang="ru-RU" sz="36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884368" y="4005064"/>
            <a:ext cx="714348" cy="57888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ysClr val="windowText" lastClr="000000"/>
                  </a:solidFill>
                </a:ln>
                <a:solidFill>
                  <a:schemeClr val="bg2">
                    <a:lumMod val="75000"/>
                  </a:schemeClr>
                </a:solidFill>
                <a:effectLst/>
              </a:rPr>
              <a:t>10</a:t>
            </a:r>
            <a:endParaRPr lang="ru-RU" sz="2800" b="1" cap="none" spc="0" dirty="0">
              <a:ln w="9525">
                <a:solidFill>
                  <a:sysClr val="windowText" lastClr="000000"/>
                </a:solidFill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/>
              <a:t>	</a:t>
            </a:r>
          </a:p>
        </p:txBody>
      </p:sp>
      <p:pic>
        <p:nvPicPr>
          <p:cNvPr id="3078" name="Picture 6" descr="000803_1055_5842_vnvv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44208" y="4011613"/>
            <a:ext cx="1738312" cy="2846387"/>
          </a:xfrm>
          <a:prstGeom prst="rect">
            <a:avLst/>
          </a:prstGeom>
          <a:noFill/>
        </p:spPr>
      </p:pic>
      <p:pic>
        <p:nvPicPr>
          <p:cNvPr id="3079" name="Picture 7" descr="000803_1055_6420_vnvv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53364">
            <a:off x="7019435" y="596888"/>
            <a:ext cx="2190750" cy="3232150"/>
          </a:xfrm>
          <a:prstGeom prst="rect">
            <a:avLst/>
          </a:prstGeom>
          <a:noFill/>
        </p:spPr>
      </p:pic>
      <p:pic>
        <p:nvPicPr>
          <p:cNvPr id="3080" name="Picture 8" descr="000803_1069_5279_vnvv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0825" y="404813"/>
            <a:ext cx="1876425" cy="3011487"/>
          </a:xfrm>
          <a:prstGeom prst="rect">
            <a:avLst/>
          </a:prstGeom>
          <a:noFill/>
        </p:spPr>
      </p:pic>
      <p:pic>
        <p:nvPicPr>
          <p:cNvPr id="3081" name="Picture 9" descr="000803_1069_5353_vnvv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4068762"/>
            <a:ext cx="2643187" cy="278923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83423" y="332656"/>
            <a:ext cx="79605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Активный образ жизни</a:t>
            </a:r>
          </a:p>
        </p:txBody>
      </p:sp>
      <p:pic>
        <p:nvPicPr>
          <p:cNvPr id="9" name="Содержимое 11" descr="P100082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699792" y="1988840"/>
            <a:ext cx="4028637" cy="3021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Сон</a:t>
            </a:r>
            <a:endParaRPr lang="ru-RU" dirty="0"/>
          </a:p>
        </p:txBody>
      </p:sp>
      <p:pic>
        <p:nvPicPr>
          <p:cNvPr id="4" name="Содержимое 3" descr="фото с фото апп-а 2 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52536" y="1124744"/>
            <a:ext cx="4248472" cy="3186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Содержимое 3" descr="фото с фотоаппарата 2012 3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71800" y="3239598"/>
            <a:ext cx="4824536" cy="36184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Содержимое 5" descr="фото с фотоаппарата 2012 1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391746" y="332656"/>
            <a:ext cx="3752254" cy="28141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91978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54275" name="Picture 3" descr="MainPanel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50" y="908050"/>
            <a:ext cx="5543550" cy="26177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908175" y="188913"/>
            <a:ext cx="6119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chemeClr val="bg1"/>
                </a:solidFill>
                <a:latin typeface="Times New Roman" pitchFamily="18" charset="0"/>
              </a:rPr>
              <a:t>Нет вредным привычкам</a:t>
            </a:r>
            <a:r>
              <a:rPr lang="ru-RU" sz="4000" b="1" i="1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995738" y="1844675"/>
            <a:ext cx="3960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«Я здоровье берегу,</a:t>
            </a:r>
          </a:p>
          <a:p>
            <a:pPr algn="r"/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Сам себе я помогу»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042988" y="4437063"/>
            <a:ext cx="734536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>
                <a:latin typeface="Times New Roman" pitchFamily="18" charset="0"/>
              </a:rPr>
              <a:t>Привычка - это то, что человек привык делать не задумываясь, почему он это делает и как.</a:t>
            </a:r>
            <a:r>
              <a:rPr lang="ru-RU" sz="2800" b="1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37" descr="Уголки"/>
          <p:cNvSpPr>
            <a:spLocks/>
          </p:cNvSpPr>
          <p:nvPr/>
        </p:nvSpPr>
        <p:spPr bwMode="auto">
          <a:xfrm>
            <a:off x="-36513" y="4868863"/>
            <a:ext cx="9196388" cy="2287587"/>
          </a:xfrm>
          <a:custGeom>
            <a:avLst/>
            <a:gdLst>
              <a:gd name="T0" fmla="*/ 0 w 5793"/>
              <a:gd name="T1" fmla="*/ 2019290 h 1296"/>
              <a:gd name="T2" fmla="*/ 25400 w 5793"/>
              <a:gd name="T3" fmla="*/ 1920444 h 1296"/>
              <a:gd name="T4" fmla="*/ 101600 w 5793"/>
              <a:gd name="T5" fmla="*/ 1652146 h 1296"/>
              <a:gd name="T6" fmla="*/ 177800 w 5793"/>
              <a:gd name="T7" fmla="*/ 1454453 h 1296"/>
              <a:gd name="T8" fmla="*/ 330200 w 5793"/>
              <a:gd name="T9" fmla="*/ 1256761 h 1296"/>
              <a:gd name="T10" fmla="*/ 520700 w 5793"/>
              <a:gd name="T11" fmla="*/ 1101431 h 1296"/>
              <a:gd name="T12" fmla="*/ 596900 w 5793"/>
              <a:gd name="T13" fmla="*/ 1016705 h 1296"/>
              <a:gd name="T14" fmla="*/ 685800 w 5793"/>
              <a:gd name="T15" fmla="*/ 960222 h 1296"/>
              <a:gd name="T16" fmla="*/ 889000 w 5793"/>
              <a:gd name="T17" fmla="*/ 819013 h 1296"/>
              <a:gd name="T18" fmla="*/ 1028700 w 5793"/>
              <a:gd name="T19" fmla="*/ 790771 h 1296"/>
              <a:gd name="T20" fmla="*/ 1143000 w 5793"/>
              <a:gd name="T21" fmla="*/ 677804 h 1296"/>
              <a:gd name="T22" fmla="*/ 1409700 w 5793"/>
              <a:gd name="T23" fmla="*/ 578957 h 1296"/>
              <a:gd name="T24" fmla="*/ 2070100 w 5793"/>
              <a:gd name="T25" fmla="*/ 310660 h 1296"/>
              <a:gd name="T26" fmla="*/ 2222500 w 5793"/>
              <a:gd name="T27" fmla="*/ 268297 h 1296"/>
              <a:gd name="T28" fmla="*/ 2781300 w 5793"/>
              <a:gd name="T29" fmla="*/ 112967 h 1296"/>
              <a:gd name="T30" fmla="*/ 2984500 w 5793"/>
              <a:gd name="T31" fmla="*/ 70605 h 1296"/>
              <a:gd name="T32" fmla="*/ 3721100 w 5793"/>
              <a:gd name="T33" fmla="*/ 84725 h 1296"/>
              <a:gd name="T34" fmla="*/ 3860800 w 5793"/>
              <a:gd name="T35" fmla="*/ 127088 h 1296"/>
              <a:gd name="T36" fmla="*/ 4762500 w 5793"/>
              <a:gd name="T37" fmla="*/ 84725 h 1296"/>
              <a:gd name="T38" fmla="*/ 5130800 w 5793"/>
              <a:gd name="T39" fmla="*/ 42363 h 1296"/>
              <a:gd name="T40" fmla="*/ 5308600 w 5793"/>
              <a:gd name="T41" fmla="*/ 56484 h 1296"/>
              <a:gd name="T42" fmla="*/ 5346700 w 5793"/>
              <a:gd name="T43" fmla="*/ 98846 h 1296"/>
              <a:gd name="T44" fmla="*/ 5537200 w 5793"/>
              <a:gd name="T45" fmla="*/ 183572 h 1296"/>
              <a:gd name="T46" fmla="*/ 5918200 w 5793"/>
              <a:gd name="T47" fmla="*/ 197693 h 1296"/>
              <a:gd name="T48" fmla="*/ 6578601 w 5793"/>
              <a:gd name="T49" fmla="*/ 268297 h 1296"/>
              <a:gd name="T50" fmla="*/ 6832601 w 5793"/>
              <a:gd name="T51" fmla="*/ 353023 h 1296"/>
              <a:gd name="T52" fmla="*/ 7175501 w 5793"/>
              <a:gd name="T53" fmla="*/ 353023 h 1296"/>
              <a:gd name="T54" fmla="*/ 7239001 w 5793"/>
              <a:gd name="T55" fmla="*/ 381264 h 1296"/>
              <a:gd name="T56" fmla="*/ 7543801 w 5793"/>
              <a:gd name="T57" fmla="*/ 480111 h 1296"/>
              <a:gd name="T58" fmla="*/ 7848601 w 5793"/>
              <a:gd name="T59" fmla="*/ 593078 h 1296"/>
              <a:gd name="T60" fmla="*/ 7912101 w 5793"/>
              <a:gd name="T61" fmla="*/ 663683 h 1296"/>
              <a:gd name="T62" fmla="*/ 7975601 w 5793"/>
              <a:gd name="T63" fmla="*/ 720166 h 1296"/>
              <a:gd name="T64" fmla="*/ 8089901 w 5793"/>
              <a:gd name="T65" fmla="*/ 875496 h 1296"/>
              <a:gd name="T66" fmla="*/ 8242301 w 5793"/>
              <a:gd name="T67" fmla="*/ 1115552 h 1296"/>
              <a:gd name="T68" fmla="*/ 8331201 w 5793"/>
              <a:gd name="T69" fmla="*/ 1157914 h 1296"/>
              <a:gd name="T70" fmla="*/ 8420101 w 5793"/>
              <a:gd name="T71" fmla="*/ 1214398 h 1296"/>
              <a:gd name="T72" fmla="*/ 8496301 w 5793"/>
              <a:gd name="T73" fmla="*/ 1270882 h 1296"/>
              <a:gd name="T74" fmla="*/ 8737601 w 5793"/>
              <a:gd name="T75" fmla="*/ 1397970 h 1296"/>
              <a:gd name="T76" fmla="*/ 8813801 w 5793"/>
              <a:gd name="T77" fmla="*/ 1454453 h 1296"/>
              <a:gd name="T78" fmla="*/ 8928101 w 5793"/>
              <a:gd name="T79" fmla="*/ 1553300 h 1296"/>
              <a:gd name="T80" fmla="*/ 9055101 w 5793"/>
              <a:gd name="T81" fmla="*/ 1793355 h 1296"/>
              <a:gd name="T82" fmla="*/ 9182101 w 5793"/>
              <a:gd name="T83" fmla="*/ 1934564 h 1296"/>
              <a:gd name="T84" fmla="*/ 8470901 w 5793"/>
              <a:gd name="T85" fmla="*/ 2061653 h 1296"/>
              <a:gd name="T86" fmla="*/ 6489700 w 5793"/>
              <a:gd name="T87" fmla="*/ 2033411 h 1296"/>
              <a:gd name="T88" fmla="*/ 4483100 w 5793"/>
              <a:gd name="T89" fmla="*/ 2019290 h 1296"/>
              <a:gd name="T90" fmla="*/ 419100 w 5793"/>
              <a:gd name="T91" fmla="*/ 2005169 h 1296"/>
              <a:gd name="T92" fmla="*/ 0 w 5793"/>
              <a:gd name="T93" fmla="*/ 1934564 h 129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793"/>
              <a:gd name="T142" fmla="*/ 0 h 1296"/>
              <a:gd name="T143" fmla="*/ 5793 w 5793"/>
              <a:gd name="T144" fmla="*/ 1296 h 129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793" h="1296">
                <a:moveTo>
                  <a:pt x="0" y="1144"/>
                </a:moveTo>
                <a:cubicBezTo>
                  <a:pt x="5" y="1125"/>
                  <a:pt x="14" y="1107"/>
                  <a:pt x="16" y="1088"/>
                </a:cubicBezTo>
                <a:cubicBezTo>
                  <a:pt x="28" y="991"/>
                  <a:pt x="9" y="991"/>
                  <a:pt x="64" y="936"/>
                </a:cubicBezTo>
                <a:cubicBezTo>
                  <a:pt x="79" y="891"/>
                  <a:pt x="72" y="851"/>
                  <a:pt x="112" y="824"/>
                </a:cubicBezTo>
                <a:cubicBezTo>
                  <a:pt x="129" y="774"/>
                  <a:pt x="165" y="740"/>
                  <a:pt x="208" y="712"/>
                </a:cubicBezTo>
                <a:cubicBezTo>
                  <a:pt x="247" y="654"/>
                  <a:pt x="275" y="657"/>
                  <a:pt x="328" y="624"/>
                </a:cubicBezTo>
                <a:cubicBezTo>
                  <a:pt x="398" y="580"/>
                  <a:pt x="331" y="621"/>
                  <a:pt x="376" y="576"/>
                </a:cubicBezTo>
                <a:cubicBezTo>
                  <a:pt x="390" y="562"/>
                  <a:pt x="416" y="553"/>
                  <a:pt x="432" y="544"/>
                </a:cubicBezTo>
                <a:cubicBezTo>
                  <a:pt x="475" y="518"/>
                  <a:pt x="519" y="492"/>
                  <a:pt x="560" y="464"/>
                </a:cubicBezTo>
                <a:cubicBezTo>
                  <a:pt x="585" y="447"/>
                  <a:pt x="619" y="454"/>
                  <a:pt x="648" y="448"/>
                </a:cubicBezTo>
                <a:cubicBezTo>
                  <a:pt x="675" y="430"/>
                  <a:pt x="691" y="398"/>
                  <a:pt x="720" y="384"/>
                </a:cubicBezTo>
                <a:cubicBezTo>
                  <a:pt x="774" y="357"/>
                  <a:pt x="832" y="350"/>
                  <a:pt x="888" y="328"/>
                </a:cubicBezTo>
                <a:cubicBezTo>
                  <a:pt x="978" y="194"/>
                  <a:pt x="1157" y="184"/>
                  <a:pt x="1304" y="176"/>
                </a:cubicBezTo>
                <a:cubicBezTo>
                  <a:pt x="1336" y="165"/>
                  <a:pt x="1367" y="159"/>
                  <a:pt x="1400" y="152"/>
                </a:cubicBezTo>
                <a:cubicBezTo>
                  <a:pt x="1525" y="89"/>
                  <a:pt x="1608" y="81"/>
                  <a:pt x="1752" y="64"/>
                </a:cubicBezTo>
                <a:cubicBezTo>
                  <a:pt x="1795" y="59"/>
                  <a:pt x="1837" y="46"/>
                  <a:pt x="1880" y="40"/>
                </a:cubicBezTo>
                <a:cubicBezTo>
                  <a:pt x="2001" y="0"/>
                  <a:pt x="2207" y="41"/>
                  <a:pt x="2344" y="48"/>
                </a:cubicBezTo>
                <a:cubicBezTo>
                  <a:pt x="2373" y="58"/>
                  <a:pt x="2432" y="72"/>
                  <a:pt x="2432" y="72"/>
                </a:cubicBezTo>
                <a:cubicBezTo>
                  <a:pt x="2632" y="68"/>
                  <a:pt x="2807" y="61"/>
                  <a:pt x="3000" y="48"/>
                </a:cubicBezTo>
                <a:cubicBezTo>
                  <a:pt x="3073" y="24"/>
                  <a:pt x="3158" y="28"/>
                  <a:pt x="3232" y="24"/>
                </a:cubicBezTo>
                <a:cubicBezTo>
                  <a:pt x="3269" y="27"/>
                  <a:pt x="3308" y="23"/>
                  <a:pt x="3344" y="32"/>
                </a:cubicBezTo>
                <a:cubicBezTo>
                  <a:pt x="3355" y="35"/>
                  <a:pt x="3359" y="50"/>
                  <a:pt x="3368" y="56"/>
                </a:cubicBezTo>
                <a:cubicBezTo>
                  <a:pt x="3395" y="74"/>
                  <a:pt x="3456" y="101"/>
                  <a:pt x="3488" y="104"/>
                </a:cubicBezTo>
                <a:cubicBezTo>
                  <a:pt x="3568" y="111"/>
                  <a:pt x="3648" y="109"/>
                  <a:pt x="3728" y="112"/>
                </a:cubicBezTo>
                <a:cubicBezTo>
                  <a:pt x="3894" y="153"/>
                  <a:pt x="3907" y="146"/>
                  <a:pt x="4144" y="152"/>
                </a:cubicBezTo>
                <a:cubicBezTo>
                  <a:pt x="4197" y="178"/>
                  <a:pt x="4246" y="190"/>
                  <a:pt x="4304" y="200"/>
                </a:cubicBezTo>
                <a:cubicBezTo>
                  <a:pt x="4394" y="185"/>
                  <a:pt x="4380" y="184"/>
                  <a:pt x="4520" y="200"/>
                </a:cubicBezTo>
                <a:cubicBezTo>
                  <a:pt x="4534" y="202"/>
                  <a:pt x="4547" y="211"/>
                  <a:pt x="4560" y="216"/>
                </a:cubicBezTo>
                <a:cubicBezTo>
                  <a:pt x="4623" y="239"/>
                  <a:pt x="4686" y="259"/>
                  <a:pt x="4752" y="272"/>
                </a:cubicBezTo>
                <a:cubicBezTo>
                  <a:pt x="4804" y="324"/>
                  <a:pt x="4873" y="329"/>
                  <a:pt x="4944" y="336"/>
                </a:cubicBezTo>
                <a:cubicBezTo>
                  <a:pt x="4994" y="353"/>
                  <a:pt x="4943" y="329"/>
                  <a:pt x="4984" y="376"/>
                </a:cubicBezTo>
                <a:cubicBezTo>
                  <a:pt x="4995" y="389"/>
                  <a:pt x="5012" y="396"/>
                  <a:pt x="5024" y="408"/>
                </a:cubicBezTo>
                <a:cubicBezTo>
                  <a:pt x="5050" y="434"/>
                  <a:pt x="5069" y="469"/>
                  <a:pt x="5096" y="496"/>
                </a:cubicBezTo>
                <a:cubicBezTo>
                  <a:pt x="5107" y="528"/>
                  <a:pt x="5161" y="611"/>
                  <a:pt x="5192" y="632"/>
                </a:cubicBezTo>
                <a:cubicBezTo>
                  <a:pt x="5209" y="643"/>
                  <a:pt x="5230" y="646"/>
                  <a:pt x="5248" y="656"/>
                </a:cubicBezTo>
                <a:cubicBezTo>
                  <a:pt x="5267" y="667"/>
                  <a:pt x="5286" y="677"/>
                  <a:pt x="5304" y="688"/>
                </a:cubicBezTo>
                <a:cubicBezTo>
                  <a:pt x="5320" y="698"/>
                  <a:pt x="5352" y="720"/>
                  <a:pt x="5352" y="720"/>
                </a:cubicBezTo>
                <a:cubicBezTo>
                  <a:pt x="5398" y="790"/>
                  <a:pt x="5431" y="774"/>
                  <a:pt x="5504" y="792"/>
                </a:cubicBezTo>
                <a:cubicBezTo>
                  <a:pt x="5520" y="803"/>
                  <a:pt x="5536" y="813"/>
                  <a:pt x="5552" y="824"/>
                </a:cubicBezTo>
                <a:cubicBezTo>
                  <a:pt x="5660" y="896"/>
                  <a:pt x="5558" y="858"/>
                  <a:pt x="5624" y="880"/>
                </a:cubicBezTo>
                <a:cubicBezTo>
                  <a:pt x="5641" y="930"/>
                  <a:pt x="5659" y="986"/>
                  <a:pt x="5704" y="1016"/>
                </a:cubicBezTo>
                <a:cubicBezTo>
                  <a:pt x="5731" y="1098"/>
                  <a:pt x="5684" y="1083"/>
                  <a:pt x="5784" y="1096"/>
                </a:cubicBezTo>
                <a:cubicBezTo>
                  <a:pt x="5755" y="1296"/>
                  <a:pt x="5793" y="1164"/>
                  <a:pt x="5336" y="1168"/>
                </a:cubicBezTo>
                <a:cubicBezTo>
                  <a:pt x="4920" y="1172"/>
                  <a:pt x="4504" y="1156"/>
                  <a:pt x="4088" y="1152"/>
                </a:cubicBezTo>
                <a:cubicBezTo>
                  <a:pt x="3663" y="1119"/>
                  <a:pt x="3265" y="1140"/>
                  <a:pt x="2824" y="1144"/>
                </a:cubicBezTo>
                <a:cubicBezTo>
                  <a:pt x="1971" y="1141"/>
                  <a:pt x="1117" y="1141"/>
                  <a:pt x="264" y="1136"/>
                </a:cubicBezTo>
                <a:cubicBezTo>
                  <a:pt x="201" y="1136"/>
                  <a:pt x="0" y="1109"/>
                  <a:pt x="0" y="1096"/>
                </a:cubicBezTo>
              </a:path>
            </a:pathLst>
          </a:custGeom>
          <a:pattFill prst="divot">
            <a:fgClr>
              <a:srgbClr val="00FF00"/>
            </a:fgClr>
            <a:bgClr>
              <a:srgbClr val="BFEFBF"/>
            </a:bgClr>
          </a:patt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098" name="Picture 2" descr="ddd0fc32575ct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94000" y="1916113"/>
            <a:ext cx="32178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sp>
        <p:nvSpPr>
          <p:cNvPr id="4100" name="AutoShape 4"/>
          <p:cNvSpPr>
            <a:spLocks noChangeArrowheads="1"/>
          </p:cNvSpPr>
          <p:nvPr/>
        </p:nvSpPr>
        <p:spPr bwMode="auto">
          <a:xfrm rot="-4715050">
            <a:off x="172244" y="5091907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00003B"/>
              </a:gs>
              <a:gs pos="100000">
                <a:srgbClr val="00008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7235825" y="188913"/>
            <a:ext cx="1511300" cy="15113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 rot="-4715050">
            <a:off x="172244" y="3004344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181847"/>
              </a:gs>
              <a:gs pos="100000">
                <a:srgbClr val="33339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 rot="-4715050">
            <a:off x="172244" y="699294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accent2"/>
              </a:gs>
              <a:gs pos="100000">
                <a:srgbClr val="4618F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ctr"/>
            <a:endParaRPr lang="ru-RU"/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 rot="551848">
            <a:off x="1763713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accent2"/>
              </a:gs>
              <a:gs pos="100000">
                <a:srgbClr val="4EE8F8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 rot="551848">
            <a:off x="3995738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6E74EE"/>
              </a:gs>
              <a:gs pos="100000">
                <a:srgbClr val="4EE8F8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 rot="551848">
            <a:off x="6227763" y="260350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6E74EE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 rot="6170213">
            <a:off x="7733506" y="772319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rgbClr val="3366FF"/>
              </a:gs>
              <a:gs pos="50000">
                <a:schemeClr val="accent1"/>
              </a:gs>
              <a:gs pos="100000">
                <a:srgbClr val="3366FF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 rot="10800000" vert="eaVert"/>
          <a:lstStyle/>
          <a:p>
            <a:pPr algn="ctr">
              <a:defRPr/>
            </a:pPr>
            <a:endParaRPr lang="ru-RU"/>
          </a:p>
        </p:txBody>
      </p:sp>
      <p:sp>
        <p:nvSpPr>
          <p:cNvPr id="4108" name="AutoShape 12"/>
          <p:cNvSpPr>
            <a:spLocks noChangeArrowheads="1"/>
          </p:cNvSpPr>
          <p:nvPr/>
        </p:nvSpPr>
        <p:spPr bwMode="auto">
          <a:xfrm rot="6170213">
            <a:off x="7733506" y="3075782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4618F0"/>
              </a:gs>
            </a:gsLst>
            <a:lin ang="27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 vert="eaVert"/>
          <a:lstStyle/>
          <a:p>
            <a:pPr algn="ctr"/>
            <a:endParaRPr lang="ru-RU"/>
          </a:p>
        </p:txBody>
      </p:sp>
      <p:sp>
        <p:nvSpPr>
          <p:cNvPr id="4109" name="AutoShape 13"/>
          <p:cNvSpPr>
            <a:spLocks noChangeArrowheads="1"/>
          </p:cNvSpPr>
          <p:nvPr/>
        </p:nvSpPr>
        <p:spPr bwMode="auto">
          <a:xfrm rot="6170213">
            <a:off x="7733506" y="5307807"/>
            <a:ext cx="1347787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66FF"/>
              </a:gs>
            </a:gsLst>
            <a:lin ang="27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 vert="eaVert"/>
          <a:lstStyle/>
          <a:p>
            <a:pPr algn="ctr"/>
            <a:endParaRPr lang="ru-RU"/>
          </a:p>
        </p:txBody>
      </p:sp>
      <p:sp>
        <p:nvSpPr>
          <p:cNvPr id="4110" name="AutoShape 14"/>
          <p:cNvSpPr>
            <a:spLocks noChangeArrowheads="1"/>
          </p:cNvSpPr>
          <p:nvPr/>
        </p:nvSpPr>
        <p:spPr bwMode="auto">
          <a:xfrm rot="-10406119">
            <a:off x="615632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66FF"/>
              </a:gs>
            </a:gsLst>
            <a:lin ang="18900000" scaled="1"/>
          </a:gradFill>
          <a:ln w="9525">
            <a:solidFill>
              <a:schemeClr val="accent2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sp>
        <p:nvSpPr>
          <p:cNvPr id="4111" name="AutoShape 15"/>
          <p:cNvSpPr>
            <a:spLocks noChangeArrowheads="1"/>
          </p:cNvSpPr>
          <p:nvPr/>
        </p:nvSpPr>
        <p:spPr bwMode="auto">
          <a:xfrm rot="-10406119">
            <a:off x="406717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E6F9"/>
              </a:gs>
            </a:gsLst>
            <a:lin ang="18900000" scaled="1"/>
          </a:gradFill>
          <a:ln w="9525">
            <a:solidFill>
              <a:srgbClr val="000080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pic>
        <p:nvPicPr>
          <p:cNvPr id="4112" name="Picture 16" descr="arg-blue-left-t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1341438"/>
            <a:ext cx="11906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17" descr="ani-bird_red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2708275"/>
            <a:ext cx="14398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b1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25" y="5013325"/>
            <a:ext cx="1154113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23" descr="b1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388" y="5516563"/>
            <a:ext cx="1020762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4" name="AutoShape 28"/>
          <p:cNvSpPr>
            <a:spLocks noChangeArrowheads="1"/>
          </p:cNvSpPr>
          <p:nvPr/>
        </p:nvSpPr>
        <p:spPr bwMode="auto">
          <a:xfrm>
            <a:off x="5435600" y="2636838"/>
            <a:ext cx="3384550" cy="1223962"/>
          </a:xfrm>
          <a:prstGeom prst="wedgeRoundRectCallout">
            <a:avLst>
              <a:gd name="adj1" fmla="val -72329"/>
              <a:gd name="adj2" fmla="val -10958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auto">
          <a:xfrm>
            <a:off x="5508625" y="2781300"/>
            <a:ext cx="32400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008000"/>
                </a:solidFill>
                <a:latin typeface="Times New Roman" pitchFamily="18" charset="0"/>
              </a:rPr>
              <a:t>Ребята, берегите зрение!</a:t>
            </a:r>
          </a:p>
        </p:txBody>
      </p:sp>
      <p:pic>
        <p:nvPicPr>
          <p:cNvPr id="4128" name="Picture 32" descr="B_Fly3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7628801">
            <a:off x="1287463" y="2536825"/>
            <a:ext cx="1143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33" descr="B_Fly2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7959049">
            <a:off x="7138194" y="3599656"/>
            <a:ext cx="1368425" cy="102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34" descr="B_Fly14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113" y="2565400"/>
            <a:ext cx="14414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35" descr="b1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450" y="5516563"/>
            <a:ext cx="9953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6" descr="b1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725" y="5157788"/>
            <a:ext cx="9953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4" name="AutoShape 38"/>
          <p:cNvSpPr>
            <a:spLocks noChangeArrowheads="1"/>
          </p:cNvSpPr>
          <p:nvPr/>
        </p:nvSpPr>
        <p:spPr bwMode="auto">
          <a:xfrm rot="-10406119">
            <a:off x="1692275" y="5876925"/>
            <a:ext cx="1347788" cy="901700"/>
          </a:xfrm>
          <a:prstGeom prst="cloudCallout">
            <a:avLst>
              <a:gd name="adj1" fmla="val -34227"/>
              <a:gd name="adj2" fmla="val 14093"/>
            </a:avLst>
          </a:prstGeom>
          <a:gradFill rotWithShape="1">
            <a:gsLst>
              <a:gs pos="0">
                <a:schemeClr val="bg1"/>
              </a:gs>
              <a:gs pos="100000">
                <a:srgbClr val="33E6F9"/>
              </a:gs>
            </a:gsLst>
            <a:lin ang="5400000" scaled="1"/>
          </a:gradFill>
          <a:ln w="9525">
            <a:solidFill>
              <a:srgbClr val="000080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/>
          </a:p>
        </p:txBody>
      </p:sp>
      <p:pic>
        <p:nvPicPr>
          <p:cNvPr id="4136" name="Picture 40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3000"/>
                            </p:stCondLst>
                            <p:childTnLst>
                              <p:par>
                                <p:cTn id="92" presetID="35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9" presetID="37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0.06806 L -0.18107 0.21528 C -0.21649 0.24861 -0.26927 0.26759 -0.32447 0.26759 C -0.38767 0.26759 -0.43784 0.24861 -0.47326 0.21528 L -0.64184 0.06806 " pathEditMode="relative" rAng="0" ptsTypes="FffFF">
                                      <p:cBhvr>
                                        <p:cTn id="10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00" y="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2" presetID="4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747 0.06806 L -0.48473 0.00533 C -0.44827 -0.00856 -0.3941 -0.01597 -0.3375 -0.01597 C -0.27292 -0.01597 -0.22153 -0.00856 -0.18507 0.00533 L -0.01181 0.06806 " pathEditMode="relative" rAng="0" ptsTypes="FffFF">
                                      <p:cBhvr>
                                        <p:cTn id="10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0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0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1000"/>
                            </p:stCondLst>
                            <p:childTnLst>
                              <p:par>
                                <p:cTn id="1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9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7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80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1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7000"/>
                            </p:stCondLst>
                            <p:childTnLst>
                              <p:par>
                                <p:cTn id="169" presetID="1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11458 C 0.05781 -0.10833 0.10955 -0.02917 0.10504 0.06273 C 0.10052 0.15463 0.04097 0.22361 -0.02795 0.21759 C -0.09705 0.21157 -0.14861 0.13171 -0.1441 0.04028 C -0.13941 -0.05185 -0.07986 -0.12083 -0.01111 -0.11458 Z " pathEditMode="relative" rAng="234174" ptsTypes="fffff">
                                      <p:cBhvr>
                                        <p:cTn id="170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7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3000"/>
                            </p:stCondLst>
                            <p:childTnLst>
                              <p:par>
                                <p:cTn id="177" presetID="7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2 0.05741 L 0.0382 -0.2581 L -0.18715 -0.2581 L -0.18715 0.05741 L 0.0382 0.05741 Z " pathEditMode="relative" rAng="16200000" ptsTypes="FFFFF">
                                      <p:cBhvr>
                                        <p:cTn id="178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8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36"/>
                </p:tgtEl>
              </p:cMediaNode>
            </p:audio>
          </p:childTnLst>
        </p:cTn>
      </p:par>
    </p:tnLst>
    <p:bldLst>
      <p:bldP spid="4100" grpId="0" animBg="1"/>
      <p:bldP spid="4100" grpId="1" animBg="1"/>
      <p:bldP spid="4101" grpId="0" animBg="1"/>
      <p:bldP spid="4101" grpId="1" animBg="1"/>
      <p:bldP spid="4101" grpId="2" animBg="1"/>
      <p:bldP spid="4102" grpId="0" animBg="1"/>
      <p:bldP spid="4102" grpId="1" animBg="1"/>
      <p:bldP spid="4103" grpId="0" animBg="1"/>
      <p:bldP spid="4103" grpId="1" animBg="1"/>
      <p:bldP spid="4104" grpId="0" animBg="1"/>
      <p:bldP spid="4104" grpId="1" animBg="1"/>
      <p:bldP spid="4105" grpId="0" animBg="1"/>
      <p:bldP spid="4105" grpId="1" animBg="1"/>
      <p:bldP spid="4106" grpId="0" animBg="1"/>
      <p:bldP spid="4106" grpId="1" animBg="1"/>
      <p:bldP spid="4107" grpId="0" animBg="1"/>
      <p:bldP spid="4107" grpId="1" animBg="1"/>
      <p:bldP spid="4108" grpId="0" animBg="1"/>
      <p:bldP spid="4108" grpId="1" animBg="1"/>
      <p:bldP spid="4109" grpId="0" animBg="1"/>
      <p:bldP spid="4109" grpId="1" animBg="1"/>
      <p:bldP spid="4110" grpId="0" animBg="1"/>
      <p:bldP spid="4110" grpId="1" animBg="1"/>
      <p:bldP spid="4111" grpId="0" animBg="1"/>
      <p:bldP spid="4111" grpId="1" animBg="1"/>
      <p:bldP spid="4124" grpId="0" animBg="1"/>
      <p:bldP spid="4124" grpId="1" animBg="1"/>
      <p:bldP spid="4125" grpId="0"/>
      <p:bldP spid="4125" grpId="1"/>
      <p:bldP spid="4134" grpId="0" animBg="1"/>
      <p:bldP spid="413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5919788" y="24399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55299" name="Picture 3" descr="MainPanel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50" y="908050"/>
            <a:ext cx="5543550" cy="26177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908175" y="188913"/>
            <a:ext cx="6119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chemeClr val="bg1"/>
                </a:solidFill>
                <a:latin typeface="Times New Roman" pitchFamily="18" charset="0"/>
              </a:rPr>
              <a:t>Правильно питайся</a:t>
            </a:r>
            <a:r>
              <a:rPr lang="ru-RU" sz="4000" b="1" i="1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851275" y="1844675"/>
            <a:ext cx="46799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«Прежде чем за стол мне сесть,</a:t>
            </a:r>
          </a:p>
          <a:p>
            <a:r>
              <a:rPr lang="ru-RU" sz="2400" b="1" i="1">
                <a:solidFill>
                  <a:schemeClr val="bg1"/>
                </a:solidFill>
                <a:latin typeface="Times New Roman" pitchFamily="18" charset="0"/>
              </a:rPr>
              <a:t>Я подумаю, что съесть»</a:t>
            </a:r>
          </a:p>
        </p:txBody>
      </p:sp>
      <p:pic>
        <p:nvPicPr>
          <p:cNvPr id="12294" name="Picture 8" descr="гшн78еа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3900" y="6105525"/>
            <a:ext cx="8001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0" descr="Deti7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113" y="3429000"/>
            <a:ext cx="3162300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Oval 11"/>
          <p:cNvSpPr>
            <a:spLocks noChangeArrowheads="1"/>
          </p:cNvSpPr>
          <p:nvPr/>
        </p:nvSpPr>
        <p:spPr bwMode="auto">
          <a:xfrm>
            <a:off x="179388" y="2852738"/>
            <a:ext cx="3887787" cy="381635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Line 12"/>
          <p:cNvSpPr>
            <a:spLocks noChangeShapeType="1"/>
          </p:cNvSpPr>
          <p:nvPr/>
        </p:nvSpPr>
        <p:spPr bwMode="auto">
          <a:xfrm>
            <a:off x="684213" y="3500438"/>
            <a:ext cx="2808287" cy="259238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55310" name="Picture 14" descr="d17b9d9a009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1125538"/>
            <a:ext cx="1160462" cy="12477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5311" name="Picture 15" descr="гмргшпнгшн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363" y="4076700"/>
            <a:ext cx="2876550" cy="19335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Витамины</a:t>
            </a:r>
            <a:endParaRPr lang="ru-RU" dirty="0"/>
          </a:p>
        </p:txBody>
      </p:sp>
      <p:pic>
        <p:nvPicPr>
          <p:cNvPr id="16" name="Содержимое 15" descr="фото с фотоаппарата 2012 2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1" y="2060848"/>
            <a:ext cx="3936437" cy="2952328"/>
          </a:xfrm>
        </p:spPr>
      </p:pic>
      <p:pic>
        <p:nvPicPr>
          <p:cNvPr id="17" name="Содержимое 3" descr="фотдом 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56176" y="4491118"/>
            <a:ext cx="2804501" cy="210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Содержимое 5" descr="P10008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764704"/>
            <a:ext cx="2738661" cy="365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j040524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27875" y="2133600"/>
            <a:ext cx="20161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j04104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0"/>
            <a:ext cx="11811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j0411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333375"/>
            <a:ext cx="9747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18"/>
          <p:cNvSpPr txBox="1">
            <a:spLocks noChangeArrowheads="1"/>
          </p:cNvSpPr>
          <p:nvPr/>
        </p:nvSpPr>
        <p:spPr bwMode="auto">
          <a:xfrm>
            <a:off x="1116013" y="6481763"/>
            <a:ext cx="1584325" cy="37623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FF0066"/>
                </a:solidFill>
                <a:cs typeface="Arial" charset="0"/>
              </a:rPr>
              <a:t>  </a:t>
            </a:r>
            <a:r>
              <a:rPr lang="ru-RU" b="1">
                <a:solidFill>
                  <a:srgbClr val="FF0066"/>
                </a:solidFill>
                <a:cs typeface="Arial" charset="0"/>
              </a:rPr>
              <a:t>полезно</a:t>
            </a:r>
          </a:p>
        </p:txBody>
      </p:sp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6227763" y="6481763"/>
            <a:ext cx="1512887" cy="376237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cs typeface="Arial" charset="0"/>
              </a:rPr>
              <a:t>   </a:t>
            </a: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вредно</a:t>
            </a:r>
          </a:p>
        </p:txBody>
      </p:sp>
      <p:pic>
        <p:nvPicPr>
          <p:cNvPr id="18452" name="Picture 20" descr="рпсенеквг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5462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Picture 21" descr="уы45ы345ы5ыу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6400" y="0"/>
            <a:ext cx="11176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Picture 22" descr="ршг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975" y="2852738"/>
            <a:ext cx="16573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23" descr="1193308830_gif0406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113" y="1341438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7" name="Picture 25" descr="miscellaneous_59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850" y="2133600"/>
            <a:ext cx="108585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8" name="Picture 26" descr="Рисунок6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4300" y="404813"/>
            <a:ext cx="571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0" name="Picture 28" descr="чвекеу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47813" y="1700213"/>
            <a:ext cx="1296987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29" descr="чечвкечкв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00563" y="1484313"/>
            <a:ext cx="1295400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2" name="Picture 30" descr="чвечуечувке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16688" y="404813"/>
            <a:ext cx="1046162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3" name="Picture 31" descr="апсапвчкв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51500" y="2636838"/>
            <a:ext cx="917575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32" descr="j029093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8313" y="3933825"/>
            <a:ext cx="2498725" cy="258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6" name="Picture 34" descr="кчсевку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851275" y="3500438"/>
            <a:ext cx="16573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Picture 35" descr="j043163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795963" y="4076700"/>
            <a:ext cx="2435225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51284E-6 L 0.09444 0.64006 " pathEditMode="relative" ptsTypes="AA">
                                      <p:cBhvr>
                                        <p:cTn id="6" dur="20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4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3.58316E-6 L -0.14185 0.22022 " pathEditMode="relative" ptsTypes="AA">
                                      <p:cBhvr>
                                        <p:cTn id="11" dur="20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4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6.22484E-6 L -0.20469 0.45108 " pathEditMode="relative" ptsTypes="AA">
                                      <p:cBhvr>
                                        <p:cTn id="16" dur="2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28337E-6 L -0.58264 0.57715 " pathEditMode="relative" ptsTypes="AA">
                                      <p:cBhvr>
                                        <p:cTn id="21" dur="2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4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45431E-6 L 0.65365 0.34629 " pathEditMode="relative" ptsTypes="AA">
                                      <p:cBhvr>
                                        <p:cTn id="26" dur="2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4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20842E-6 L -0.37014 0.45131 " pathEditMode="relative" ptsTypes="AA">
                                      <p:cBhvr>
                                        <p:cTn id="31" dur="20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9366E-7 L 0.44896 0.66111 " pathEditMode="relative" ptsTypes="AA">
                                      <p:cBhvr>
                                        <p:cTn id="36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3.39579E-6 L 0.14965 0.68216 " pathEditMode="relative" ptsTypes="AA">
                                      <p:cBhvr>
                                        <p:cTn id="41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6.98358E-6 L 0.29149 0.65048 " pathEditMode="relative" ptsTypes="AA">
                                      <p:cBhvr>
                                        <p:cTn id="46" dur="2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07495E-6 L -0.47257 0.25191 " pathEditMode="relative" ptsTypes="AA">
                                      <p:cBhvr>
                                        <p:cTn id="51" dur="20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4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32084E-6 L -0.75608 0.66111 " pathEditMode="relative" ptsTypes="AA">
                                      <p:cBhvr>
                                        <p:cTn id="56" dur="2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5.6211E-7 L -0.67726 0.33565 " pathEditMode="relative" ptsTypes="AA">
                                      <p:cBhvr>
                                        <p:cTn id="61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6694E-6 L 0.51198 0.44067 " pathEditMode="relative" ptsTypes="AA">
                                      <p:cBhvr>
                                        <p:cTn id="66" dur="2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4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9366E-7 L 0.2441 0.15753 " pathEditMode="relative" ptsTypes="AA">
                                      <p:cBhvr>
                                        <p:cTn id="71" dur="20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179388" y="115888"/>
            <a:ext cx="3455987" cy="27368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>
            <a:softEdge rad="63500"/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/>
              <a:t>Витамин А</a:t>
            </a:r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pic>
        <p:nvPicPr>
          <p:cNvPr id="7180" name="Picture 12" descr="аенсакенвк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628775"/>
            <a:ext cx="1944688" cy="10858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81" name="Picture 13" descr="нчкнучквн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765175"/>
            <a:ext cx="1233488" cy="11731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182" name="AutoShape 14"/>
          <p:cNvSpPr>
            <a:spLocks noChangeArrowheads="1"/>
          </p:cNvSpPr>
          <p:nvPr/>
        </p:nvSpPr>
        <p:spPr bwMode="auto">
          <a:xfrm>
            <a:off x="4932363" y="404813"/>
            <a:ext cx="3455987" cy="2736850"/>
          </a:xfrm>
          <a:prstGeom prst="roundRect">
            <a:avLst>
              <a:gd name="adj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>
            <a:softEdge rad="63500"/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/>
              <a:t>Витамин В</a:t>
            </a:r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sp>
        <p:nvSpPr>
          <p:cNvPr id="7184" name="AutoShape 16"/>
          <p:cNvSpPr>
            <a:spLocks noChangeArrowheads="1"/>
          </p:cNvSpPr>
          <p:nvPr/>
        </p:nvSpPr>
        <p:spPr bwMode="auto">
          <a:xfrm>
            <a:off x="5148263" y="3933825"/>
            <a:ext cx="3455987" cy="2736850"/>
          </a:xfrm>
          <a:prstGeom prst="roundRect">
            <a:avLst>
              <a:gd name="adj" fmla="val 16667"/>
            </a:avLst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  <a:effectLst>
            <a:softEdge rad="63500"/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/>
              <a:t>Витамин С</a:t>
            </a:r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827088" y="3357563"/>
            <a:ext cx="3455987" cy="2736850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  <a:effectLst>
            <a:softEdge rad="63500"/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/>
              <a:t>Витамин Д</a:t>
            </a:r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  <a:p>
            <a:pPr algn="ctr">
              <a:defRPr/>
            </a:pPr>
            <a:endParaRPr lang="ru-RU"/>
          </a:p>
        </p:txBody>
      </p:sp>
      <p:pic>
        <p:nvPicPr>
          <p:cNvPr id="7186" name="Picture 18" descr="чкечуквнкв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4005263"/>
            <a:ext cx="1512887" cy="13096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87" name="Picture 19" descr="в5кеееееееееееее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413" y="5157788"/>
            <a:ext cx="1042987" cy="8191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88" name="Picture 20" descr="j040524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00338" y="3933825"/>
            <a:ext cx="1584325" cy="11318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90" name="Picture 22" descr="чвечукеквек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4500570"/>
            <a:ext cx="1871662" cy="12573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91" name="Picture 23" descr="уы5еуы45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4071942"/>
            <a:ext cx="1385887" cy="150018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93" name="Picture 25" descr="G:\Рисунок1ннап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571480"/>
            <a:ext cx="1531948" cy="10001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94" name="Picture 26" descr="G:\Рисунок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1071546"/>
            <a:ext cx="1799888" cy="16250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195" name="Picture 27" descr="G:\Рисунок1пенк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00892" y="1843890"/>
            <a:ext cx="1214446" cy="90609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196" name="Picture 28" descr="G:\ма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29454" y="5572140"/>
            <a:ext cx="1720850" cy="1143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" name="Picture 13" descr="4bc08ef21d1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929313" y="5643563"/>
            <a:ext cx="1154112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Documents and Settings\Admin\Local Settings\Temporary Internet Files\Content.IE5\H55WFITQ\MCj04376360000[1]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14563" y="1543050"/>
            <a:ext cx="4814887" cy="481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ctrTitle" sz="quarter"/>
          </p:nvPr>
        </p:nvSpPr>
        <p:spPr>
          <a:xfrm>
            <a:off x="500063" y="785813"/>
            <a:ext cx="8072437" cy="28573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>
                <a:solidFill>
                  <a:srgbClr val="FF0000"/>
                </a:solidFill>
              </a:rPr>
              <a:t>ЗДОРОВЬЕ</a:t>
            </a:r>
          </a:p>
        </p:txBody>
      </p:sp>
      <p:sp>
        <p:nvSpPr>
          <p:cNvPr id="12" name="Подзаголовок 11"/>
          <p:cNvSpPr>
            <a:spLocks noGrp="1"/>
          </p:cNvSpPr>
          <p:nvPr>
            <p:ph type="subTitle" sz="quarter" idx="1"/>
          </p:nvPr>
        </p:nvSpPr>
        <p:spPr>
          <a:xfrm>
            <a:off x="785787" y="4214818"/>
            <a:ext cx="7429552" cy="2357454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7200" dirty="0" smtClean="0">
                <a:solidFill>
                  <a:srgbClr val="FF0000"/>
                </a:solidFill>
              </a:rPr>
              <a:t>В ВАШИХ</a:t>
            </a:r>
          </a:p>
          <a:p>
            <a:pPr eaLnBrk="1" hangingPunct="1">
              <a:defRPr/>
            </a:pPr>
            <a:r>
              <a:rPr lang="ru-RU" sz="7200" dirty="0" smtClean="0">
                <a:solidFill>
                  <a:srgbClr val="FF0000"/>
                </a:solidFill>
              </a:rPr>
              <a:t>РУКАХ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86116" y="0"/>
            <a:ext cx="30003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ВАШЕ</a:t>
            </a:r>
            <a:endParaRPr lang="ru-RU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MainPanelBott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268413"/>
            <a:ext cx="8532813" cy="40290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1187450" y="2349500"/>
            <a:ext cx="55864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chemeClr val="bg1"/>
                </a:solidFill>
                <a:latin typeface="Times New Roman" pitchFamily="18" charset="0"/>
              </a:rPr>
              <a:t>Всю азбуку здоровья </a:t>
            </a:r>
          </a:p>
          <a:p>
            <a:r>
              <a:rPr lang="ru-RU" sz="2800" b="1" i="1">
                <a:solidFill>
                  <a:schemeClr val="bg1"/>
                </a:solidFill>
                <a:latin typeface="Times New Roman" pitchFamily="18" charset="0"/>
              </a:rPr>
              <a:t>                        нужно крепко знать</a:t>
            </a:r>
          </a:p>
          <a:p>
            <a:r>
              <a:rPr lang="ru-RU" sz="2800" b="1" i="1">
                <a:solidFill>
                  <a:schemeClr val="bg1"/>
                </a:solidFill>
                <a:latin typeface="Times New Roman" pitchFamily="18" charset="0"/>
              </a:rPr>
              <a:t>И в жизни эти знания   </a:t>
            </a:r>
          </a:p>
          <a:p>
            <a:r>
              <a:rPr lang="ru-RU" sz="2800" b="1" i="1">
                <a:solidFill>
                  <a:schemeClr val="bg1"/>
                </a:solidFill>
                <a:latin typeface="Times New Roman" pitchFamily="18" charset="0"/>
              </a:rPr>
              <a:t>                       повсюду применять!</a:t>
            </a:r>
          </a:p>
        </p:txBody>
      </p:sp>
      <p:sp>
        <p:nvSpPr>
          <p:cNvPr id="15364" name="Oval 6">
            <a:hlinkClick r:id="" action="ppaction://hlinkshowjump?jump=lastslide"/>
          </p:cNvPr>
          <p:cNvSpPr>
            <a:spLocks noChangeArrowheads="1"/>
          </p:cNvSpPr>
          <p:nvPr/>
        </p:nvSpPr>
        <p:spPr bwMode="auto">
          <a:xfrm>
            <a:off x="8101013" y="6381750"/>
            <a:ext cx="792162" cy="4762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560</TotalTime>
  <Words>241</Words>
  <Application>Microsoft Office PowerPoint</Application>
  <PresentationFormat>Экран (4:3)</PresentationFormat>
  <Paragraphs>112</Paragraphs>
  <Slides>19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Times New Roman</vt:lpstr>
      <vt:lpstr>Wingdings</vt:lpstr>
      <vt:lpstr>Облака</vt:lpstr>
      <vt:lpstr>Презентация PowerPoint</vt:lpstr>
      <vt:lpstr>ПИРАМИДА СОЗДАНИЯ РЕЗЕРВОВ ЗДОРОВЬЯ</vt:lpstr>
      <vt:lpstr>Главные составляющие Здорового образа жизни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Сон</vt:lpstr>
      <vt:lpstr>Презентация PowerPoint</vt:lpstr>
      <vt:lpstr>Презентация PowerPoint</vt:lpstr>
      <vt:lpstr>Презентация PowerPoint</vt:lpstr>
      <vt:lpstr>Витамины</vt:lpstr>
      <vt:lpstr>Презентация PowerPoint</vt:lpstr>
      <vt:lpstr>Презентация PowerPoint</vt:lpstr>
      <vt:lpstr> ЗДОРОВЬЕ</vt:lpstr>
      <vt:lpstr>Презентация PowerPoint</vt:lpstr>
    </vt:vector>
  </TitlesOfParts>
  <Company>Benq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«Я здоровье берегу, сам себе я помогу».</dc:title>
  <dc:creator>Mashka</dc:creator>
  <cp:lastModifiedBy>Admin</cp:lastModifiedBy>
  <cp:revision>30</cp:revision>
  <dcterms:created xsi:type="dcterms:W3CDTF">2010-10-13T17:51:54Z</dcterms:created>
  <dcterms:modified xsi:type="dcterms:W3CDTF">2017-06-05T10:01:50Z</dcterms:modified>
</cp:coreProperties>
</file>