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4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31.05.2020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31.05.2020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31.05.2020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31.05.2020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31.05.2020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1268760"/>
            <a:ext cx="6172200" cy="288032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СЦЕНАРИЙ РОДИТЕЛЬСКОГО СОБРАНИЯ</a:t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«РАЗВИТИЕ РЕЧИ И МЕЛКОЙ МОТОРИКИ У ДЕТЕЙ РАННЕГО ВОЗРАСТА»</a:t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1920" y="5003322"/>
            <a:ext cx="4606280" cy="137160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МДОУ №26 п.Бородинское Поле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Можайский городской округ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Воспитатель: Щербакова Любовь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Анатольевна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Актуальность:</a:t>
            </a:r>
            <a:br>
              <a:rPr lang="ru-RU" sz="2400" b="1" dirty="0" smtClean="0">
                <a:solidFill>
                  <a:srgbClr val="002060"/>
                </a:solidFill>
              </a:rPr>
            </a:b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7859216" cy="534920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002060"/>
                </a:solidFill>
              </a:rPr>
              <a:t>В настоящее время актуальной проблемой становится полноценное развитие детей уже с дошкольного возраста. Исследуя ее ученые доказали, что уровень развития детской речи находится в прямой зависимости от степени </a:t>
            </a:r>
            <a:r>
              <a:rPr lang="ru-RU" dirty="0" err="1" smtClean="0">
                <a:solidFill>
                  <a:srgbClr val="002060"/>
                </a:solidFill>
              </a:rPr>
              <a:t>сформированности</a:t>
            </a:r>
            <a:r>
              <a:rPr lang="ru-RU" dirty="0" smtClean="0">
                <a:solidFill>
                  <a:srgbClr val="002060"/>
                </a:solidFill>
              </a:rPr>
              <a:t> тонких движений пальцев рук. Как эти процессы связаны между собой? Специалисты института физиологии детей и подростков АПН считают, что формирование речи происходит под влиянием кинетических (двигательных) импульсов, передающихся от рук, а точнее, от пальчиков. Чем активнее и точнее движения пальцев у маленького ребенка, тем быстрее он начинает говорить. Исследования отечественных физиологов также подтверждают связь развития рук с развитием мозга. Работы В. М. </a:t>
            </a:r>
            <a:r>
              <a:rPr lang="ru-RU" dirty="0" err="1" smtClean="0">
                <a:solidFill>
                  <a:srgbClr val="002060"/>
                </a:solidFill>
              </a:rPr>
              <a:t>Бехтерова</a:t>
            </a:r>
            <a:r>
              <a:rPr lang="ru-RU" dirty="0" smtClean="0">
                <a:solidFill>
                  <a:srgbClr val="002060"/>
                </a:solidFill>
              </a:rPr>
              <a:t> подтверждают влияние манипуляции рук на функции высшей нервной деятельности, развитие речи. Простые движения рук помогают убрать напряжение не только с самих рук, но и с губ, снимают усталость. Они способны улучшить произношение многих звуков, а значит - развивать речь ребенка.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Цель: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7715200" cy="1368152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Сформировать у родителей представление о роли мелкой моторики в психофизическом развитии детей.</a:t>
            </a:r>
          </a:p>
          <a:p>
            <a:endParaRPr lang="ru-RU" dirty="0"/>
          </a:p>
        </p:txBody>
      </p:sp>
      <p:pic>
        <p:nvPicPr>
          <p:cNvPr id="1026" name="Picture 2" descr="DSC001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005064"/>
            <a:ext cx="2592288" cy="264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DSC084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5" y="2636912"/>
            <a:ext cx="2894941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DSC085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1" y="2564904"/>
            <a:ext cx="2888021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   Задачи:</a:t>
            </a:r>
            <a:br>
              <a:rPr lang="ru-RU" sz="2800" dirty="0" smtClean="0">
                <a:solidFill>
                  <a:srgbClr val="002060"/>
                </a:solidFill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7467600" cy="2592288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- познакомить с приемами развития мелкой моторики рук у детей младшего дошкольного возраста.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- заинтересовать проблемой;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- приобщить к пальчиковым играм ребенка в условиях семьи.</a:t>
            </a:r>
          </a:p>
          <a:p>
            <a:endParaRPr lang="ru-RU" dirty="0"/>
          </a:p>
        </p:txBody>
      </p:sp>
      <p:pic>
        <p:nvPicPr>
          <p:cNvPr id="2050" name="Picture 2" descr="DSC08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3573016"/>
            <a:ext cx="2445333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DSC0006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4293096"/>
            <a:ext cx="2736304" cy="2266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DSC0844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3501008"/>
            <a:ext cx="268992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    Подготовительная работа.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7467600" cy="2592288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Брошюры-памятки для родителей «Любимые пальчиковые игры и упражнения»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Организация выставки: «Нетрадиционное оборудования для развития мелкой моторики»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 Папка-передвижка: «Влияние мелкой моторики на развитие речи детей»</a:t>
            </a:r>
          </a:p>
          <a:p>
            <a:pPr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3074" name="Picture 2" descr="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933056"/>
            <a:ext cx="259228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s1200 (45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005064"/>
            <a:ext cx="249627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img6 (19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3645024"/>
            <a:ext cx="250015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>
                <a:solidFill>
                  <a:srgbClr val="002060"/>
                </a:solidFill>
              </a:rPr>
              <a:t>Звучит спокойная музыка. Родители знакомятся с выставкой, садятся на стулья.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IMG-20200531-WA0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980728"/>
            <a:ext cx="2181225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IMG-20200531-WA00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7" y="2636912"/>
            <a:ext cx="3671931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IMG-20200531-WA003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564904"/>
            <a:ext cx="412956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IMG-20200531-WA00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4653136"/>
            <a:ext cx="3916019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002060"/>
                </a:solidFill>
              </a:rPr>
              <a:t>   Ход </a:t>
            </a:r>
            <a:r>
              <a:rPr lang="ru-RU" sz="2800" dirty="0" smtClean="0">
                <a:solidFill>
                  <a:srgbClr val="002060"/>
                </a:solidFill>
              </a:rPr>
              <a:t>мероприятия: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467600" cy="520519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Воспитатель: Добрый день, уважаемые родители! </a:t>
            </a:r>
            <a:r>
              <a:rPr lang="ru-RU" dirty="0" smtClean="0">
                <a:solidFill>
                  <a:srgbClr val="002060"/>
                </a:solidFill>
              </a:rPr>
              <a:t>Мы рады </a:t>
            </a:r>
            <a:r>
              <a:rPr lang="ru-RU" dirty="0" smtClean="0">
                <a:solidFill>
                  <a:srgbClr val="002060"/>
                </a:solidFill>
              </a:rPr>
              <a:t>встрече с вами. Спасибо, что вы нашли время и пришли на родительское собрание.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Наше собрание мне хотелось бы начать с загадки:</a:t>
            </a: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</a:rPr>
              <a:t>         Пять </a:t>
            </a:r>
            <a:r>
              <a:rPr lang="ru-RU" i="1" dirty="0" smtClean="0">
                <a:solidFill>
                  <a:srgbClr val="002060"/>
                </a:solidFill>
              </a:rPr>
              <a:t>да пять – родные братцы,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</a:rPr>
              <a:t>         Так </a:t>
            </a:r>
            <a:r>
              <a:rPr lang="ru-RU" i="1" dirty="0" smtClean="0">
                <a:solidFill>
                  <a:srgbClr val="002060"/>
                </a:solidFill>
              </a:rPr>
              <a:t>все вместе и родятся.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</a:rPr>
              <a:t>         Если </a:t>
            </a:r>
            <a:r>
              <a:rPr lang="ru-RU" i="1" dirty="0" smtClean="0">
                <a:solidFill>
                  <a:srgbClr val="002060"/>
                </a:solidFill>
              </a:rPr>
              <a:t>вскапываешь грядку,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</a:rPr>
              <a:t>         Держат </a:t>
            </a:r>
            <a:r>
              <a:rPr lang="ru-RU" i="1" dirty="0" smtClean="0">
                <a:solidFill>
                  <a:srgbClr val="002060"/>
                </a:solidFill>
              </a:rPr>
              <a:t>все одну лопатку.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</a:rPr>
              <a:t>        Не </a:t>
            </a:r>
            <a:r>
              <a:rPr lang="ru-RU" i="1" dirty="0" smtClean="0">
                <a:solidFill>
                  <a:srgbClr val="002060"/>
                </a:solidFill>
              </a:rPr>
              <a:t>скучают, а играют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</a:rPr>
              <a:t>        Вместе </a:t>
            </a:r>
            <a:r>
              <a:rPr lang="ru-RU" i="1" dirty="0" smtClean="0">
                <a:solidFill>
                  <a:srgbClr val="002060"/>
                </a:solidFill>
              </a:rPr>
              <a:t>все в одни игрушки.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</a:rPr>
              <a:t>        А </a:t>
            </a:r>
            <a:r>
              <a:rPr lang="ru-RU" i="1" dirty="0" smtClean="0">
                <a:solidFill>
                  <a:srgbClr val="002060"/>
                </a:solidFill>
              </a:rPr>
              <a:t>зимою всей гурьбою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</a:rPr>
              <a:t>        Дружно </a:t>
            </a:r>
            <a:r>
              <a:rPr lang="ru-RU" i="1" dirty="0" smtClean="0">
                <a:solidFill>
                  <a:srgbClr val="002060"/>
                </a:solidFill>
              </a:rPr>
              <a:t>прячутся в теплушки.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</a:rPr>
              <a:t>       Вот </a:t>
            </a:r>
            <a:r>
              <a:rPr lang="ru-RU" i="1" dirty="0" smtClean="0">
                <a:solidFill>
                  <a:srgbClr val="002060"/>
                </a:solidFill>
              </a:rPr>
              <a:t>такие «пять» да «пять»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</a:rPr>
              <a:t>        Угадайте</a:t>
            </a:r>
            <a:r>
              <a:rPr lang="ru-RU" i="1" dirty="0" smtClean="0">
                <a:solidFill>
                  <a:srgbClr val="002060"/>
                </a:solidFill>
              </a:rPr>
              <a:t>, как их звать (Пальцы)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Сухомлинский утверждал: «Ум ребенка находится на кончиках его пальцев».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2050" name="Picture 2" descr="s1200 (46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556792"/>
            <a:ext cx="7387322" cy="416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034682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Сегодня я предлагаю поговорить о развитии речи ваших малышей. Вернее об одном из средств развития речи детей.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Не секрет, что в последние 5-10 лет уровень речевого развития детей заметно снизился. Как вы думаете, почему? Да потому, что с детьми всё меньше и меньше говорят родители, которые страшно заняты на своей работе. И сами дети меньше говорят, потому что больше смотрят и слушают.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Кроме того, наши дети редко делают что-то своими руками, потому что современные игрушки, предметы и вещи устроены максимально удобно, но не эффективно для развития моторики. Это любимая мамами одежда и обувь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с липучками вместо шнурков, и пуговиц. Это бытовые предметы и приборы, управляемые с помощью пульта. Все это, несомненно, прогресс.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А в итоге, ребенок не говорит или говорит плохо.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642194"/>
          </a:xfrm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rgbClr val="002060"/>
                </a:solidFill>
              </a:rPr>
              <a:t>Почему же одним из эффективных средств развития речи в дошкольном возрасте являются пальчиковые игры? Потому что развитие рук находится в тесной связи с развитием речи и мышления ребенка.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Пальчиковые игры и упражнения – уникальное средство для развития речи. Доказано, что чем сильнее и подвижнее пальчики рук малыша, тем увереннее познает кроха окружающий мир, осваивает его премудрости. </a:t>
            </a:r>
            <a:endParaRPr lang="ru-RU" sz="1600" dirty="0">
              <a:solidFill>
                <a:srgbClr val="002060"/>
              </a:solidFill>
            </a:endParaRPr>
          </a:p>
        </p:txBody>
      </p:sp>
      <p:pic>
        <p:nvPicPr>
          <p:cNvPr id="3" name="Рисунок 2" descr="C:\Users\Любовь\Desktop\DSC0908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348880"/>
            <a:ext cx="2679046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20171212_0843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276872"/>
            <a:ext cx="357622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02634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Вопросы к родителям: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 занимались ли ваши родители с вами пальчиковой гимнастикой? Приведите примеры.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 играли ли вы сами с вашими пальчиками в детстве? Приведите примеры.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 как вы играете с пальчиками вашего ребенка?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Известный физиолог И. П. Павлов считал: «Руки учат голову, затем поумневшая голова учит руки, а умелые руки снова способствуют развитию мозга. Можно сделать вывод: начало развитию мышления дает рука».Движения пальцев и кистей рук имеют особое развивающее воздействие. На ладони и на стопе находится около 1000 биологически активных точек. Воздействуя на них, можно регулировать деятельность внутренних органов, а также развивать весь организм в целом.</a:t>
            </a:r>
            <a:br>
              <a:rPr lang="ru-RU" sz="2000" dirty="0" smtClean="0">
                <a:solidFill>
                  <a:srgbClr val="002060"/>
                </a:solidFill>
              </a:rPr>
            </a:b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6034682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Пальчиковые игры – это, как правило, инсценировка детских стихов. Они хорошо развивают произвольное внимание, координацию и мелкую моторику, которая тесно связана с речью и мышлением, подготовкой к письму. До тех пор пока движения пальцев не станут свободными, развития речи и мышления добиться не удастся. В коре головного мозга отделы, отвечающие за тонкую ручную моторику и артикуляцию, находятся рядом и тесно связаны. Рука в процессе роста развивается раньше, и ее развитие как бы подталкивает формирование речи. Следовательно, тренируя тонкую ручную моторику у ребенка, мы стимулируем его речь. А благодаря пальчиковым играм кисти приобретают хорошую подвижность, гибкость, исчезает скованность движений. Разучивая тексты с гимнастикой, малыш не только станет лучше говорить, но и разовьет воображение и память. Кроме того, подобные занятия помогают развить творческие способности детей.</a:t>
            </a:r>
            <a:br>
              <a:rPr lang="ru-RU" sz="2000" dirty="0" smtClean="0">
                <a:solidFill>
                  <a:srgbClr val="002060"/>
                </a:solidFill>
              </a:rPr>
            </a:b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18658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rgbClr val="002060"/>
                </a:solidFill>
              </a:rPr>
              <a:t>Этапы разучивания игр: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• Взрослый сначала показывает игру малышу сам.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• Взрослый показывает игру, манипулируя пальцами и ручкой ребёнка.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• Взрослый и ребёнок выполняют движения одновременно, взрослый проговаривает текст.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• Ребёнок выполняет движения с необходимой помощью взрослого, который произносит текст.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dirty="0" smtClean="0">
                <a:solidFill>
                  <a:srgbClr val="002060"/>
                </a:solidFill>
              </a:rPr>
              <a:t>• Ребёнок выполняет движения и проговаривает текст, а взрослый подсказывает и помогает.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5962674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rgbClr val="002060"/>
                </a:solidFill>
              </a:rPr>
              <a:t>Рекомендации:</a:t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>• Не проводите игру холодными руками. Руки можно согреть в тёплой воде или растерев ладони.</a:t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>• Если в новой игре имеются не знакомые малышам персонажи или понятия, сначала расскажите о них, используя картинки или игрушки.</a:t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>• Пальчиковые игры с детьми до 1.5 лет проводите как показ или как пассивную гимнастику руки и пальцев ребёнка.</a:t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>• Детям старше 1.5 лет можно время от времени предлагать выполнить движения вместе.</a:t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>• Если сюжет игры позволяет, можно «бегать» пальчиками по руке или спине ребёнка, щекотать, гладить и др.</a:t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>• Используйте максимально выразительную мимику.</a:t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>• Делайте в подходящих местах паузы, говорите то тише, то громче, определите, где можно говорить очень медленно, повторяйте, где возможно, движения без текста.</a:t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>• Выбрав две-три игры, постепенно заменяйте их новыми.</a:t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>• Проводите занятия весело, «не замечайте», если малыш на первых порах делает что-то неправильно, поощряйте успехи.</a:t>
            </a:r>
            <a:br>
              <a:rPr lang="ru-RU" sz="1800" dirty="0" smtClean="0">
                <a:solidFill>
                  <a:srgbClr val="002060"/>
                </a:solidFill>
              </a:rPr>
            </a:br>
            <a:endParaRPr lang="ru-RU" sz="1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066130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2060"/>
                </a:solidFill>
              </a:rPr>
              <a:t>    </a:t>
            </a:r>
            <a:r>
              <a:rPr lang="ru-RU" sz="2700" dirty="0" smtClean="0">
                <a:solidFill>
                  <a:srgbClr val="002060"/>
                </a:solidFill>
              </a:rPr>
              <a:t>Ход </a:t>
            </a:r>
            <a:r>
              <a:rPr lang="ru-RU" sz="2700" dirty="0" smtClean="0">
                <a:solidFill>
                  <a:srgbClr val="002060"/>
                </a:solidFill>
              </a:rPr>
              <a:t>деятельности:</a:t>
            </a:r>
            <a:br>
              <a:rPr lang="ru-RU" sz="2700" dirty="0" smtClean="0">
                <a:solidFill>
                  <a:srgbClr val="002060"/>
                </a:solidFill>
              </a:rPr>
            </a:br>
            <a:endParaRPr lang="ru-RU" sz="27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7467600" cy="52772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Сейчас мы с вами отправимся в путешествие. Но сначала надо к нему подготовиться и превратиться в детей.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1. </a:t>
            </a:r>
            <a:r>
              <a:rPr lang="ru-RU" dirty="0" err="1" smtClean="0">
                <a:solidFill>
                  <a:srgbClr val="002060"/>
                </a:solidFill>
              </a:rPr>
              <a:t>Самомассаж</a:t>
            </a:r>
            <a:r>
              <a:rPr lang="ru-RU" dirty="0" smtClean="0">
                <a:solidFill>
                  <a:srgbClr val="002060"/>
                </a:solidFill>
              </a:rPr>
              <a:t> (Выполняют по показу воспитателя)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Вы </a:t>
            </a:r>
            <a:r>
              <a:rPr lang="ru-RU" dirty="0" smtClean="0">
                <a:solidFill>
                  <a:srgbClr val="002060"/>
                </a:solidFill>
              </a:rPr>
              <a:t>готовы, глазки? (Поглаживание век)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Да!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Вы </a:t>
            </a:r>
            <a:r>
              <a:rPr lang="ru-RU" dirty="0" smtClean="0">
                <a:solidFill>
                  <a:srgbClr val="002060"/>
                </a:solidFill>
              </a:rPr>
              <a:t>готовы ушки? (Поглаживание ушей)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Да</a:t>
            </a:r>
            <a:r>
              <a:rPr lang="ru-RU" dirty="0" smtClean="0">
                <a:solidFill>
                  <a:srgbClr val="002060"/>
                </a:solidFill>
              </a:rPr>
              <a:t>!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Вы </a:t>
            </a:r>
            <a:r>
              <a:rPr lang="ru-RU" dirty="0" smtClean="0">
                <a:solidFill>
                  <a:srgbClr val="002060"/>
                </a:solidFill>
              </a:rPr>
              <a:t>готовы, ручки? (Поглаживание кистей рук)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Да</a:t>
            </a:r>
            <a:r>
              <a:rPr lang="ru-RU" dirty="0" smtClean="0">
                <a:solidFill>
                  <a:srgbClr val="002060"/>
                </a:solidFill>
              </a:rPr>
              <a:t>!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Вы </a:t>
            </a:r>
            <a:r>
              <a:rPr lang="ru-RU" dirty="0" smtClean="0">
                <a:solidFill>
                  <a:srgbClr val="002060"/>
                </a:solidFill>
              </a:rPr>
              <a:t>готовы, ножки? (Поглаживание ног)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Да</a:t>
            </a:r>
            <a:r>
              <a:rPr lang="ru-RU" dirty="0" smtClean="0">
                <a:solidFill>
                  <a:srgbClr val="002060"/>
                </a:solidFill>
              </a:rPr>
              <a:t>!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Вы </a:t>
            </a:r>
            <a:r>
              <a:rPr lang="ru-RU" dirty="0" smtClean="0">
                <a:solidFill>
                  <a:srgbClr val="002060"/>
                </a:solidFill>
              </a:rPr>
              <a:t>готовы? (Развести руки в стороны)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Да</a:t>
            </a:r>
            <a:r>
              <a:rPr lang="ru-RU" dirty="0" smtClean="0">
                <a:solidFill>
                  <a:srgbClr val="002060"/>
                </a:solidFill>
              </a:rPr>
              <a:t>!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4248472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Молодцы, вы готовы! А теперь давайте вспомним тех, кого можем взять с собой в путешествие.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     Вот дедушка,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     Вот бабушка,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     Вот папочка,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     Вот мамочка,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     Вот деточка моя,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     А вот и вся семья.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i="1" dirty="0" smtClean="0">
                <a:solidFill>
                  <a:srgbClr val="002060"/>
                </a:solidFill>
              </a:rPr>
              <a:t> (Поочередно пригибать пальчики к ладошке, начиная с большого, а со слов «А вот и вся семья» второй рукой охватывать весь кулачок.)</a:t>
            </a:r>
            <a:r>
              <a:rPr lang="ru-RU" sz="2000" dirty="0" smtClean="0">
                <a:solidFill>
                  <a:srgbClr val="002060"/>
                </a:solidFill>
              </a:rPr>
              <a:t/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i="1" dirty="0" smtClean="0">
                <a:solidFill>
                  <a:srgbClr val="002060"/>
                </a:solidFill>
              </a:rPr>
              <a:t>                                                                                                      </a:t>
            </a:r>
            <a:r>
              <a:rPr lang="ru-RU" sz="2000" i="1" dirty="0" smtClean="0">
                <a:solidFill>
                  <a:srgbClr val="002060"/>
                </a:solidFill>
              </a:rPr>
              <a:t/>
            </a:r>
            <a:br>
              <a:rPr lang="ru-RU" sz="2000" i="1" dirty="0" smtClean="0">
                <a:solidFill>
                  <a:srgbClr val="002060"/>
                </a:solidFill>
              </a:rPr>
            </a:br>
            <a:r>
              <a:rPr lang="ru-RU" sz="2000" i="1" dirty="0" smtClean="0">
                <a:solidFill>
                  <a:srgbClr val="002060"/>
                </a:solidFill>
              </a:rPr>
              <a:t> Ф</a:t>
            </a:r>
            <a:r>
              <a:rPr lang="ru-RU" sz="2000" i="1" dirty="0" smtClean="0">
                <a:solidFill>
                  <a:srgbClr val="002060"/>
                </a:solidFill>
              </a:rPr>
              <a:t>. </a:t>
            </a:r>
            <a:r>
              <a:rPr lang="ru-RU" sz="2000" i="1" dirty="0" err="1" smtClean="0">
                <a:solidFill>
                  <a:srgbClr val="002060"/>
                </a:solidFill>
              </a:rPr>
              <a:t>Фребель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24578" name="Picture 2" descr="Promotion-plush-baby-toy-finger-puppet-famil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3689649"/>
            <a:ext cx="316835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738538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Теперь садимся в поезд и отправляемся в путь. Игра «Поезд».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(Воспитатель и взрослые становятся друг за другом и двигаются друг за другом)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Воспитатель</a:t>
            </a:r>
            <a:r>
              <a:rPr lang="ru-RU" sz="2000" dirty="0" smtClean="0">
                <a:solidFill>
                  <a:srgbClr val="002060"/>
                </a:solidFill>
              </a:rPr>
              <a:t>: Внимание! Первая станция «На полянка»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Рисование пальчиками под стихотворение.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Оборудование: столы, коробочки с манной крупой 9 рассыпанной для рисования), салфетки влажные.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Я рисую на песке.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Словно мелом на доске.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Просто пальчиком черчу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Всё, что только захочу.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Это ёжик, это Кит</a:t>
            </a:r>
            <a:r>
              <a:rPr lang="ru-RU" sz="2000" dirty="0" smtClean="0">
                <a:solidFill>
                  <a:srgbClr val="002060"/>
                </a:solidFill>
              </a:rPr>
              <a:t>,</a:t>
            </a:r>
            <a:r>
              <a:rPr lang="ru-RU" sz="2000" dirty="0" smtClean="0">
                <a:solidFill>
                  <a:srgbClr val="002060"/>
                </a:solidFill>
              </a:rPr>
              <a:t/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Это бабочка летит…</a:t>
            </a:r>
            <a:br>
              <a:rPr lang="ru-RU" sz="2000" dirty="0" smtClean="0">
                <a:solidFill>
                  <a:srgbClr val="002060"/>
                </a:solidFill>
              </a:rPr>
            </a:b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25602" name="Picture 2" descr="DSC084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087360"/>
            <a:ext cx="3744416" cy="2794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5674642"/>
          </a:xfrm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rgbClr val="002060"/>
                </a:solidFill>
              </a:rPr>
              <a:t>Воспитатель: Едем дальше. Следующая станция – «Театральная»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Цель: научить детей элементам пальчиковой гимнастики, которая развивает внимание и память, снимает </a:t>
            </a:r>
            <a:r>
              <a:rPr lang="ru-RU" sz="1600" dirty="0" err="1" smtClean="0">
                <a:solidFill>
                  <a:srgbClr val="002060"/>
                </a:solidFill>
              </a:rPr>
              <a:t>психоэмоциональное</a:t>
            </a:r>
            <a:r>
              <a:rPr lang="ru-RU" sz="1600" dirty="0" smtClean="0">
                <a:solidFill>
                  <a:srgbClr val="002060"/>
                </a:solidFill>
              </a:rPr>
              <a:t> напряжение.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Воспитатель: Ребята, садимся на стульчики и поиграем с пальчиками.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Воспитатель: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(Воспитатель показывает пальчиковые упражнения, родители-дети выполняют.)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«</a:t>
            </a:r>
            <a:r>
              <a:rPr lang="ru-RU" sz="1600" dirty="0" err="1" smtClean="0">
                <a:solidFill>
                  <a:srgbClr val="002060"/>
                </a:solidFill>
              </a:rPr>
              <a:t>Раз-два-три-четыре-пять</a:t>
            </a:r>
            <a:r>
              <a:rPr lang="ru-RU" sz="1600" dirty="0" smtClean="0">
                <a:solidFill>
                  <a:srgbClr val="002060"/>
                </a:solidFill>
              </a:rPr>
              <a:t>!»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err="1" smtClean="0">
                <a:solidFill>
                  <a:srgbClr val="002060"/>
                </a:solidFill>
              </a:rPr>
              <a:t>Раз-два-три-четыре-пять</a:t>
            </a:r>
            <a:r>
              <a:rPr lang="ru-RU" sz="1600" dirty="0" smtClean="0">
                <a:solidFill>
                  <a:srgbClr val="002060"/>
                </a:solidFill>
              </a:rPr>
              <a:t>!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Будем пальчики считать.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i="1" dirty="0" smtClean="0">
                <a:solidFill>
                  <a:srgbClr val="002060"/>
                </a:solidFill>
              </a:rPr>
              <a:t>(Под  счёт  педагога  загибать  пальчики  на  правой  руке,  начиная  с  мизинца.)</a:t>
            </a:r>
            <a:r>
              <a:rPr lang="ru-RU" sz="1600" dirty="0" smtClean="0">
                <a:solidFill>
                  <a:srgbClr val="002060"/>
                </a:solidFill>
              </a:rPr>
              <a:t/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Крепкие, дружные,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Все такие нужные.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i="1" dirty="0" smtClean="0">
                <a:solidFill>
                  <a:srgbClr val="002060"/>
                </a:solidFill>
              </a:rPr>
              <a:t>(Соединить  руки  в  замок  перед  грудью,  надавить  ладонью  правой  на  ладонь  левой  руки.)</a:t>
            </a:r>
            <a:r>
              <a:rPr lang="ru-RU" sz="1600" dirty="0" smtClean="0">
                <a:solidFill>
                  <a:srgbClr val="002060"/>
                </a:solidFill>
              </a:rPr>
              <a:t/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 На  другой  руке  опять: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 </a:t>
            </a:r>
            <a:r>
              <a:rPr lang="ru-RU" sz="1600" dirty="0" err="1" smtClean="0">
                <a:solidFill>
                  <a:srgbClr val="002060"/>
                </a:solidFill>
              </a:rPr>
              <a:t>Раз-два-три-четыре-пять</a:t>
            </a:r>
            <a:r>
              <a:rPr lang="ru-RU" sz="1600" dirty="0" smtClean="0">
                <a:solidFill>
                  <a:srgbClr val="002060"/>
                </a:solidFill>
              </a:rPr>
              <a:t>!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i="1" dirty="0" smtClean="0">
                <a:solidFill>
                  <a:srgbClr val="002060"/>
                </a:solidFill>
              </a:rPr>
              <a:t>(Под  счёт  загибать  пальчики  на  левой  руке,  начиная  с  мизинца.)</a:t>
            </a:r>
            <a:r>
              <a:rPr lang="ru-RU" sz="1600" dirty="0" smtClean="0">
                <a:solidFill>
                  <a:srgbClr val="002060"/>
                </a:solidFill>
              </a:rPr>
              <a:t/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  Пальчики  быстрые,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  Хоть  не  очень  чистые…</a:t>
            </a:r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endParaRPr lang="ru-RU" sz="1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208912" cy="6583362"/>
          </a:xfrm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rgbClr val="002060"/>
                </a:solidFill>
              </a:rPr>
              <a:t>Воспитатель: Едем дальше. Следующая станция – «Театральная»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Цель: научить детей элементам пальчиковой гимнастики, которая развивает внимание и память, снимает </a:t>
            </a:r>
            <a:r>
              <a:rPr lang="ru-RU" sz="1600" dirty="0" err="1" smtClean="0">
                <a:solidFill>
                  <a:srgbClr val="002060"/>
                </a:solidFill>
              </a:rPr>
              <a:t>психоэмоциональное</a:t>
            </a:r>
            <a:r>
              <a:rPr lang="ru-RU" sz="1600" dirty="0" smtClean="0">
                <a:solidFill>
                  <a:srgbClr val="002060"/>
                </a:solidFill>
              </a:rPr>
              <a:t> напряжение.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Воспитатель: Ребята, садимся на стульчики и поиграем с пальчиками.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Воспитатель: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(Воспитатель показывает пальчиковые упражнения, родители-дети выполняют.)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«</a:t>
            </a:r>
            <a:r>
              <a:rPr lang="ru-RU" sz="1600" dirty="0" err="1" smtClean="0">
                <a:solidFill>
                  <a:srgbClr val="002060"/>
                </a:solidFill>
              </a:rPr>
              <a:t>Раз-два-три-четыре-пять</a:t>
            </a:r>
            <a:r>
              <a:rPr lang="ru-RU" sz="1600" dirty="0" smtClean="0">
                <a:solidFill>
                  <a:srgbClr val="002060"/>
                </a:solidFill>
              </a:rPr>
              <a:t>!»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err="1" smtClean="0">
                <a:solidFill>
                  <a:srgbClr val="002060"/>
                </a:solidFill>
              </a:rPr>
              <a:t>Раз-два-три-четыре-пять</a:t>
            </a:r>
            <a:r>
              <a:rPr lang="ru-RU" sz="1600" dirty="0" smtClean="0">
                <a:solidFill>
                  <a:srgbClr val="002060"/>
                </a:solidFill>
              </a:rPr>
              <a:t>!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Будем пальчики считать.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i="1" dirty="0" smtClean="0">
                <a:solidFill>
                  <a:srgbClr val="002060"/>
                </a:solidFill>
              </a:rPr>
              <a:t>(Под  счёт  педагога  загибать  пальчики  на  правой  руке,  начиная  с  мизинца.)</a:t>
            </a:r>
            <a:r>
              <a:rPr lang="ru-RU" sz="1600" dirty="0" smtClean="0">
                <a:solidFill>
                  <a:srgbClr val="002060"/>
                </a:solidFill>
              </a:rPr>
              <a:t/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Крепкие, дружные,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Все такие нужные.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i="1" dirty="0" smtClean="0">
                <a:solidFill>
                  <a:srgbClr val="002060"/>
                </a:solidFill>
              </a:rPr>
              <a:t>(Соединить  руки  в  замок  перед  грудью,  надавить  ладонью  правой  на  ладонь  левой  руки.)</a:t>
            </a:r>
            <a:r>
              <a:rPr lang="ru-RU" sz="1600" dirty="0" smtClean="0">
                <a:solidFill>
                  <a:srgbClr val="002060"/>
                </a:solidFill>
              </a:rPr>
              <a:t/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 На  другой  руке  опять: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 </a:t>
            </a:r>
            <a:r>
              <a:rPr lang="ru-RU" sz="1600" dirty="0" err="1" smtClean="0">
                <a:solidFill>
                  <a:srgbClr val="002060"/>
                </a:solidFill>
              </a:rPr>
              <a:t>Раз-два-три-четыре-пять</a:t>
            </a:r>
            <a:r>
              <a:rPr lang="ru-RU" sz="1600" dirty="0" smtClean="0">
                <a:solidFill>
                  <a:srgbClr val="002060"/>
                </a:solidFill>
              </a:rPr>
              <a:t>!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i="1" dirty="0" smtClean="0">
                <a:solidFill>
                  <a:srgbClr val="002060"/>
                </a:solidFill>
              </a:rPr>
              <a:t>(Под  счёт  загибать  пальчики  на  левой  руке,  начиная  с  мизинца.)</a:t>
            </a:r>
            <a:r>
              <a:rPr lang="ru-RU" sz="1600" dirty="0" smtClean="0">
                <a:solidFill>
                  <a:srgbClr val="002060"/>
                </a:solidFill>
              </a:rPr>
              <a:t/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  Пальчики  быстрые,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  Хоть  не  очень  чистые…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i="1" dirty="0" smtClean="0">
                <a:solidFill>
                  <a:srgbClr val="002060"/>
                </a:solidFill>
              </a:rPr>
              <a:t>(Пошевелить  пальчиками  в  воздухе.)</a:t>
            </a:r>
            <a:r>
              <a:rPr lang="ru-RU" sz="1600" dirty="0" smtClean="0">
                <a:solidFill>
                  <a:srgbClr val="002060"/>
                </a:solidFill>
              </a:rPr>
              <a:t/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   Пальчики  дружные,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        Все  такие  нужные.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i="1" dirty="0" smtClean="0">
                <a:solidFill>
                  <a:srgbClr val="002060"/>
                </a:solidFill>
              </a:rPr>
              <a:t>(Хлопать  в  ладоши  перед  грудью.)</a:t>
            </a:r>
            <a:r>
              <a:rPr lang="ru-RU" sz="1600" dirty="0" smtClean="0">
                <a:solidFill>
                  <a:srgbClr val="002060"/>
                </a:solidFill>
              </a:rPr>
              <a:t/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З.Александрова</a:t>
            </a:r>
            <a:br>
              <a:rPr lang="ru-RU" sz="1600" dirty="0" smtClean="0">
                <a:solidFill>
                  <a:srgbClr val="002060"/>
                </a:solidFill>
              </a:rPr>
            </a:br>
            <a:endParaRPr lang="ru-RU" sz="1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3442394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Воспитатель: Отправляемся дальше! Станция «Игровая шкатулка».</a:t>
            </a:r>
            <a:br>
              <a:rPr lang="ru-RU" sz="2400" dirty="0" smtClean="0">
                <a:solidFill>
                  <a:srgbClr val="002060"/>
                </a:solidFill>
              </a:rPr>
            </a:br>
            <a:r>
              <a:rPr lang="ru-RU" sz="2400" dirty="0" smtClean="0">
                <a:solidFill>
                  <a:srgbClr val="002060"/>
                </a:solidFill>
              </a:rPr>
              <a:t>Чтобы попасть на эту станцию, вам надо закрыть глаза.</a:t>
            </a:r>
            <a:br>
              <a:rPr lang="ru-RU" sz="2400" dirty="0" smtClean="0">
                <a:solidFill>
                  <a:srgbClr val="002060"/>
                </a:solidFill>
              </a:rPr>
            </a:br>
            <a:r>
              <a:rPr lang="ru-RU" sz="2400" dirty="0" smtClean="0">
                <a:solidFill>
                  <a:srgbClr val="002060"/>
                </a:solidFill>
              </a:rPr>
              <a:t>(Пока взрослые-дети с закрытыми глазами, воспитатель рассыпает пуговицы)</a:t>
            </a:r>
            <a:br>
              <a:rPr lang="ru-RU" sz="2400" dirty="0" smtClean="0">
                <a:solidFill>
                  <a:srgbClr val="002060"/>
                </a:solidFill>
              </a:rPr>
            </a:br>
            <a:r>
              <a:rPr lang="ru-RU" sz="2400" dirty="0" smtClean="0">
                <a:solidFill>
                  <a:srgbClr val="002060"/>
                </a:solidFill>
              </a:rPr>
              <a:t>Ой- ой! Я случайно рассыпала пуговицы, помогите, пожалуйста, их собрать.</a:t>
            </a:r>
            <a:br>
              <a:rPr lang="ru-RU" sz="2400" dirty="0" smtClean="0">
                <a:solidFill>
                  <a:srgbClr val="002060"/>
                </a:solidFill>
              </a:rPr>
            </a:br>
            <a:r>
              <a:rPr lang="ru-RU" sz="2400" dirty="0" smtClean="0">
                <a:solidFill>
                  <a:srgbClr val="002060"/>
                </a:solidFill>
              </a:rPr>
              <a:t>( взрослые собирают пуговицы в корзинки)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26626" name="Picture 2" descr="07af2435f7bcb4949bab3020f29d5c80--outdoor-party-games-outdoor-part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789040"/>
            <a:ext cx="204787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467600" cy="5616624"/>
          </a:xfrm>
        </p:spPr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</a:rPr>
              <a:t>Воспитатель: Ну вот и подошло к концу наше путешествие! Надеюсь, всем понравилось! Вы можете дома повторить это путешествие или придумать свое, но помните, уделяя как можно больше времени своему ребенку, вы не только помогаете ему расти и развиваться, но и делаете счастливым!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178698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Пальчиковые игры – не единственное средство развития мелкой моторики рук ребенка. Например, можно дать малышу фасоль двух цветов – пусть сидит, перебирает. Что лучше помогает развивать координацию рук?</a:t>
            </a:r>
            <a:br>
              <a:rPr lang="ru-RU" sz="2400" dirty="0" smtClean="0">
                <a:solidFill>
                  <a:srgbClr val="002060"/>
                </a:solidFill>
              </a:rPr>
            </a:br>
            <a:r>
              <a:rPr lang="ru-RU" sz="2400" dirty="0" smtClean="0">
                <a:solidFill>
                  <a:srgbClr val="002060"/>
                </a:solidFill>
              </a:rPr>
              <a:t>Конечно, можно и даже нужно использовать все возможные способы развития мелкой моторики рук ребенка (игрушки, рисование, лепка и т. д.). Но пальчиковые игры обладают весомым преимуществом: ребенок осваивает их в процессе живого и эмоционально-насыщенного общения со взрослым.</a:t>
            </a:r>
            <a:br>
              <a:rPr lang="ru-RU" sz="2400" dirty="0" smtClean="0">
                <a:solidFill>
                  <a:srgbClr val="002060"/>
                </a:solidFill>
              </a:rPr>
            </a:br>
            <a:r>
              <a:rPr lang="ru-RU" sz="2400" dirty="0" smtClean="0">
                <a:solidFill>
                  <a:srgbClr val="002060"/>
                </a:solidFill>
              </a:rPr>
              <a:t>Если Вы используете в общении с ребенком пальчиковые игры, значит, Вы помогаете его развитию.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351440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Если вам понравилось наше собрание, прошу на выходе оставить сердечко, которое прикреплено сзади вашего стульчика. А если вас интересуют еще вопросы по воспитанию детей, можете писать свои вопросы и пожелания в «Почту доверия».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7650" name="Picture 2" descr="kisspng-heart-clip-art-5af11ceaa07db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933056"/>
            <a:ext cx="211455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df30c60e15c42e8a6d6ff52111xl--kukly-i-igrushki-pochtovyj-yaschik-pochta-doveriya-igrovo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996952"/>
            <a:ext cx="2908269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67</TotalTime>
  <Words>734</Words>
  <Application>Microsoft Office PowerPoint</Application>
  <PresentationFormat>Экран (4:3)</PresentationFormat>
  <Paragraphs>59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Эркер</vt:lpstr>
      <vt:lpstr>СЦЕНАРИЙ РОДИТЕЛЬСКОГО СОБРАНИЯ   «РАЗВИТИЕ РЕЧИ И МЕЛКОЙ МОТОРИКИ У ДЕТЕЙ РАННЕГО ВОЗРАСТА» </vt:lpstr>
      <vt:lpstr>Актуальность: </vt:lpstr>
      <vt:lpstr>       Цель:</vt:lpstr>
      <vt:lpstr>   Задачи: </vt:lpstr>
      <vt:lpstr>    Подготовительная работа. </vt:lpstr>
      <vt:lpstr>Звучит спокойная музыка. Родители знакомятся с выставкой, садятся на стулья. </vt:lpstr>
      <vt:lpstr>   Ход мероприятия: </vt:lpstr>
      <vt:lpstr>Сухомлинский утверждал: «Ум ребенка находится на кончиках его пальцев».</vt:lpstr>
      <vt:lpstr>Сегодня я предлагаю поговорить о развитии речи ваших малышей. Вернее об одном из средств развития речи детей. Не секрет, что в последние 5-10 лет уровень речевого развития детей заметно снизился. Как вы думаете, почему? Да потому, что с детьми всё меньше и меньше говорят родители, которые страшно заняты на своей работе. И сами дети меньше говорят, потому что больше смотрят и слушают. Кроме того, наши дети редко делают что-то своими руками, потому что современные игрушки, предметы и вещи устроены максимально удобно, но не эффективно для развития моторики. Это любимая мамами одежда и обувь с липучками вместо шнурков, и пуговиц. Это бытовые предметы и приборы, управляемые с помощью пульта. Все это, несомненно, прогресс. А в итоге, ребенок не говорит или говорит плохо.</vt:lpstr>
      <vt:lpstr>Почему же одним из эффективных средств развития речи в дошкольном возрасте являются пальчиковые игры? Потому что развитие рук находится в тесной связи с развитием речи и мышления ребенка. Пальчиковые игры и упражнения – уникальное средство для развития речи. Доказано, что чем сильнее и подвижнее пальчики рук малыша, тем увереннее познает кроха окружающий мир, осваивает его премудрости. </vt:lpstr>
      <vt:lpstr>Вопросы к родителям: - занимались ли ваши родители с вами пальчиковой гимнастикой? Приведите примеры. - играли ли вы сами с вашими пальчиками в детстве? Приведите примеры. - как вы играете с пальчиками вашего ребенка? Известный физиолог И. П. Павлов считал: «Руки учат голову, затем поумневшая голова учит руки, а умелые руки снова способствуют развитию мозга. Можно сделать вывод: начало развитию мышления дает рука».Движения пальцев и кистей рук имеют особое развивающее воздействие. На ладони и на стопе находится около 1000 биологически активных точек. Воздействуя на них, можно регулировать деятельность внутренних органов, а также развивать весь организм в целом. </vt:lpstr>
      <vt:lpstr>Пальчиковые игры – это, как правило, инсценировка детских стихов. Они хорошо развивают произвольное внимание, координацию и мелкую моторику, которая тесно связана с речью и мышлением, подготовкой к письму. До тех пор пока движения пальцев не станут свободными, развития речи и мышления добиться не удастся. В коре головного мозга отделы, отвечающие за тонкую ручную моторику и артикуляцию, находятся рядом и тесно связаны. Рука в процессе роста развивается раньше, и ее развитие как бы подталкивает формирование речи. Следовательно, тренируя тонкую ручную моторику у ребенка, мы стимулируем его речь. А благодаря пальчиковым играм кисти приобретают хорошую подвижность, гибкость, исчезает скованность движений. Разучивая тексты с гимнастикой, малыш не только станет лучше говорить, но и разовьет воображение и память. Кроме того, подобные занятия помогают развить творческие способности детей. </vt:lpstr>
      <vt:lpstr>Этапы разучивания игр: • Взрослый сначала показывает игру малышу сам. • Взрослый показывает игру, манипулируя пальцами и ручкой ребёнка. • Взрослый и ребёнок выполняют движения одновременно, взрослый проговаривает текст. • Ребёнок выполняет движения с необходимой помощью взрослого, который произносит текст. • Ребёнок выполняет движения и проговаривает текст, а взрослый подсказывает и помогает. </vt:lpstr>
      <vt:lpstr>Рекомендации: • Не проводите игру холодными руками. Руки можно согреть в тёплой воде или растерев ладони. • Если в новой игре имеются не знакомые малышам персонажи или понятия, сначала расскажите о них, используя картинки или игрушки. • Пальчиковые игры с детьми до 1.5 лет проводите как показ или как пассивную гимнастику руки и пальцев ребёнка. • Детям старше 1.5 лет можно время от времени предлагать выполнить движения вместе. • Если сюжет игры позволяет, можно «бегать» пальчиками по руке или спине ребёнка, щекотать, гладить и др. • Используйте максимально выразительную мимику. • Делайте в подходящих местах паузы, говорите то тише, то громче, определите, где можно говорить очень медленно, повторяйте, где возможно, движения без текста. • Выбрав две-три игры, постепенно заменяйте их новыми. • Проводите занятия весело, «не замечайте», если малыш на первых порах делает что-то неправильно, поощряйте успехи. </vt:lpstr>
      <vt:lpstr>    Ход деятельности: </vt:lpstr>
      <vt:lpstr>Молодцы, вы готовы! А теперь давайте вспомним тех, кого можем взять с собой в путешествие.      Вот дедушка,      Вот бабушка,      Вот папочка,      Вот мамочка,      Вот деточка моя,      А вот и вся семья.  (Поочередно пригибать пальчики к ладошке, начиная с большого, а со слов «А вот и вся семья» второй рукой охватывать весь кулачок.)                                                                                                         Ф. Фребель</vt:lpstr>
      <vt:lpstr>Теперь садимся в поезд и отправляемся в путь. Игра «Поезд». (Воспитатель и взрослые становятся друг за другом и двигаются друг за другом) Воспитатель: Внимание! Первая станция «На полянка» Рисование пальчиками под стихотворение. Оборудование: столы, коробочки с манной крупой 9 рассыпанной для рисования), салфетки влажные. Я рисую на песке. Словно мелом на доске. Просто пальчиком черчу Всё, что только захочу. Это ёжик, это Кит, Это бабочка летит… </vt:lpstr>
      <vt:lpstr>Воспитатель: Едем дальше. Следующая станция – «Театральная» Цель: научить детей элементам пальчиковой гимнастики, которая развивает внимание и память, снимает психоэмоциональное напряжение. Воспитатель: Ребята, садимся на стульчики и поиграем с пальчиками. Воспитатель: (Воспитатель показывает пальчиковые упражнения, родители-дети выполняют.) «Раз-два-три-четыре-пять!» Раз-два-три-четыре-пять!      Будем пальчики считать. (Под  счёт  педагога  загибать  пальчики  на  правой  руке,  начиная  с  мизинца.)      Крепкие, дружные,      Все такие нужные. (Соединить  руки  в  замок  перед  грудью,  надавить  ладонью  правой  на  ладонь  левой  руки.)       На  другой  руке  опять:       Раз-два-три-четыре-пять! (Под  счёт  загибать  пальчики  на  левой  руке,  начиная  с  мизинца.)        Пальчики  быстрые,        Хоть  не  очень  чистые… </vt:lpstr>
      <vt:lpstr>Воспитатель: Едем дальше. Следующая станция – «Театральная» Цель: научить детей элементам пальчиковой гимнастики, которая развивает внимание и память, снимает психоэмоциональное напряжение. Воспитатель: Ребята, садимся на стульчики и поиграем с пальчиками. Воспитатель: (Воспитатель показывает пальчиковые упражнения, родители-дети выполняют.) «Раз-два-три-четыре-пять!» Раз-два-три-четыре-пять!      Будем пальчики считать. (Под  счёт  педагога  загибать  пальчики  на  правой  руке,  начиная  с  мизинца.)      Крепкие, дружные,      Все такие нужные. (Соединить  руки  в  замок  перед  грудью,  надавить  ладонью  правой  на  ладонь  левой  руки.)       На  другой  руке  опять:       Раз-два-три-четыре-пять! (Под  счёт  загибать  пальчики  на  левой  руке,  начиная  с  мизинца.)        Пальчики  быстрые,        Хоть  не  очень  чистые… (Пошевелить  пальчиками  в  воздухе.)         Пальчики  дружные,         Все  такие  нужные. (Хлопать  в  ладоши  перед  грудью.) З.Александрова </vt:lpstr>
      <vt:lpstr>Воспитатель: Отправляемся дальше! Станция «Игровая шкатулка». Чтобы попасть на эту станцию, вам надо закрыть глаза. (Пока взрослые-дети с закрытыми глазами, воспитатель рассыпает пуговицы) Ой- ой! Я случайно рассыпала пуговицы, помогите, пожалуйста, их собрать. ( взрослые собирают пуговицы в корзинки)</vt:lpstr>
      <vt:lpstr>Воспитатель: Ну вот и подошло к концу наше путешествие! Надеюсь, всем понравилось! Вы можете дома повторить это путешествие или придумать свое, но помните, уделяя как можно больше времени своему ребенку, вы не только помогаете ему расти и развиваться, но и делаете счастливым! </vt:lpstr>
      <vt:lpstr>Пальчиковые игры – не единственное средство развития мелкой моторики рук ребенка. Например, можно дать малышу фасоль двух цветов – пусть сидит, перебирает. Что лучше помогает развивать координацию рук? Конечно, можно и даже нужно использовать все возможные способы развития мелкой моторики рук ребенка (игрушки, рисование, лепка и т. д.). Но пальчиковые игры обладают весомым преимуществом: ребенок осваивает их в процессе живого и эмоционально-насыщенного общения со взрослым. Если Вы используете в общении с ребенком пальчиковые игры, значит, Вы помогаете его развитию.</vt:lpstr>
      <vt:lpstr>Если вам понравилось наше собрание, прошу на выходе оставить сердечко, которое прикреплено сзади вашего стульчика. А если вас интересуют еще вопросы по воспитанию детей, можете писать свои вопросы и пожелания в «Почту доверия».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СЦЕНАРИЙ РОДИТЕЛЬСКОГО СОБРАНИЯ   «РАЗВИТИЕ РЕЧИ И МЕЛКОЙ МОТОРИКИ У ДЕТЕЙ РАННЕГО ВОЗРАСТА» </dc:title>
  <cp:lastModifiedBy>Пользователь Windows</cp:lastModifiedBy>
  <cp:revision>2</cp:revision>
  <dcterms:modified xsi:type="dcterms:W3CDTF">2020-05-31T17:53:07Z</dcterms:modified>
</cp:coreProperties>
</file>