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1" r:id="rId9"/>
    <p:sldId id="263" r:id="rId10"/>
    <p:sldId id="264" r:id="rId11"/>
    <p:sldId id="265" r:id="rId12"/>
    <p:sldId id="270" r:id="rId13"/>
    <p:sldId id="267" r:id="rId14"/>
    <p:sldId id="268" r:id="rId15"/>
    <p:sldId id="269" r:id="rId16"/>
    <p:sldId id="266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6F7FA-87D3-447E-89D9-BA483D23D137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20ADBF-B9AF-4F09-A5B2-8BA51FCDF6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7057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20ADBF-B9AF-4F09-A5B2-8BA51FCDF6EB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415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ABA15-A83E-4235-84B6-5B9556849F2F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C8C29-7240-4049-A8DE-F5916BC73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878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ABA15-A83E-4235-84B6-5B9556849F2F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C8C29-7240-4049-A8DE-F5916BC73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524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ABA15-A83E-4235-84B6-5B9556849F2F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C8C29-7240-4049-A8DE-F5916BC73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0264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ABA15-A83E-4235-84B6-5B9556849F2F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C8C29-7240-4049-A8DE-F5916BC73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884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ABA15-A83E-4235-84B6-5B9556849F2F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C8C29-7240-4049-A8DE-F5916BC73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078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ABA15-A83E-4235-84B6-5B9556849F2F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C8C29-7240-4049-A8DE-F5916BC73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243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ABA15-A83E-4235-84B6-5B9556849F2F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C8C29-7240-4049-A8DE-F5916BC73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5681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ABA15-A83E-4235-84B6-5B9556849F2F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C8C29-7240-4049-A8DE-F5916BC73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7943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ABA15-A83E-4235-84B6-5B9556849F2F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C8C29-7240-4049-A8DE-F5916BC73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4241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ABA15-A83E-4235-84B6-5B9556849F2F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C8C29-7240-4049-A8DE-F5916BC73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115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ABA15-A83E-4235-84B6-5B9556849F2F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C8C29-7240-4049-A8DE-F5916BC73B71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930001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ABA15-A83E-4235-84B6-5B9556849F2F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C8C29-7240-4049-A8DE-F5916BC73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5763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ABA15-A83E-4235-84B6-5B9556849F2F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C8C29-7240-4049-A8DE-F5916BC73B71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35716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ABA15-A83E-4235-84B6-5B9556849F2F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C8C29-7240-4049-A8DE-F5916BC73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6733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ABA15-A83E-4235-84B6-5B9556849F2F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C8C29-7240-4049-A8DE-F5916BC73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04190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ABA15-A83E-4235-84B6-5B9556849F2F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C8C29-7240-4049-A8DE-F5916BC73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1067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ABA15-A83E-4235-84B6-5B9556849F2F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E5C8C29-7240-4049-A8DE-F5916BC73B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6009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B5ABBB-5416-429F-A8CB-149F578C2D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34472"/>
            <a:ext cx="7766936" cy="981634"/>
          </a:xfrm>
        </p:spPr>
        <p:txBody>
          <a:bodyPr/>
          <a:lstStyle/>
          <a:p>
            <a:pPr algn="ctr"/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образования Ставропольского края</a:t>
            </a:r>
            <a:b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бюджетное образовательное учреждение</a:t>
            </a:r>
            <a:b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«Центр психолого-педагогической реабилитации и коррекции», </a:t>
            </a:r>
            <a:b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село Кочубеевское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E98609C-92F4-4019-9F14-6E00091F37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5460" y="1116106"/>
            <a:ext cx="8628543" cy="5540188"/>
          </a:xfrm>
        </p:spPr>
        <p:txBody>
          <a:bodyPr>
            <a:normAutofit fontScale="70000" lnSpcReduction="20000"/>
          </a:bodyPr>
          <a:lstStyle/>
          <a:p>
            <a:pPr algn="ctr"/>
            <a:endParaRPr lang="ru-RU" sz="3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0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Эффективные формы взаимодействия учителя-логопеда с семьей ребенка с ОВЗ в процессе коррекционно-образовательной деятельности.</a:t>
            </a:r>
          </a:p>
          <a:p>
            <a:pPr algn="ctr"/>
            <a:endParaRPr lang="ru-RU" sz="3000" b="1" i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</a:t>
            </a:r>
          </a:p>
          <a:p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  ГБОУ ЦППРК Бережная Н.Г.</a:t>
            </a:r>
          </a:p>
          <a:p>
            <a:pPr algn="ctr"/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 Кочубеевское, 2022 г.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8107" y="3251350"/>
            <a:ext cx="2944906" cy="196327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067" y="3251350"/>
            <a:ext cx="2944906" cy="2011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188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DB22E2-08F2-4D4B-B8BF-39E0326C6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700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специалиста не будет эффективной без сотрудничества с семьёй ребенка. В частности с родителями.</a:t>
            </a:r>
            <a:br>
              <a:rPr lang="ru-RU" sz="2700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же значит работать с родителями?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1C21B21-B449-4D0D-BDD2-88C3C162AB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сотрудничество</a:t>
            </a:r>
          </a:p>
          <a:p>
            <a:pPr lvl="0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включение</a:t>
            </a:r>
          </a:p>
          <a:p>
            <a:pPr lvl="0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</a:t>
            </a:r>
          </a:p>
          <a:p>
            <a:pPr lvl="0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партнерство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788" y="2487668"/>
            <a:ext cx="4648213" cy="3783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7724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Задачами реализации психолого-педагогического сопровождения семьи  для учителя – логопеда </a:t>
            </a:r>
            <a:br>
              <a:rPr lang="ru-RU" sz="24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ГБОУ ЦППРК являются следующие:</a:t>
            </a:r>
            <a:br>
              <a:rPr lang="ru-RU" sz="24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i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оказать квалифицированную поддержку родителям (социально-правовую, психолого-педагогическую);</a:t>
            </a:r>
          </a:p>
          <a:p>
            <a:pPr lvl="0"/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повысить грамотность в области коррекционной педагогики, пробудить интерес и желание заниматься со своими детьми;</a:t>
            </a:r>
          </a:p>
          <a:p>
            <a:pPr lvl="0"/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условия для активного участия родителей в воспитании и обучении ребенка;</a:t>
            </a:r>
          </a:p>
          <a:p>
            <a:pPr lvl="0"/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адекватные взаимоотношения между родителями и их детьми;</a:t>
            </a:r>
          </a:p>
          <a:p>
            <a:pPr lvl="0"/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умение обращаться за помощью к врачам и педагогам в вопросах коррекции обучения и воспитания.</a:t>
            </a:r>
          </a:p>
          <a:p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2319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логопеда с родителями - это способы организации их совместной деятельности и общения.</a:t>
            </a:r>
            <a:br>
              <a:rPr lang="ru-RU" sz="24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работы с родителями: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консультативно-рекомендательная;</a:t>
            </a:r>
          </a:p>
          <a:p>
            <a:pPr lvl="0"/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лекционно-просветительская;</a:t>
            </a:r>
          </a:p>
          <a:p>
            <a:pPr lvl="0"/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наглядно-информационная форма работы с родителями обучающихся;</a:t>
            </a:r>
          </a:p>
          <a:p>
            <a:pPr lvl="0"/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практические занятия для родителей;</a:t>
            </a:r>
          </a:p>
          <a:p>
            <a:pPr lvl="0"/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индивидуальные занятия с родителями и их ребёнком.</a:t>
            </a:r>
          </a:p>
          <a:p>
            <a:endParaRPr lang="ru-RU" sz="2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8173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Консультативно-рекомендательная работа – включает первичное и повторное психолого-педагогическое обследование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консилиум</a:t>
            </a: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Лист вопросов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Индивидуальные консультации</a:t>
            </a: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Индивидуальные беседы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стенда для родителей </a:t>
            </a: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Переписка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706" y="2057400"/>
            <a:ext cx="2783541" cy="2716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5130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Наглядно-информационные формы работы учителя-логопеда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8695266" cy="4428470"/>
          </a:xfrm>
        </p:spPr>
        <p:txBody>
          <a:bodyPr/>
          <a:lstStyle/>
          <a:p>
            <a:pPr lvl="0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проспекты для родителей;</a:t>
            </a:r>
          </a:p>
          <a:p>
            <a:pPr lvl="0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памятки;</a:t>
            </a:r>
          </a:p>
          <a:p>
            <a:pPr lvl="0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стенды и уголки. Размещается наглядная информация, которая необходима на данный момент в помощь родителям;</a:t>
            </a:r>
          </a:p>
          <a:p>
            <a:pPr lvl="0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выставки детских работ. Привлечение и активизация интереса родителей к продуктивной деятельности своего ребенка;</a:t>
            </a:r>
          </a:p>
          <a:p>
            <a:pPr lvl="0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демонстрация родителям фото/видео фрагментов занятий с целью детального разбора определенных этапов воспитания и обучения;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7118" y="5257800"/>
            <a:ext cx="2151529" cy="133125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529" y="1748118"/>
            <a:ext cx="2084295" cy="12505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012" y="5257800"/>
            <a:ext cx="2706942" cy="1331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945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Практические занятия для родителей</a:t>
            </a:r>
            <a:br>
              <a:rPr lang="ru-RU" sz="4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b="1" i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59722" y="1930400"/>
            <a:ext cx="8596668" cy="4510741"/>
          </a:xfrm>
        </p:spPr>
        <p:txBody>
          <a:bodyPr/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Семинары-практикумы (выступления, беседы и др.) 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Тренинги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Родительский клуб «ЛАД»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Мастер-классы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фотовыставок и акций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270" y="2689412"/>
            <a:ext cx="3021119" cy="29180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894" y="4424082"/>
            <a:ext cx="3581387" cy="173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7851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6E3EC6-92B1-4FDB-AD2B-881DCCB2DF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95422"/>
            <a:ext cx="8596668" cy="1252024"/>
          </a:xfrm>
        </p:spPr>
        <p:txBody>
          <a:bodyPr>
            <a:normAutofit/>
          </a:bodyPr>
          <a:lstStyle/>
          <a:p>
            <a:pPr algn="ctr"/>
            <a:r>
              <a:rPr lang="ru-RU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базе ГБОУ ЦППРК ведут свою работу: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1FC01A2-5317-40AF-977D-46F1790A45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47447"/>
            <a:ext cx="8596668" cy="4493916"/>
          </a:xfrm>
        </p:spPr>
        <p:txBody>
          <a:bodyPr>
            <a:norm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Ресурсный консультационный Центр</a:t>
            </a:r>
          </a:p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Консультационный Центр</a:t>
            </a:r>
          </a:p>
          <a:p>
            <a:pPr marL="0" indent="0">
              <a:buNone/>
            </a:pP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CE0EA92-9EFE-4280-A91B-EC1C68FF0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60" y="2560320"/>
            <a:ext cx="4248443" cy="429768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DEEA378-26C1-4618-944C-E7F4BA1F05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619" y="1786597"/>
            <a:ext cx="413721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8777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Анкетирование, тесты, опросы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79176"/>
            <a:ext cx="8596668" cy="4867835"/>
          </a:xfrm>
        </p:spPr>
        <p:txBody>
          <a:bodyPr>
            <a:normAutofit/>
          </a:bodyPr>
          <a:lstStyle/>
          <a:p>
            <a:r>
              <a:rPr lang="ru-RU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 </a:t>
            </a:r>
            <a:r>
              <a:rPr lang="ru-RU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играет немаловажную роль в комплексной работе с семьей,  оно позволяет проанализировать отношения между взрослыми и детьми в семье и спланировать работу с родителями на учебный год, а также, изучить адекватность позиции родителей по отношению к ребенку и его речевому дефекту, их педагогическую осведомленность. 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4624" y="2985247"/>
            <a:ext cx="3724835" cy="19229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3106270"/>
            <a:ext cx="5158690" cy="15867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5002306"/>
            <a:ext cx="7216090" cy="1471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0325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2012576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формой взаимодействия логопеда с родителями является тетрадь для домашних заданий. Тетрадь служит для нас «телефоном доверия», взрослый может написать в ней любой вопрос относительно качества выполнения заданий ребенком.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3" y="2770094"/>
            <a:ext cx="8340057" cy="3550023"/>
          </a:xfrm>
        </p:spPr>
      </p:pic>
    </p:spTree>
    <p:extLst>
      <p:ext uri="{BB962C8B-B14F-4D97-AF65-F5344CB8AC3E}">
        <p14:creationId xmlns:p14="http://schemas.microsoft.com/office/powerpoint/2010/main" val="3591468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67286"/>
            <a:ext cx="8596668" cy="886265"/>
          </a:xfrm>
        </p:spPr>
        <p:txBody>
          <a:bodyPr>
            <a:normAutofit/>
          </a:bodyPr>
          <a:lstStyle/>
          <a:p>
            <a:pPr algn="ctr"/>
            <a:r>
              <a:rPr lang="ru-RU" sz="48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Выставки книг и пособий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34AE89F-5662-4396-9955-386A8A8BAB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364" y="1477108"/>
            <a:ext cx="2743200" cy="1842867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A4EEFBF-51EF-4997-887B-C57982F5C1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488" y="1477108"/>
            <a:ext cx="3854549" cy="184286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2A3F4B4-F441-4472-BCE8-44A61B47DC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364" y="3429000"/>
            <a:ext cx="3432516" cy="267637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11BC559-F8CE-4B9E-8038-CC07B98DDA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774" y="3538026"/>
            <a:ext cx="2926081" cy="2676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4854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483F30-DD5D-47EB-96AC-0097F3234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677334" y="562708"/>
            <a:ext cx="8596668" cy="4689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8F8C1D2-9BEF-4972-BE95-7683A172EB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3" y="835025"/>
            <a:ext cx="1334347" cy="1453320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F2DC163-58D5-4F8E-8186-35B03C5550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634" y="609600"/>
            <a:ext cx="3038621" cy="28194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CCC872E-63A0-4E77-84BE-50E94E7245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634" y="3812345"/>
            <a:ext cx="3038621" cy="248294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4122DDD-2D80-4D20-8394-9113CF90A4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5" y="4389120"/>
            <a:ext cx="3613311" cy="190617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37DF69B-E9CA-4639-9D98-75399DC78D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154" y="835024"/>
            <a:ext cx="3742006" cy="3441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9860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8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Дистанционные формы работы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Организовать дистанционное взаимодействие с детьми и родителями помогает программа </a:t>
            </a:r>
            <a:r>
              <a:rPr lang="en-US" dirty="0"/>
              <a:t>SKYPE.</a:t>
            </a:r>
            <a:r>
              <a:rPr lang="ru-RU" dirty="0"/>
              <a:t> С помощью данной программы можно провести диагностическое обследование состояния устной и письменной речи, разучивать пальчиковую, артикуляционную и дыхательную гимнастику.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635" y="3872753"/>
            <a:ext cx="3402106" cy="21686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882" y="3872753"/>
            <a:ext cx="3496236" cy="2168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6874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76518"/>
            <a:ext cx="8596668" cy="1311605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Платформа СФЕРУМ для проведения семинаров, мастер-классов, родительских собраний для родителей</a:t>
            </a:r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id="{AD4C6AA1-202C-48CE-8F22-AFA1977FC5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605" y="2043930"/>
            <a:ext cx="3699802" cy="4005178"/>
          </a:xfr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BDE4318-C022-49D2-BA01-4C0236ABF1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556" y="1927274"/>
            <a:ext cx="4629443" cy="4346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1960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609601"/>
            <a:ext cx="8596668" cy="5431762"/>
          </a:xfrm>
        </p:spPr>
        <p:txBody>
          <a:bodyPr>
            <a:normAutofit lnSpcReduction="10000"/>
          </a:bodyPr>
          <a:lstStyle/>
          <a:p>
            <a:r>
              <a:rPr lang="ru-RU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сайте ГБОУ ЦППРК размещена страничка логопеда 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cpprk-kochubeevskoe.ru</a:t>
            </a:r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ru-RU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Осуществляется так же рассылка рекомендаций посредством электронной почты</a:t>
            </a:r>
          </a:p>
          <a:p>
            <a:r>
              <a:rPr lang="ru-RU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Одним из способов взаимодействия логопеда с родителями является обмен информацией с помощью мобильных приложений: </a:t>
            </a:r>
            <a:r>
              <a:rPr lang="ru-RU" b="1" i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WhatsApp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Telegram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На базе </a:t>
            </a:r>
            <a:r>
              <a:rPr lang="ru-RU" b="1" i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мессенждера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создается чат и приглашаются в него родители. Это обеспечивает общение в режиме реального времени, позволяет экономить время на информирование родителей, дает возможность быстро получать обратную связь, обмениваться фото- и видеоматериалами, размешать творческие работы, консультировать родителей, делиться полезными ссылками. Родители могут задать в чате интересующие вопросы. </a:t>
            </a:r>
          </a:p>
          <a:p>
            <a:r>
              <a:rPr lang="ru-RU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сети – это системы, которые служат способом общения людей через Интернет на расстоянии. Многие родители являются участниками одной из социальных сетей и посвящают им достаточно много времени. Логопед в данном случае может использовать форму интерактивного взаимодействия с родителями путем создания группы в популярных социальных сетях, например, «</a:t>
            </a:r>
            <a:r>
              <a:rPr lang="ru-RU" b="1" i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ВКонтакте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или «Одноклассники».</a:t>
            </a:r>
          </a:p>
        </p:txBody>
      </p:sp>
    </p:spTree>
    <p:extLst>
      <p:ext uri="{BB962C8B-B14F-4D97-AF65-F5344CB8AC3E}">
        <p14:creationId xmlns:p14="http://schemas.microsoft.com/office/powerpoint/2010/main" val="28626493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id="{FEC43CEE-49D0-4E47-9F88-0C7610A860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450166"/>
            <a:ext cx="8790223" cy="5591859"/>
          </a:xfrm>
        </p:spPr>
      </p:pic>
    </p:spTree>
    <p:extLst>
      <p:ext uri="{BB962C8B-B14F-4D97-AF65-F5344CB8AC3E}">
        <p14:creationId xmlns:p14="http://schemas.microsoft.com/office/powerpoint/2010/main" val="543830278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301</TotalTime>
  <Words>620</Words>
  <Application>Microsoft Office PowerPoint</Application>
  <PresentationFormat>Широкоэкранный</PresentationFormat>
  <Paragraphs>70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Times New Roman</vt:lpstr>
      <vt:lpstr>Trebuchet MS</vt:lpstr>
      <vt:lpstr>Wingdings 3</vt:lpstr>
      <vt:lpstr>Аспект</vt:lpstr>
      <vt:lpstr>Министерство образования Ставропольского края Государственное бюджетное образовательное учреждение «Центр психолого-педагогической реабилитации и коррекции»,  село Кочубеевское</vt:lpstr>
      <vt:lpstr>Работа специалиста не будет эффективной без сотрудничества с семьёй ребенка. В частности с родителями. Что же значит работать с родителями? </vt:lpstr>
      <vt:lpstr>Задачами реализации психолого-педагогического сопровождения семьи  для учителя – логопеда  в ГБОУ ЦППРК являются следующие: </vt:lpstr>
      <vt:lpstr>Взаимодействие логопеда с родителями - это способы организации их совместной деятельности и общения. Формы работы с родителями:</vt:lpstr>
      <vt:lpstr>Консультативно-рекомендательная работа – включает первичное и повторное психолого-педагогическое обследование </vt:lpstr>
      <vt:lpstr>Наглядно-информационные формы работы учителя-логопеда </vt:lpstr>
      <vt:lpstr>Практические занятия для родителей </vt:lpstr>
      <vt:lpstr>На базе ГБОУ ЦППРК ведут свою работу:</vt:lpstr>
      <vt:lpstr>Анкетирование, тесты, опросы</vt:lpstr>
      <vt:lpstr>Основной формой взаимодействия логопеда с родителями является тетрадь для домашних заданий. Тетрадь служит для нас «телефоном доверия», взрослый может написать в ней любой вопрос относительно качества выполнения заданий ребенком.</vt:lpstr>
      <vt:lpstr>Выставки книг и пособий</vt:lpstr>
      <vt:lpstr>Презентация PowerPoint</vt:lpstr>
      <vt:lpstr>Дистанционные формы работы</vt:lpstr>
      <vt:lpstr>Платформа СФЕРУМ для проведения семинаров, мастер-классов, родительских собраний для родителей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36</cp:revision>
  <dcterms:created xsi:type="dcterms:W3CDTF">2022-04-05T12:05:46Z</dcterms:created>
  <dcterms:modified xsi:type="dcterms:W3CDTF">2022-05-16T05:14:18Z</dcterms:modified>
</cp:coreProperties>
</file>