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mp3" ContentType="audio/m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autoCompressPictures="0">
  <p:sldMasterIdLst>
    <p:sldMasterId id="2147483648" r:id="rId1"/>
  </p:sldMasterIdLst>
  <p:sldIdLst>
    <p:sldId id="258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6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83" r:id="rId22"/>
    <p:sldId id="282" r:id="rId23"/>
    <p:sldId id="278" r:id="rId24"/>
    <p:sldId id="279" r:id="rId25"/>
    <p:sldId id="280" r:id="rId26"/>
    <p:sldId id="281" r:id="rId27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" Target="slides/slide2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image" Target="../media/image1.jpeg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>
            <a:fillRect/>
          </a:stretch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/>
              <a:t>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Tx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Tx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Tx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Tx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Tx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Tx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Tx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Tx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Tx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png" /><Relationship Id="rId4" Type="http://schemas.openxmlformats.org/officeDocument/2006/relationships/audio" Target="../media/media1.mp3" /><Relationship Id="rId5" Type="http://schemas.microsoft.com/office/2007/relationships/media" Target="../media/media1.mp3" TargetMode="Interna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3.png" /><Relationship Id="rId4" Type="http://schemas.openxmlformats.org/officeDocument/2006/relationships/audio" Target="../media/media2.mp3" /><Relationship Id="rId5" Type="http://schemas.microsoft.com/office/2007/relationships/media" Target="../media/media2.mp3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jpeg" /><Relationship Id="rId3" Type="http://schemas.openxmlformats.org/officeDocument/2006/relationships/image" Target="../media/image3.png" /><Relationship Id="rId4" Type="http://schemas.openxmlformats.org/officeDocument/2006/relationships/audio" Target="../media/media3.mp3" /><Relationship Id="rId5" Type="http://schemas.microsoft.com/office/2007/relationships/media" Target="../media/media3.mp3" TargetMode="In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EA8C19-A7A7-D8D2-844C-2F9ADFCA7D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62"/>
            <a:ext cx="12192000" cy="6841038"/>
          </a:xfrm>
          <a:prstGeom prst="rect">
            <a:avLst/>
          </a:prstGeom>
        </p:spPr>
      </p:pic>
      <p:pic>
        <p:nvPicPr>
          <p:cNvPr id="2" name="846d1fe81c70c9d">
            <a:hlinkClick action="ppaction://media"/>
            <a:extLst>
              <a:ext uri="{FF2B5EF4-FFF2-40B4-BE49-F238E27FC236}">
                <a16:creationId xmlns:a16="http://schemas.microsoft.com/office/drawing/2014/main" id="{4BC266D9-58D6-C760-361D-548BA73C19E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80975" y="6419849"/>
            <a:ext cx="212725" cy="21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9692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324422-0218-6328-E2C3-BC3A08A1C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27703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7606940D-227F-46EF-8F89-B04B997F0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821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8ABA25-9584-BF03-CB89-87B0D6C02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8158" y="3316891"/>
            <a:ext cx="620159" cy="67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56214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BF657B21-CDF7-4502-CE46-C63B7596F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377682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C02E55-7C27-3B7B-D47D-A549737759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4605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4F56C4-E155-5F93-FC09-DD6D3008E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A3F013-FC8D-AA1B-4424-C3E3C86867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3CA0793-77CC-B75C-9A97-4F6F4C67C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64212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737998-44DC-337E-CABC-A539F1772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C84888-CAC4-0106-431A-B0C1E1BD7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9FE9E5-3FE5-C92B-49EE-8B0507AA04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50263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7AEEA-40A2-B093-3919-BFCDC6856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337960-E607-7481-1E01-2305A16A6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7BF02E3-66AC-0008-7D6F-37FD4615A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37070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3CA699-08B5-1651-26F5-80FB758CD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77F7EA-26DE-8686-00C1-A04CEB0FA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C773BE-5E56-B1E2-5043-AA9713E1F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402493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78E834-73A4-BF9A-3E88-88B94259F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0F2005-53F6-6426-F97C-070DFDD30B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1BDD4D-9908-D390-61D9-A0893267C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71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32679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C5EE80-1CAA-AD2F-E94C-3DFF0B9EB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BE90F1-A674-06D9-FD36-C8056A881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0A3F01-C0A7-751C-0857-7CCBA7B13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4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411068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2D2FC-1F9B-9DFF-2CA3-76972874F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EFB2B4-F6B8-714F-A9FE-93EB8F936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8C5A1D-09D2-51E6-4F86-18D657038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98727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6955D7-6BC5-A6FF-27A9-6DA11D287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887BB9-1C36-A155-3616-94D0EB128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A04FD2-9478-BDAC-2F21-FA4F230DE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914200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EAE357-4379-1FF2-73BD-204F9EB86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70DFBE-DCA5-189B-199A-C554E68702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D5DFA94-AF13-312A-0172-4AFCB05DF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812434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B00B5-7E51-8441-925D-4BF9BD707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84ED6C-5160-C688-3A13-FA058887D4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CF15DB-F74C-22DE-9036-612F7B423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562330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F267FB-B23A-D280-1BA8-D20179F66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6813DA-0FAF-5469-0F5E-88AB9C192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2B8288-1854-5D01-1F73-474F1044A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83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52390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C93D24-64F6-6FB4-A991-B3E1AB2F2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7278B5-F670-307C-E6F9-2743A1E67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F4B047-60B4-47B6-747E-8F3162751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96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74370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3F654C-E756-1731-C60F-BB271FEFE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E03243-7FC3-870E-4782-449710072F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9FB9BC-76E0-C5F4-1946-36EBA413A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728538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9240C2-D530-EC8F-836D-0664BF871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9B00E89-A47F-E848-E655-37A16545E4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34188"/>
          </a:xfrm>
          <a:prstGeom prst="rect">
            <a:avLst/>
          </a:prstGeom>
        </p:spPr>
      </p:pic>
      <p:pic>
        <p:nvPicPr>
          <p:cNvPr id="8" name="Д.Шостакович - 7-я симфония (Ленинградская) - отрывок">
            <a:hlinkClick action="ppaction://media"/>
            <a:extLst>
              <a:ext uri="{FF2B5EF4-FFF2-40B4-BE49-F238E27FC236}">
                <a16:creationId xmlns:a16="http://schemas.microsoft.com/office/drawing/2014/main" id="{C8E60CC7-3280-35DF-14F2-B096C89FF1DB}"/>
              </a:ext>
            </a:extLst>
          </p:cNvPr>
          <p:cNvPicPr>
            <a:picLocks noGrp="1" noChangeAspect="1"/>
          </p:cNvPicPr>
          <p:nvPr>
            <p:ph idx="1"/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57163" y="57866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321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19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6C2D15-763E-CE8C-7556-09266338F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E07FAD-B2C9-D3EF-F93C-7C2FB2CFB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885"/>
            <a:ext cx="12192001" cy="6884885"/>
          </a:xfrm>
          <a:prstGeom prst="rect">
            <a:avLst/>
          </a:prstGeom>
        </p:spPr>
      </p:pic>
      <p:pic>
        <p:nvPicPr>
          <p:cNvPr id="8" name="z_uk-metronoma">
            <a:hlinkClick action="ppaction://media"/>
            <a:extLst>
              <a:ext uri="{FF2B5EF4-FFF2-40B4-BE49-F238E27FC236}">
                <a16:creationId xmlns:a16="http://schemas.microsoft.com/office/drawing/2014/main" id="{39D2409A-AF4B-C4E9-3A1F-342159EA2101}"/>
              </a:ext>
            </a:extLst>
          </p:cNvPr>
          <p:cNvPicPr>
            <a:picLocks noGrp="1" noChangeAspect="1"/>
          </p:cNvPicPr>
          <p:nvPr>
            <p:ph idx="1"/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58763" y="61204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4110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DA1387-E4BA-F47C-7583-DD9FD63D5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4DC6A8-AFE9-A004-64D4-08CDE5D6D0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7265AF-D029-00CB-241A-057F2F1912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80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923429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442CC8-F315-AC9B-D375-F8B178400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AA3F5CE-0FE2-303A-B36A-107B9BF5A4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C8094C2-FF84-D703-DF94-7D8E3A5BC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38797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2323D7B-849B-B6E0-DC1D-37DC4DAC5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53"/>
            <a:ext cx="12192000" cy="682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328453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49AEA2-C377-2C06-625C-F4701140B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8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44518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D70878-8FA3-95BF-E34C-10E563D92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74F0A7-31A1-DDD6-9A76-7AEB51E19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BF42B2-C67D-2560-5D63-82775A4DE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37"/>
            <a:ext cx="12192000" cy="685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162114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3DA03D-F2AD-6EDB-A989-7AEB6B334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61617A-1656-632A-D56C-2F423699CF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9C0F46-6819-F79D-594B-556C4E92E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545810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Галерея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TM10001114[[fn=Галерея]]</Template>
  <Company/>
  <PresentationFormat>Широкоэкранный</PresentationFormat>
  <Paragraphs>0</Paragraphs>
  <Slides>26</Slides>
  <Notes>0</Notes>
  <TotalTime>201</TotalTime>
  <HiddenSlides>0</HiddenSlides>
  <MMClips>3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29">
      <vt:lpstr>Arial</vt:lpstr>
      <vt:lpstr>Gill Sans MT</vt:lpstr>
      <vt:lpstr>Галерея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Дворникова Юлия Андреевна</dc:creator>
  <cp:lastModifiedBy>Дворникова Юлия Андреевна</cp:lastModifiedBy>
  <cp:revision>3</cp:revision>
  <dcterms:created xsi:type="dcterms:W3CDTF">2025-01-15T09:29:20Z</dcterms:created>
  <dcterms:modified xsi:type="dcterms:W3CDTF">2025-01-24T07:37:39Z</dcterms:modified>
</cp:coreProperties>
</file>